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56" r:id="rId2"/>
    <p:sldId id="257" r:id="rId3"/>
    <p:sldId id="258" r:id="rId4"/>
    <p:sldId id="259" r:id="rId5"/>
    <p:sldId id="260" r:id="rId6"/>
    <p:sldId id="261" r:id="rId7"/>
    <p:sldId id="276" r:id="rId8"/>
    <p:sldId id="262" r:id="rId9"/>
    <p:sldId id="263" r:id="rId10"/>
    <p:sldId id="338" r:id="rId11"/>
    <p:sldId id="277" r:id="rId12"/>
    <p:sldId id="339" r:id="rId13"/>
    <p:sldId id="264" r:id="rId14"/>
    <p:sldId id="340" r:id="rId15"/>
    <p:sldId id="265" r:id="rId16"/>
    <p:sldId id="341"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266" r:id="rId52"/>
    <p:sldId id="312" r:id="rId53"/>
    <p:sldId id="313" r:id="rId54"/>
    <p:sldId id="314"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 id="337"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55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C13524-9E32-4E1D-9C2A-8C0FAAEDBB1A}" type="datetimeFigureOut">
              <a:rPr lang="en-US" smtClean="0"/>
              <a:pPr/>
              <a:t>12/1/2009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0170B7-A4B3-4AAB-B653-BC342D06637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7F33AB-633E-425C-B836-02494B0B7193}" type="slidenum">
              <a:rPr lang="en-US" smtClean="0"/>
              <a:pPr/>
              <a:t>52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Seperti</a:t>
            </a:r>
            <a:r>
              <a:rPr lang="en-US" dirty="0" smtClean="0"/>
              <a:t> </a:t>
            </a:r>
            <a:r>
              <a:rPr lang="en-US" dirty="0" err="1" smtClean="0"/>
              <a:t>belum</a:t>
            </a:r>
            <a:r>
              <a:rPr lang="en-US" dirty="0" smtClean="0"/>
              <a:t> </a:t>
            </a:r>
            <a:r>
              <a:rPr lang="en-US" dirty="0" err="1" smtClean="0"/>
              <a:t>pernah</a:t>
            </a:r>
            <a:r>
              <a:rPr lang="en-US" dirty="0" smtClean="0"/>
              <a:t> </a:t>
            </a:r>
            <a:r>
              <a:rPr lang="en-US" dirty="0" err="1" smtClean="0"/>
              <a:t>terjadi</a:t>
            </a:r>
            <a:r>
              <a:rPr lang="en-US" dirty="0" smtClean="0"/>
              <a:t> </a:t>
            </a:r>
            <a:r>
              <a:rPr lang="en-US" dirty="0" err="1" smtClean="0"/>
              <a:t>sejak</a:t>
            </a:r>
            <a:r>
              <a:rPr lang="en-US" baseline="0" dirty="0" smtClean="0"/>
              <a:t> </a:t>
            </a:r>
            <a:r>
              <a:rPr lang="en-US" baseline="0" dirty="0" err="1" smtClean="0"/>
              <a:t>manusia</a:t>
            </a:r>
            <a:r>
              <a:rPr lang="en-US" baseline="0" dirty="0" smtClean="0"/>
              <a:t> </a:t>
            </a:r>
            <a:r>
              <a:rPr lang="en-US" baseline="0" dirty="0" err="1" smtClean="0"/>
              <a:t>ada</a:t>
            </a:r>
            <a:r>
              <a:rPr lang="en-US" baseline="0" dirty="0" smtClean="0"/>
              <a:t> </a:t>
            </a:r>
            <a:r>
              <a:rPr lang="en-US" baseline="0" dirty="0" err="1" smtClean="0"/>
              <a:t>di</a:t>
            </a:r>
            <a:r>
              <a:rPr lang="en-US" baseline="0" dirty="0" smtClean="0"/>
              <a:t> </a:t>
            </a:r>
            <a:r>
              <a:rPr lang="en-US" baseline="0" dirty="0" err="1" smtClean="0"/>
              <a:t>atas</a:t>
            </a:r>
            <a:r>
              <a:rPr lang="en-US" baseline="0" dirty="0" smtClean="0"/>
              <a:t> </a:t>
            </a:r>
            <a:r>
              <a:rPr lang="en-US" baseline="0" dirty="0" err="1" smtClean="0"/>
              <a:t>bumi</a:t>
            </a:r>
            <a:endParaRPr lang="en-US" baseline="0" dirty="0" smtClean="0"/>
          </a:p>
          <a:p>
            <a:r>
              <a:rPr lang="en-US" baseline="0" dirty="0" err="1" smtClean="0"/>
              <a:t>Begitu</a:t>
            </a:r>
            <a:r>
              <a:rPr lang="en-US" baseline="0" dirty="0" smtClean="0"/>
              <a:t> </a:t>
            </a:r>
            <a:r>
              <a:rPr lang="en-US" baseline="0" dirty="0" err="1" smtClean="0"/>
              <a:t>hebatnya</a:t>
            </a:r>
            <a:r>
              <a:rPr lang="en-US" baseline="0" dirty="0" smtClean="0"/>
              <a:t> </a:t>
            </a:r>
            <a:r>
              <a:rPr lang="en-US" baseline="0" dirty="0" err="1" smtClean="0"/>
              <a:t>gempa</a:t>
            </a:r>
            <a:r>
              <a:rPr lang="en-US" baseline="0" dirty="0" smtClean="0"/>
              <a:t> </a:t>
            </a:r>
            <a:r>
              <a:rPr lang="en-US" baseline="0" dirty="0" err="1" smtClean="0"/>
              <a:t>bumi</a:t>
            </a:r>
            <a:r>
              <a:rPr lang="en-US" baseline="0" dirty="0" smtClean="0"/>
              <a:t> </a:t>
            </a:r>
            <a:r>
              <a:rPr lang="en-US" baseline="0" dirty="0" err="1" smtClean="0"/>
              <a:t>itu</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D37F33AB-633E-425C-B836-02494B0B7193}" type="slidenum">
              <a:rPr lang="en-US" smtClean="0"/>
              <a:pPr/>
              <a:t>53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7F33AB-633E-425C-B836-02494B0B7193}" type="slidenum">
              <a:rPr lang="en-US" smtClean="0"/>
              <a:pPr/>
              <a:t>55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37F33AB-633E-425C-B836-02494B0B7193}" type="slidenum">
              <a:rPr lang="en-US" smtClean="0"/>
              <a:pPr/>
              <a:t>56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70B363-C03A-451E-B77A-4EFCEC8AF660}" type="datetimeFigureOut">
              <a:rPr lang="en-US" smtClean="0"/>
              <a:pPr/>
              <a:t>12/1/2009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2CC46-035C-47CA-9D89-501B9CEC3BE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70B363-C03A-451E-B77A-4EFCEC8AF660}" type="datetimeFigureOut">
              <a:rPr lang="en-US" smtClean="0"/>
              <a:pPr/>
              <a:t>12/1/2009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2CC46-035C-47CA-9D89-501B9CEC3BE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70B363-C03A-451E-B77A-4EFCEC8AF660}" type="datetimeFigureOut">
              <a:rPr lang="en-US" smtClean="0"/>
              <a:pPr/>
              <a:t>12/1/2009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2CC46-035C-47CA-9D89-501B9CEC3BE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70B363-C03A-451E-B77A-4EFCEC8AF660}" type="datetimeFigureOut">
              <a:rPr lang="en-US" smtClean="0"/>
              <a:pPr/>
              <a:t>12/1/2009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2CC46-035C-47CA-9D89-501B9CEC3BE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70B363-C03A-451E-B77A-4EFCEC8AF660}" type="datetimeFigureOut">
              <a:rPr lang="en-US" smtClean="0"/>
              <a:pPr/>
              <a:t>12/1/2009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2CC46-035C-47CA-9D89-501B9CEC3BE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70B363-C03A-451E-B77A-4EFCEC8AF660}" type="datetimeFigureOut">
              <a:rPr lang="en-US" smtClean="0"/>
              <a:pPr/>
              <a:t>12/1/2009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D2CC46-035C-47CA-9D89-501B9CEC3BE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70B363-C03A-451E-B77A-4EFCEC8AF660}" type="datetimeFigureOut">
              <a:rPr lang="en-US" smtClean="0"/>
              <a:pPr/>
              <a:t>12/1/2009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D2CC46-035C-47CA-9D89-501B9CEC3BE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70B363-C03A-451E-B77A-4EFCEC8AF660}" type="datetimeFigureOut">
              <a:rPr lang="en-US" smtClean="0"/>
              <a:pPr/>
              <a:t>12/1/2009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D2CC46-035C-47CA-9D89-501B9CEC3BE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70B363-C03A-451E-B77A-4EFCEC8AF660}" type="datetimeFigureOut">
              <a:rPr lang="en-US" smtClean="0"/>
              <a:pPr/>
              <a:t>12/1/2009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D2CC46-035C-47CA-9D89-501B9CEC3BE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70B363-C03A-451E-B77A-4EFCEC8AF660}" type="datetimeFigureOut">
              <a:rPr lang="en-US" smtClean="0"/>
              <a:pPr/>
              <a:t>12/1/2009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D2CC46-035C-47CA-9D89-501B9CEC3BE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70B363-C03A-451E-B77A-4EFCEC8AF660}" type="datetimeFigureOut">
              <a:rPr lang="en-US" smtClean="0"/>
              <a:pPr/>
              <a:t>12/1/2009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D2CC46-035C-47CA-9D89-501B9CEC3BE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70B363-C03A-451E-B77A-4EFCEC8AF660}" type="datetimeFigureOut">
              <a:rPr lang="en-US" smtClean="0"/>
              <a:pPr/>
              <a:t>12/1/2009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D2CC46-035C-47CA-9D89-501B9CEC3BE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ideo" Target="file:///D:\Amazing%20Facts\videonya\BERSAMANYA%20SELAMANYA.M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ideo" Target="file:///D:\Amazing%20Facts\videonya\ORANG%20BENAR%20DIANGKAT%20KEAWAN.M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ideo" Target="file:///D:\Amazing%20Facts\videonya\ORANG%20JAHAT%20KETAKUTAN.M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file:///D:\Amazing%20Facts\videonya\setan%20dirantai%201000%20thn.m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6.emf"/><Relationship Id="rId5" Type="http://schemas.openxmlformats.org/officeDocument/2006/relationships/image" Target="../media/image45.emf"/><Relationship Id="rId4" Type="http://schemas.openxmlformats.org/officeDocument/2006/relationships/image" Target="../media/image44.wmf"/></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jpeg"/><Relationship Id="rId1" Type="http://schemas.openxmlformats.org/officeDocument/2006/relationships/slideLayout" Target="../slideLayouts/slideLayout7.xml"/><Relationship Id="rId5" Type="http://schemas.openxmlformats.org/officeDocument/2006/relationships/image" Target="../media/image51.emf"/><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6.jpe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3.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hyperlink" Target="http://images.google.com/imgres?imgurl=thedagger.com/thedagger/solidarity/images/strike.gif&amp;imgrefurl=http://thedagger.com/thedagger/solidarity/strike.html&amp;h=550&amp;w=337&amp;prev=/images?q=labor+strike&amp;svnum=10&amp;hl=en&amp;lr=&amp;ie=UTF-8&amp;oe=UTF-8" TargetMode="External"/><Relationship Id="rId5" Type="http://schemas.openxmlformats.org/officeDocument/2006/relationships/image" Target="../media/image62.jpe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4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4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4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7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8.gif"/><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6.gif"/><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733800" y="48161"/>
            <a:ext cx="5341334" cy="1446550"/>
          </a:xfrm>
          <a:prstGeom prst="rect">
            <a:avLst/>
          </a:prstGeom>
        </p:spPr>
        <p:txBody>
          <a:bodyPr wrap="none">
            <a:spAutoFit/>
          </a:bodyPr>
          <a:lstStyle/>
          <a:p>
            <a:pPr algn="ctr"/>
            <a:r>
              <a:rPr lang="en-US" sz="4400" kern="10" dirty="0" smtClean="0">
                <a:ln w="31750">
                  <a:solidFill>
                    <a:srgbClr val="FF0000"/>
                  </a:solidFill>
                  <a:round/>
                  <a:headEnd/>
                  <a:tailEnd/>
                </a:ln>
                <a:solidFill>
                  <a:srgbClr val="00FF00"/>
                </a:solidFill>
                <a:latin typeface="Arial Black"/>
              </a:rPr>
              <a:t>PENYELAMATAN</a:t>
            </a:r>
          </a:p>
          <a:p>
            <a:pPr algn="ctr"/>
            <a:r>
              <a:rPr lang="en-US" sz="4400" kern="10" dirty="0" smtClean="0">
                <a:ln w="31750">
                  <a:solidFill>
                    <a:srgbClr val="FF0000"/>
                  </a:solidFill>
                  <a:round/>
                  <a:headEnd/>
                  <a:tailEnd/>
                </a:ln>
                <a:solidFill>
                  <a:srgbClr val="00FF00"/>
                </a:solidFill>
                <a:latin typeface="Arial Black"/>
              </a:rPr>
              <a:t>AKHIR</a:t>
            </a:r>
            <a:endParaRPr lang="en-US" sz="4400" kern="10" dirty="0">
              <a:ln w="31750">
                <a:solidFill>
                  <a:srgbClr val="FF0000"/>
                </a:solidFill>
                <a:round/>
                <a:headEnd/>
                <a:tailEnd/>
              </a:ln>
              <a:solidFill>
                <a:srgbClr val="00FF00"/>
              </a:solidFill>
              <a:latin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ERSAMANYA SELAMANYA.MPG">
            <a:hlinkClick r:id="" action="ppaction://media"/>
          </p:cNvPr>
          <p:cNvPicPr>
            <a:picLocks noRot="1" noChangeAspect="1"/>
          </p:cNvPicPr>
          <p:nvPr>
            <a:videoFile r:link="rId1"/>
          </p:nvPr>
        </p:nvPicPr>
        <p:blipFill>
          <a:blip r:embed="rId3"/>
          <a:stretch>
            <a:fillRect/>
          </a:stretch>
        </p:blipFill>
        <p:spPr>
          <a:xfrm>
            <a:off x="0" y="762000"/>
            <a:ext cx="9144000" cy="6096000"/>
          </a:xfrm>
          <a:prstGeom prst="rect">
            <a:avLst/>
          </a:prstGeom>
        </p:spPr>
      </p:pic>
      <p:sp>
        <p:nvSpPr>
          <p:cNvPr id="3" name="WordArt 19"/>
          <p:cNvSpPr>
            <a:spLocks noChangeArrowheads="1" noChangeShapeType="1" noTextEdit="1"/>
          </p:cNvSpPr>
          <p:nvPr/>
        </p:nvSpPr>
        <p:spPr bwMode="auto">
          <a:xfrm>
            <a:off x="685800" y="76200"/>
            <a:ext cx="7772400" cy="512763"/>
          </a:xfrm>
          <a:prstGeom prst="rect">
            <a:avLst/>
          </a:prstGeom>
        </p:spPr>
        <p:txBody>
          <a:bodyPr wrap="none" fromWordArt="1">
            <a:prstTxWarp prst="textSlantUp">
              <a:avLst>
                <a:gd name="adj" fmla="val 0"/>
              </a:avLst>
            </a:prstTxWarp>
          </a:bodyPr>
          <a:lstStyle/>
          <a:p>
            <a:pPr algn="ctr"/>
            <a:r>
              <a:rPr lang="en-US" sz="2400" kern="10" dirty="0" smtClean="0">
                <a:ln w="9525">
                  <a:solidFill>
                    <a:schemeClr val="accent2"/>
                  </a:solidFill>
                  <a:round/>
                  <a:headEnd/>
                  <a:tailEnd/>
                </a:ln>
                <a:solidFill>
                  <a:srgbClr val="FFFF00"/>
                </a:solidFill>
                <a:effectLst>
                  <a:outerShdw dist="53882" dir="2700000" algn="ctr" rotWithShape="0">
                    <a:srgbClr val="9999FF">
                      <a:alpha val="79999"/>
                    </a:srgbClr>
                  </a:outerShdw>
                </a:effectLst>
                <a:latin typeface="Impact"/>
              </a:rPr>
              <a:t>BERSAMA </a:t>
            </a:r>
            <a:r>
              <a:rPr lang="en-US" sz="2400" kern="10" dirty="0" err="1" smtClean="0">
                <a:ln w="9525">
                  <a:solidFill>
                    <a:schemeClr val="accent2"/>
                  </a:solidFill>
                  <a:round/>
                  <a:headEnd/>
                  <a:tailEnd/>
                </a:ln>
                <a:solidFill>
                  <a:srgbClr val="FFFF00"/>
                </a:solidFill>
                <a:effectLst>
                  <a:outerShdw dist="53882" dir="2700000" algn="ctr" rotWithShape="0">
                    <a:srgbClr val="9999FF">
                      <a:alpha val="79999"/>
                    </a:srgbClr>
                  </a:outerShdw>
                </a:effectLst>
                <a:latin typeface="Impact"/>
              </a:rPr>
              <a:t>Yesus</a:t>
            </a:r>
            <a:r>
              <a:rPr lang="en-US" sz="2400" kern="10" dirty="0" smtClean="0">
                <a:ln w="9525">
                  <a:solidFill>
                    <a:schemeClr val="accent2"/>
                  </a:solidFill>
                  <a:round/>
                  <a:headEnd/>
                  <a:tailEnd/>
                </a:ln>
                <a:solidFill>
                  <a:srgbClr val="FFFF00"/>
                </a:solidFill>
                <a:effectLst>
                  <a:outerShdw dist="53882" dir="2700000" algn="ctr" rotWithShape="0">
                    <a:srgbClr val="9999FF">
                      <a:alpha val="79999"/>
                    </a:srgbClr>
                  </a:outerShdw>
                </a:effectLst>
                <a:latin typeface="Impact"/>
              </a:rPr>
              <a:t> SELAMANYA</a:t>
            </a:r>
            <a:endParaRPr lang="en-US" sz="2400" kern="10" dirty="0">
              <a:ln w="9525">
                <a:solidFill>
                  <a:schemeClr val="accent2"/>
                </a:solidFill>
                <a:round/>
                <a:headEnd/>
                <a:tailEnd/>
              </a:ln>
              <a:solidFill>
                <a:srgbClr val="FFFF00"/>
              </a:solidFill>
              <a:effectLst>
                <a:outerShdw dist="53882" dir="2700000" algn="ctr" rotWithShape="0">
                  <a:srgbClr val="9999FF">
                    <a:alpha val="79999"/>
                  </a:srgbClr>
                </a:outerShdw>
              </a:effectLst>
              <a:latin typeface="Impac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128" fill="hold"/>
                                        <p:tgtEl>
                                          <p:spTgt spid="5"/>
                                        </p:tgtEl>
                                      </p:cBhvr>
                                    </p:cmd>
                                  </p:childTnLst>
                                </p:cTn>
                              </p:par>
                              <p:par>
                                <p:cTn id="7" presetID="37"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anim calcmode="lin" valueType="num">
                                      <p:cBhvr>
                                        <p:cTn id="10" dur="1000" fill="hold"/>
                                        <p:tgtEl>
                                          <p:spTgt spid="3"/>
                                        </p:tgtEl>
                                        <p:attrNameLst>
                                          <p:attrName>ppt_x</p:attrName>
                                        </p:attrNameLst>
                                      </p:cBhvr>
                                      <p:tavLst>
                                        <p:tav tm="0">
                                          <p:val>
                                            <p:strVal val="#ppt_x"/>
                                          </p:val>
                                        </p:tav>
                                        <p:tav tm="100000">
                                          <p:val>
                                            <p:strVal val="#ppt_x"/>
                                          </p:val>
                                        </p:tav>
                                      </p:tavLst>
                                    </p:anim>
                                    <p:anim calcmode="lin" valueType="num">
                                      <p:cBhvr>
                                        <p:cTn id="11" dur="900" decel="100000" fill="hold"/>
                                        <p:tgtEl>
                                          <p:spTgt spid="3"/>
                                        </p:tgtEl>
                                        <p:attrNameLst>
                                          <p:attrName>ppt_y</p:attrName>
                                        </p:attrNameLst>
                                      </p:cBhvr>
                                      <p:tavLst>
                                        <p:tav tm="0">
                                          <p:val>
                                            <p:strVal val="#ppt_y+1"/>
                                          </p:val>
                                        </p:tav>
                                        <p:tav tm="100000">
                                          <p:val>
                                            <p:strVal val="#ppt_y-.03"/>
                                          </p:val>
                                        </p:tav>
                                      </p:tavLst>
                                    </p:anim>
                                    <p:anim calcmode="lin" valueType="num">
                                      <p:cBhvr>
                                        <p:cTn id="1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13" fill="hold" display="0">
                  <p:stCondLst>
                    <p:cond delay="indefinite"/>
                  </p:stCondLst>
                  <p:endCondLst>
                    <p:cond evt="onNext" delay="0">
                      <p:tgtEl>
                        <p:sldTgt/>
                      </p:tgtEl>
                    </p:cond>
                    <p:cond evt="onPrev" delay="0">
                      <p:tgtEl>
                        <p:sldTgt/>
                      </p:tgtEl>
                    </p:cond>
                  </p:endCondLst>
                </p:cTn>
                <p:tgtEl>
                  <p:spTgt spid="5"/>
                </p:tgtEl>
              </p:cMediaNode>
            </p:video>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5"/>
                                        </p:tgtEl>
                                      </p:cBhvr>
                                    </p:cmd>
                                  </p:childTnLst>
                                </p:cTn>
                              </p:par>
                            </p:childTnLst>
                          </p:cTn>
                        </p:par>
                      </p:childTnLst>
                    </p:cTn>
                  </p:par>
                </p:childTnLst>
              </p:cTn>
              <p:nextCondLst>
                <p:cond evt="onClick" delay="0">
                  <p:tgtEl>
                    <p:spTgt spid="5"/>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13" name="Picture 8" descr="SegundaVenida (22)"/>
          <p:cNvPicPr>
            <a:picLocks noChangeAspect="1" noChangeArrowheads="1"/>
          </p:cNvPicPr>
          <p:nvPr/>
        </p:nvPicPr>
        <p:blipFill>
          <a:blip r:embed="rId3" cstate="print"/>
          <a:srcRect/>
          <a:stretch>
            <a:fillRect/>
          </a:stretch>
        </p:blipFill>
        <p:spPr bwMode="auto">
          <a:xfrm>
            <a:off x="6311900" y="1268413"/>
            <a:ext cx="2755900" cy="3673475"/>
          </a:xfrm>
          <a:prstGeom prst="rect">
            <a:avLst/>
          </a:prstGeom>
          <a:noFill/>
        </p:spPr>
      </p:pic>
      <p:sp>
        <p:nvSpPr>
          <p:cNvPr id="14" name="Text Box 7"/>
          <p:cNvSpPr txBox="1">
            <a:spLocks noChangeArrowheads="1"/>
          </p:cNvSpPr>
          <p:nvPr/>
        </p:nvSpPr>
        <p:spPr bwMode="auto">
          <a:xfrm>
            <a:off x="0" y="5103674"/>
            <a:ext cx="9143999" cy="1754326"/>
          </a:xfrm>
          <a:prstGeom prst="rect">
            <a:avLst/>
          </a:prstGeom>
          <a:noFill/>
          <a:ln w="9525">
            <a:noFill/>
            <a:miter lim="800000"/>
            <a:headEnd/>
            <a:tailEnd/>
          </a:ln>
          <a:effectLst/>
        </p:spPr>
        <p:txBody>
          <a:bodyPr wrap="square">
            <a:spAutoFit/>
          </a:bodyPr>
          <a:lstStyle/>
          <a:p>
            <a:r>
              <a:rPr lang="es-ES" b="1" dirty="0" smtClean="0">
                <a:latin typeface="Comic Sans MS" pitchFamily="66" charset="0"/>
              </a:rPr>
              <a:t>“</a:t>
            </a:r>
            <a:r>
              <a:rPr lang="en-US" dirty="0" err="1" smtClean="0">
                <a:latin typeface="Comic Sans MS" pitchFamily="66" charset="0"/>
              </a:rPr>
              <a:t>Pada</a:t>
            </a:r>
            <a:r>
              <a:rPr lang="en-US" dirty="0" smtClean="0">
                <a:latin typeface="Comic Sans MS" pitchFamily="66" charset="0"/>
              </a:rPr>
              <a:t> </a:t>
            </a:r>
            <a:r>
              <a:rPr lang="en-US" dirty="0" err="1" smtClean="0">
                <a:latin typeface="Comic Sans MS" pitchFamily="66" charset="0"/>
              </a:rPr>
              <a:t>waktu</a:t>
            </a:r>
            <a:r>
              <a:rPr lang="en-US" dirty="0" smtClean="0">
                <a:latin typeface="Comic Sans MS" pitchFamily="66" charset="0"/>
              </a:rPr>
              <a:t> </a:t>
            </a:r>
            <a:r>
              <a:rPr lang="en-US" dirty="0" err="1" smtClean="0">
                <a:latin typeface="Comic Sans MS" pitchFamily="66" charset="0"/>
              </a:rPr>
              <a:t>itu</a:t>
            </a:r>
            <a:r>
              <a:rPr lang="en-US" dirty="0" smtClean="0">
                <a:latin typeface="Comic Sans MS" pitchFamily="66" charset="0"/>
              </a:rPr>
              <a:t> </a:t>
            </a:r>
            <a:r>
              <a:rPr lang="en-US" dirty="0" err="1" smtClean="0">
                <a:latin typeface="Comic Sans MS" pitchFamily="66" charset="0"/>
              </a:rPr>
              <a:t>akan</a:t>
            </a:r>
            <a:r>
              <a:rPr lang="en-US" dirty="0" smtClean="0">
                <a:latin typeface="Comic Sans MS" pitchFamily="66" charset="0"/>
              </a:rPr>
              <a:t> </a:t>
            </a:r>
            <a:r>
              <a:rPr lang="en-US" dirty="0" err="1" smtClean="0">
                <a:latin typeface="Comic Sans MS" pitchFamily="66" charset="0"/>
              </a:rPr>
              <a:t>tampak</a:t>
            </a:r>
            <a:r>
              <a:rPr lang="en-US" dirty="0" smtClean="0">
                <a:latin typeface="Comic Sans MS" pitchFamily="66" charset="0"/>
              </a:rPr>
              <a:t> </a:t>
            </a:r>
            <a:r>
              <a:rPr lang="en-US" dirty="0" err="1" smtClean="0">
                <a:latin typeface="Comic Sans MS" pitchFamily="66" charset="0"/>
              </a:rPr>
              <a:t>tanda</a:t>
            </a:r>
            <a:r>
              <a:rPr lang="en-US" dirty="0" smtClean="0">
                <a:latin typeface="Comic Sans MS" pitchFamily="66" charset="0"/>
              </a:rPr>
              <a:t> </a:t>
            </a:r>
            <a:r>
              <a:rPr lang="en-US" dirty="0" err="1" smtClean="0">
                <a:latin typeface="Comic Sans MS" pitchFamily="66" charset="0"/>
              </a:rPr>
              <a:t>Anak</a:t>
            </a:r>
            <a:r>
              <a:rPr lang="en-US" dirty="0" smtClean="0">
                <a:latin typeface="Comic Sans MS" pitchFamily="66" charset="0"/>
              </a:rPr>
              <a:t> </a:t>
            </a:r>
            <a:r>
              <a:rPr lang="en-US" dirty="0" err="1" smtClean="0">
                <a:latin typeface="Comic Sans MS" pitchFamily="66" charset="0"/>
              </a:rPr>
              <a:t>Manusia</a:t>
            </a:r>
            <a:r>
              <a:rPr lang="en-US" dirty="0" smtClean="0">
                <a:latin typeface="Comic Sans MS" pitchFamily="66" charset="0"/>
              </a:rPr>
              <a:t> </a:t>
            </a:r>
            <a:r>
              <a:rPr lang="en-US" dirty="0" err="1" smtClean="0">
                <a:latin typeface="Comic Sans MS" pitchFamily="66" charset="0"/>
              </a:rPr>
              <a:t>di</a:t>
            </a:r>
            <a:r>
              <a:rPr lang="en-US" dirty="0" smtClean="0">
                <a:latin typeface="Comic Sans MS" pitchFamily="66" charset="0"/>
              </a:rPr>
              <a:t> </a:t>
            </a:r>
            <a:r>
              <a:rPr lang="en-US" dirty="0" err="1" smtClean="0">
                <a:latin typeface="Comic Sans MS" pitchFamily="66" charset="0"/>
              </a:rPr>
              <a:t>langit</a:t>
            </a:r>
            <a:r>
              <a:rPr lang="en-US" dirty="0" smtClean="0">
                <a:latin typeface="Comic Sans MS" pitchFamily="66" charset="0"/>
              </a:rPr>
              <a:t> </a:t>
            </a:r>
            <a:r>
              <a:rPr lang="en-US" dirty="0" err="1" smtClean="0">
                <a:latin typeface="Comic Sans MS" pitchFamily="66" charset="0"/>
              </a:rPr>
              <a:t>dan</a:t>
            </a:r>
            <a:r>
              <a:rPr lang="en-US" dirty="0" smtClean="0">
                <a:latin typeface="Comic Sans MS" pitchFamily="66" charset="0"/>
              </a:rPr>
              <a:t> </a:t>
            </a:r>
            <a:r>
              <a:rPr lang="en-US" dirty="0" err="1" smtClean="0">
                <a:latin typeface="Comic Sans MS" pitchFamily="66" charset="0"/>
              </a:rPr>
              <a:t>semua</a:t>
            </a:r>
            <a:r>
              <a:rPr lang="en-US" dirty="0" smtClean="0">
                <a:latin typeface="Comic Sans MS" pitchFamily="66" charset="0"/>
              </a:rPr>
              <a:t> </a:t>
            </a:r>
            <a:r>
              <a:rPr lang="en-US" dirty="0" err="1" smtClean="0">
                <a:latin typeface="Comic Sans MS" pitchFamily="66" charset="0"/>
              </a:rPr>
              <a:t>bangsa</a:t>
            </a:r>
            <a:r>
              <a:rPr lang="en-US" dirty="0" smtClean="0">
                <a:latin typeface="Comic Sans MS" pitchFamily="66" charset="0"/>
              </a:rPr>
              <a:t> </a:t>
            </a:r>
            <a:r>
              <a:rPr lang="en-US" dirty="0" err="1" smtClean="0">
                <a:latin typeface="Comic Sans MS" pitchFamily="66" charset="0"/>
              </a:rPr>
              <a:t>di</a:t>
            </a:r>
            <a:r>
              <a:rPr lang="en-US" dirty="0" smtClean="0">
                <a:latin typeface="Comic Sans MS" pitchFamily="66" charset="0"/>
              </a:rPr>
              <a:t> </a:t>
            </a:r>
            <a:r>
              <a:rPr lang="en-US" dirty="0" err="1" smtClean="0">
                <a:latin typeface="Comic Sans MS" pitchFamily="66" charset="0"/>
              </a:rPr>
              <a:t>bumi</a:t>
            </a:r>
            <a:r>
              <a:rPr lang="en-US" dirty="0" smtClean="0">
                <a:latin typeface="Comic Sans MS" pitchFamily="66" charset="0"/>
              </a:rPr>
              <a:t> </a:t>
            </a:r>
            <a:r>
              <a:rPr lang="en-US" dirty="0" err="1" smtClean="0">
                <a:latin typeface="Comic Sans MS" pitchFamily="66" charset="0"/>
              </a:rPr>
              <a:t>akan</a:t>
            </a:r>
            <a:r>
              <a:rPr lang="en-US" dirty="0" smtClean="0">
                <a:latin typeface="Comic Sans MS" pitchFamily="66" charset="0"/>
              </a:rPr>
              <a:t> </a:t>
            </a:r>
            <a:r>
              <a:rPr lang="en-US" dirty="0" err="1" smtClean="0">
                <a:latin typeface="Comic Sans MS" pitchFamily="66" charset="0"/>
              </a:rPr>
              <a:t>meratap</a:t>
            </a:r>
            <a:r>
              <a:rPr lang="en-US" dirty="0" smtClean="0">
                <a:latin typeface="Comic Sans MS" pitchFamily="66" charset="0"/>
              </a:rPr>
              <a:t> </a:t>
            </a:r>
            <a:r>
              <a:rPr lang="en-US" dirty="0" err="1" smtClean="0">
                <a:latin typeface="Comic Sans MS" pitchFamily="66" charset="0"/>
              </a:rPr>
              <a:t>dan</a:t>
            </a:r>
            <a:r>
              <a:rPr lang="en-US" dirty="0" smtClean="0">
                <a:latin typeface="Comic Sans MS" pitchFamily="66" charset="0"/>
              </a:rPr>
              <a:t> </a:t>
            </a:r>
            <a:r>
              <a:rPr lang="en-US" dirty="0" err="1" smtClean="0">
                <a:latin typeface="Comic Sans MS" pitchFamily="66" charset="0"/>
              </a:rPr>
              <a:t>mereka</a:t>
            </a:r>
            <a:r>
              <a:rPr lang="en-US" dirty="0" smtClean="0">
                <a:latin typeface="Comic Sans MS" pitchFamily="66" charset="0"/>
              </a:rPr>
              <a:t> </a:t>
            </a:r>
            <a:r>
              <a:rPr lang="en-US" dirty="0" err="1" smtClean="0">
                <a:latin typeface="Comic Sans MS" pitchFamily="66" charset="0"/>
              </a:rPr>
              <a:t>akan</a:t>
            </a:r>
            <a:r>
              <a:rPr lang="en-US" dirty="0" smtClean="0">
                <a:latin typeface="Comic Sans MS" pitchFamily="66" charset="0"/>
              </a:rPr>
              <a:t> </a:t>
            </a:r>
            <a:r>
              <a:rPr lang="en-US" dirty="0" err="1" smtClean="0">
                <a:latin typeface="Comic Sans MS" pitchFamily="66" charset="0"/>
              </a:rPr>
              <a:t>melihat</a:t>
            </a:r>
            <a:r>
              <a:rPr lang="en-US" dirty="0" smtClean="0">
                <a:latin typeface="Comic Sans MS" pitchFamily="66" charset="0"/>
              </a:rPr>
              <a:t> </a:t>
            </a:r>
            <a:r>
              <a:rPr lang="en-US" dirty="0" err="1" smtClean="0">
                <a:latin typeface="Comic Sans MS" pitchFamily="66" charset="0"/>
              </a:rPr>
              <a:t>Anak</a:t>
            </a:r>
            <a:r>
              <a:rPr lang="en-US" dirty="0" smtClean="0">
                <a:latin typeface="Comic Sans MS" pitchFamily="66" charset="0"/>
              </a:rPr>
              <a:t> </a:t>
            </a:r>
            <a:r>
              <a:rPr lang="en-US" dirty="0" err="1" smtClean="0">
                <a:latin typeface="Comic Sans MS" pitchFamily="66" charset="0"/>
              </a:rPr>
              <a:t>Manusia</a:t>
            </a:r>
            <a:r>
              <a:rPr lang="en-US" dirty="0" smtClean="0">
                <a:latin typeface="Comic Sans MS" pitchFamily="66" charset="0"/>
              </a:rPr>
              <a:t> </a:t>
            </a:r>
            <a:r>
              <a:rPr lang="en-US" dirty="0" err="1" smtClean="0">
                <a:latin typeface="Comic Sans MS" pitchFamily="66" charset="0"/>
              </a:rPr>
              <a:t>itu</a:t>
            </a:r>
            <a:r>
              <a:rPr lang="en-US" dirty="0" smtClean="0">
                <a:latin typeface="Comic Sans MS" pitchFamily="66" charset="0"/>
              </a:rPr>
              <a:t> </a:t>
            </a:r>
            <a:r>
              <a:rPr lang="en-US" dirty="0" err="1" smtClean="0">
                <a:latin typeface="Comic Sans MS" pitchFamily="66" charset="0"/>
              </a:rPr>
              <a:t>datang</a:t>
            </a:r>
            <a:r>
              <a:rPr lang="en-US" dirty="0" smtClean="0">
                <a:latin typeface="Comic Sans MS" pitchFamily="66" charset="0"/>
              </a:rPr>
              <a:t> </a:t>
            </a:r>
            <a:r>
              <a:rPr lang="en-US" dirty="0" err="1" smtClean="0">
                <a:latin typeface="Comic Sans MS" pitchFamily="66" charset="0"/>
              </a:rPr>
              <a:t>di</a:t>
            </a:r>
            <a:r>
              <a:rPr lang="en-US" dirty="0" smtClean="0">
                <a:latin typeface="Comic Sans MS" pitchFamily="66" charset="0"/>
              </a:rPr>
              <a:t> </a:t>
            </a:r>
            <a:r>
              <a:rPr lang="en-US" dirty="0" err="1" smtClean="0">
                <a:latin typeface="Comic Sans MS" pitchFamily="66" charset="0"/>
              </a:rPr>
              <a:t>atas</a:t>
            </a:r>
            <a:r>
              <a:rPr lang="en-US" dirty="0" smtClean="0">
                <a:latin typeface="Comic Sans MS" pitchFamily="66" charset="0"/>
              </a:rPr>
              <a:t> </a:t>
            </a:r>
            <a:r>
              <a:rPr lang="en-US" dirty="0" err="1" smtClean="0">
                <a:latin typeface="Comic Sans MS" pitchFamily="66" charset="0"/>
              </a:rPr>
              <a:t>awan-awan</a:t>
            </a:r>
            <a:r>
              <a:rPr lang="en-US" dirty="0" smtClean="0">
                <a:latin typeface="Comic Sans MS" pitchFamily="66" charset="0"/>
              </a:rPr>
              <a:t> </a:t>
            </a:r>
            <a:r>
              <a:rPr lang="en-US" dirty="0" err="1" smtClean="0">
                <a:latin typeface="Comic Sans MS" pitchFamily="66" charset="0"/>
              </a:rPr>
              <a:t>di</a:t>
            </a:r>
            <a:r>
              <a:rPr lang="en-US" dirty="0" smtClean="0">
                <a:latin typeface="Comic Sans MS" pitchFamily="66" charset="0"/>
              </a:rPr>
              <a:t> </a:t>
            </a:r>
            <a:r>
              <a:rPr lang="en-US" dirty="0" err="1" smtClean="0">
                <a:latin typeface="Comic Sans MS" pitchFamily="66" charset="0"/>
              </a:rPr>
              <a:t>langit</a:t>
            </a:r>
            <a:r>
              <a:rPr lang="en-US" dirty="0" smtClean="0">
                <a:latin typeface="Comic Sans MS" pitchFamily="66" charset="0"/>
              </a:rPr>
              <a:t> </a:t>
            </a:r>
            <a:r>
              <a:rPr lang="en-US" dirty="0" err="1" smtClean="0">
                <a:latin typeface="Comic Sans MS" pitchFamily="66" charset="0"/>
              </a:rPr>
              <a:t>dengan</a:t>
            </a:r>
            <a:r>
              <a:rPr lang="en-US" dirty="0" smtClean="0">
                <a:latin typeface="Comic Sans MS" pitchFamily="66" charset="0"/>
              </a:rPr>
              <a:t> </a:t>
            </a:r>
            <a:r>
              <a:rPr lang="en-US" dirty="0" err="1" smtClean="0">
                <a:latin typeface="Comic Sans MS" pitchFamily="66" charset="0"/>
              </a:rPr>
              <a:t>segala</a:t>
            </a:r>
            <a:r>
              <a:rPr lang="en-US" dirty="0" smtClean="0">
                <a:latin typeface="Comic Sans MS" pitchFamily="66" charset="0"/>
              </a:rPr>
              <a:t> </a:t>
            </a:r>
            <a:r>
              <a:rPr lang="en-US" dirty="0" err="1" smtClean="0">
                <a:latin typeface="Comic Sans MS" pitchFamily="66" charset="0"/>
              </a:rPr>
              <a:t>kekuasaan</a:t>
            </a:r>
            <a:r>
              <a:rPr lang="en-US" dirty="0" smtClean="0">
                <a:latin typeface="Comic Sans MS" pitchFamily="66" charset="0"/>
              </a:rPr>
              <a:t> </a:t>
            </a:r>
            <a:r>
              <a:rPr lang="en-US" dirty="0" err="1" smtClean="0">
                <a:latin typeface="Comic Sans MS" pitchFamily="66" charset="0"/>
              </a:rPr>
              <a:t>dan</a:t>
            </a:r>
            <a:r>
              <a:rPr lang="en-US" dirty="0" smtClean="0">
                <a:latin typeface="Comic Sans MS" pitchFamily="66" charset="0"/>
              </a:rPr>
              <a:t> </a:t>
            </a:r>
            <a:r>
              <a:rPr lang="en-US" dirty="0" err="1" smtClean="0">
                <a:latin typeface="Comic Sans MS" pitchFamily="66" charset="0"/>
              </a:rPr>
              <a:t>kemuliaan-Nya</a:t>
            </a:r>
            <a:r>
              <a:rPr lang="en-US" dirty="0" smtClean="0">
                <a:latin typeface="Comic Sans MS" pitchFamily="66" charset="0"/>
              </a:rPr>
              <a:t>. Dan </a:t>
            </a:r>
            <a:r>
              <a:rPr lang="en-US" dirty="0" err="1" smtClean="0">
                <a:latin typeface="Comic Sans MS" pitchFamily="66" charset="0"/>
              </a:rPr>
              <a:t>Ia</a:t>
            </a:r>
            <a:r>
              <a:rPr lang="en-US" dirty="0" smtClean="0">
                <a:latin typeface="Comic Sans MS" pitchFamily="66" charset="0"/>
              </a:rPr>
              <a:t> </a:t>
            </a:r>
            <a:r>
              <a:rPr lang="en-US" dirty="0" err="1" smtClean="0">
                <a:latin typeface="Comic Sans MS" pitchFamily="66" charset="0"/>
              </a:rPr>
              <a:t>akan</a:t>
            </a:r>
            <a:r>
              <a:rPr lang="en-US" dirty="0" smtClean="0">
                <a:latin typeface="Comic Sans MS" pitchFamily="66" charset="0"/>
              </a:rPr>
              <a:t> </a:t>
            </a:r>
            <a:r>
              <a:rPr lang="en-US" dirty="0" err="1" smtClean="0">
                <a:latin typeface="Comic Sans MS" pitchFamily="66" charset="0"/>
              </a:rPr>
              <a:t>menyuruh</a:t>
            </a:r>
            <a:r>
              <a:rPr lang="en-US" dirty="0" smtClean="0">
                <a:latin typeface="Comic Sans MS" pitchFamily="66" charset="0"/>
              </a:rPr>
              <a:t> </a:t>
            </a:r>
            <a:r>
              <a:rPr lang="en-US" dirty="0" err="1" smtClean="0">
                <a:latin typeface="Comic Sans MS" pitchFamily="66" charset="0"/>
              </a:rPr>
              <a:t>keluar</a:t>
            </a:r>
            <a:r>
              <a:rPr lang="en-US" dirty="0" smtClean="0">
                <a:latin typeface="Comic Sans MS" pitchFamily="66" charset="0"/>
              </a:rPr>
              <a:t> </a:t>
            </a:r>
            <a:r>
              <a:rPr lang="en-US" dirty="0" err="1" smtClean="0">
                <a:latin typeface="Comic Sans MS" pitchFamily="66" charset="0"/>
              </a:rPr>
              <a:t>malaikat-malaikat-Nya</a:t>
            </a:r>
            <a:r>
              <a:rPr lang="en-US" dirty="0" smtClean="0">
                <a:latin typeface="Comic Sans MS" pitchFamily="66" charset="0"/>
              </a:rPr>
              <a:t> </a:t>
            </a:r>
            <a:r>
              <a:rPr lang="en-US" dirty="0" err="1" smtClean="0">
                <a:latin typeface="Comic Sans MS" pitchFamily="66" charset="0"/>
              </a:rPr>
              <a:t>dengan</a:t>
            </a:r>
            <a:r>
              <a:rPr lang="en-US" dirty="0" smtClean="0">
                <a:latin typeface="Comic Sans MS" pitchFamily="66" charset="0"/>
              </a:rPr>
              <a:t> </a:t>
            </a:r>
            <a:r>
              <a:rPr lang="en-US" dirty="0" err="1" smtClean="0">
                <a:latin typeface="Comic Sans MS" pitchFamily="66" charset="0"/>
              </a:rPr>
              <a:t>meniup</a:t>
            </a:r>
            <a:r>
              <a:rPr lang="en-US" dirty="0" smtClean="0">
                <a:latin typeface="Comic Sans MS" pitchFamily="66" charset="0"/>
              </a:rPr>
              <a:t> </a:t>
            </a:r>
            <a:r>
              <a:rPr lang="en-US" dirty="0" err="1" smtClean="0">
                <a:latin typeface="Comic Sans MS" pitchFamily="66" charset="0"/>
              </a:rPr>
              <a:t>sangkakala</a:t>
            </a:r>
            <a:r>
              <a:rPr lang="en-US" dirty="0" smtClean="0">
                <a:latin typeface="Comic Sans MS" pitchFamily="66" charset="0"/>
              </a:rPr>
              <a:t> yang </a:t>
            </a:r>
            <a:r>
              <a:rPr lang="en-US" dirty="0" err="1" smtClean="0">
                <a:latin typeface="Comic Sans MS" pitchFamily="66" charset="0"/>
              </a:rPr>
              <a:t>dahsyat</a:t>
            </a:r>
            <a:r>
              <a:rPr lang="en-US" dirty="0" smtClean="0">
                <a:latin typeface="Comic Sans MS" pitchFamily="66" charset="0"/>
              </a:rPr>
              <a:t> </a:t>
            </a:r>
            <a:r>
              <a:rPr lang="en-US" dirty="0" err="1" smtClean="0">
                <a:latin typeface="Comic Sans MS" pitchFamily="66" charset="0"/>
              </a:rPr>
              <a:t>bunyinya</a:t>
            </a:r>
            <a:r>
              <a:rPr lang="en-US" dirty="0" smtClean="0">
                <a:latin typeface="Comic Sans MS" pitchFamily="66" charset="0"/>
              </a:rPr>
              <a:t> </a:t>
            </a:r>
            <a:r>
              <a:rPr lang="en-US" dirty="0" err="1" smtClean="0">
                <a:latin typeface="Comic Sans MS" pitchFamily="66" charset="0"/>
              </a:rPr>
              <a:t>dan</a:t>
            </a:r>
            <a:r>
              <a:rPr lang="en-US" dirty="0" smtClean="0">
                <a:latin typeface="Comic Sans MS" pitchFamily="66" charset="0"/>
              </a:rPr>
              <a:t> </a:t>
            </a:r>
            <a:r>
              <a:rPr lang="en-US" dirty="0" err="1" smtClean="0">
                <a:latin typeface="Comic Sans MS" pitchFamily="66" charset="0"/>
              </a:rPr>
              <a:t>mereka</a:t>
            </a:r>
            <a:r>
              <a:rPr lang="en-US" dirty="0" smtClean="0">
                <a:latin typeface="Comic Sans MS" pitchFamily="66" charset="0"/>
              </a:rPr>
              <a:t> </a:t>
            </a:r>
            <a:r>
              <a:rPr lang="en-US" dirty="0" err="1" smtClean="0">
                <a:latin typeface="Comic Sans MS" pitchFamily="66" charset="0"/>
              </a:rPr>
              <a:t>akan</a:t>
            </a:r>
            <a:r>
              <a:rPr lang="en-US" dirty="0" smtClean="0">
                <a:latin typeface="Comic Sans MS" pitchFamily="66" charset="0"/>
              </a:rPr>
              <a:t> </a:t>
            </a:r>
            <a:r>
              <a:rPr lang="en-US" dirty="0" err="1" smtClean="0">
                <a:latin typeface="Comic Sans MS" pitchFamily="66" charset="0"/>
              </a:rPr>
              <a:t>mengumpulkan</a:t>
            </a:r>
            <a:r>
              <a:rPr lang="en-US" dirty="0" smtClean="0">
                <a:latin typeface="Comic Sans MS" pitchFamily="66" charset="0"/>
              </a:rPr>
              <a:t> </a:t>
            </a:r>
            <a:r>
              <a:rPr lang="en-US" dirty="0" err="1" smtClean="0">
                <a:latin typeface="Comic Sans MS" pitchFamily="66" charset="0"/>
              </a:rPr>
              <a:t>orang-orang</a:t>
            </a:r>
            <a:r>
              <a:rPr lang="en-US" dirty="0" smtClean="0">
                <a:latin typeface="Comic Sans MS" pitchFamily="66" charset="0"/>
              </a:rPr>
              <a:t> </a:t>
            </a:r>
            <a:r>
              <a:rPr lang="en-US" dirty="0" err="1" smtClean="0">
                <a:latin typeface="Comic Sans MS" pitchFamily="66" charset="0"/>
              </a:rPr>
              <a:t>pilihan-Nya</a:t>
            </a:r>
            <a:r>
              <a:rPr lang="en-US" dirty="0" smtClean="0">
                <a:latin typeface="Comic Sans MS" pitchFamily="66" charset="0"/>
              </a:rPr>
              <a:t> </a:t>
            </a:r>
            <a:r>
              <a:rPr lang="en-US" dirty="0" err="1" smtClean="0">
                <a:latin typeface="Comic Sans MS" pitchFamily="66" charset="0"/>
              </a:rPr>
              <a:t>dari</a:t>
            </a:r>
            <a:r>
              <a:rPr lang="en-US" dirty="0" smtClean="0">
                <a:latin typeface="Comic Sans MS" pitchFamily="66" charset="0"/>
              </a:rPr>
              <a:t> </a:t>
            </a:r>
            <a:r>
              <a:rPr lang="en-US" dirty="0" err="1" smtClean="0">
                <a:latin typeface="Comic Sans MS" pitchFamily="66" charset="0"/>
              </a:rPr>
              <a:t>keempat</a:t>
            </a:r>
            <a:r>
              <a:rPr lang="en-US" dirty="0" smtClean="0">
                <a:latin typeface="Comic Sans MS" pitchFamily="66" charset="0"/>
              </a:rPr>
              <a:t> </a:t>
            </a:r>
            <a:r>
              <a:rPr lang="en-US" dirty="0" err="1" smtClean="0">
                <a:latin typeface="Comic Sans MS" pitchFamily="66" charset="0"/>
              </a:rPr>
              <a:t>penjuru</a:t>
            </a:r>
            <a:r>
              <a:rPr lang="en-US" dirty="0" smtClean="0">
                <a:latin typeface="Comic Sans MS" pitchFamily="66" charset="0"/>
              </a:rPr>
              <a:t> </a:t>
            </a:r>
            <a:r>
              <a:rPr lang="en-US" dirty="0" err="1" smtClean="0">
                <a:latin typeface="Comic Sans MS" pitchFamily="66" charset="0"/>
              </a:rPr>
              <a:t>bumi</a:t>
            </a:r>
            <a:r>
              <a:rPr lang="en-US" dirty="0" smtClean="0">
                <a:latin typeface="Comic Sans MS" pitchFamily="66" charset="0"/>
              </a:rPr>
              <a:t>, </a:t>
            </a:r>
            <a:r>
              <a:rPr lang="en-US" dirty="0" err="1" smtClean="0">
                <a:latin typeface="Comic Sans MS" pitchFamily="66" charset="0"/>
              </a:rPr>
              <a:t>dari</a:t>
            </a:r>
            <a:r>
              <a:rPr lang="en-US" dirty="0" smtClean="0">
                <a:latin typeface="Comic Sans MS" pitchFamily="66" charset="0"/>
              </a:rPr>
              <a:t> </a:t>
            </a:r>
            <a:r>
              <a:rPr lang="en-US" dirty="0" err="1" smtClean="0">
                <a:latin typeface="Comic Sans MS" pitchFamily="66" charset="0"/>
              </a:rPr>
              <a:t>ujung</a:t>
            </a:r>
            <a:r>
              <a:rPr lang="en-US" dirty="0" smtClean="0">
                <a:latin typeface="Comic Sans MS" pitchFamily="66" charset="0"/>
              </a:rPr>
              <a:t> </a:t>
            </a:r>
            <a:r>
              <a:rPr lang="en-US" dirty="0" err="1" smtClean="0">
                <a:latin typeface="Comic Sans MS" pitchFamily="66" charset="0"/>
              </a:rPr>
              <a:t>langit</a:t>
            </a:r>
            <a:r>
              <a:rPr lang="en-US" dirty="0" smtClean="0">
                <a:latin typeface="Comic Sans MS" pitchFamily="66" charset="0"/>
              </a:rPr>
              <a:t> yang </a:t>
            </a:r>
            <a:r>
              <a:rPr lang="en-US" dirty="0" err="1" smtClean="0">
                <a:latin typeface="Comic Sans MS" pitchFamily="66" charset="0"/>
              </a:rPr>
              <a:t>satu</a:t>
            </a:r>
            <a:r>
              <a:rPr lang="en-US" dirty="0" smtClean="0">
                <a:latin typeface="Comic Sans MS" pitchFamily="66" charset="0"/>
              </a:rPr>
              <a:t> </a:t>
            </a:r>
            <a:r>
              <a:rPr lang="en-US" dirty="0" err="1" smtClean="0">
                <a:latin typeface="Comic Sans MS" pitchFamily="66" charset="0"/>
              </a:rPr>
              <a:t>ke</a:t>
            </a:r>
            <a:r>
              <a:rPr lang="en-US" dirty="0" smtClean="0">
                <a:latin typeface="Comic Sans MS" pitchFamily="66" charset="0"/>
              </a:rPr>
              <a:t> </a:t>
            </a:r>
            <a:r>
              <a:rPr lang="en-US" dirty="0" err="1" smtClean="0">
                <a:latin typeface="Comic Sans MS" pitchFamily="66" charset="0"/>
              </a:rPr>
              <a:t>ujung</a:t>
            </a:r>
            <a:r>
              <a:rPr lang="en-US" dirty="0" smtClean="0">
                <a:latin typeface="Comic Sans MS" pitchFamily="66" charset="0"/>
              </a:rPr>
              <a:t> </a:t>
            </a:r>
            <a:r>
              <a:rPr lang="en-US" dirty="0" err="1" smtClean="0">
                <a:latin typeface="Comic Sans MS" pitchFamily="66" charset="0"/>
              </a:rPr>
              <a:t>langit</a:t>
            </a:r>
            <a:r>
              <a:rPr lang="en-US" dirty="0" smtClean="0">
                <a:latin typeface="Comic Sans MS" pitchFamily="66" charset="0"/>
              </a:rPr>
              <a:t> yang lain.”</a:t>
            </a:r>
            <a:r>
              <a:rPr lang="en-US" dirty="0" smtClean="0"/>
              <a:t> </a:t>
            </a:r>
            <a:r>
              <a:rPr lang="es-ES" b="1" dirty="0" smtClean="0"/>
              <a:t> </a:t>
            </a:r>
            <a:r>
              <a:rPr lang="es-ES" sz="1200" b="1" dirty="0" smtClean="0"/>
              <a:t>(</a:t>
            </a:r>
            <a:r>
              <a:rPr lang="es-ES" sz="1200" b="1" dirty="0" err="1" smtClean="0"/>
              <a:t>Matius</a:t>
            </a:r>
            <a:r>
              <a:rPr lang="es-ES" sz="1200" b="1" dirty="0" smtClean="0"/>
              <a:t> </a:t>
            </a:r>
            <a:r>
              <a:rPr lang="es-ES" sz="1200" b="1" dirty="0"/>
              <a:t>24: 30-31) </a:t>
            </a:r>
          </a:p>
        </p:txBody>
      </p:sp>
      <p:sp>
        <p:nvSpPr>
          <p:cNvPr id="16" name="Text Box 3"/>
          <p:cNvSpPr txBox="1">
            <a:spLocks noChangeArrowheads="1"/>
          </p:cNvSpPr>
          <p:nvPr/>
        </p:nvSpPr>
        <p:spPr bwMode="auto">
          <a:xfrm>
            <a:off x="685800" y="1066800"/>
            <a:ext cx="5688012" cy="4093428"/>
          </a:xfrm>
          <a:prstGeom prst="rect">
            <a:avLst/>
          </a:prstGeom>
          <a:noFill/>
          <a:ln w="9525">
            <a:noFill/>
            <a:miter lim="800000"/>
            <a:headEnd/>
            <a:tailEnd/>
          </a:ln>
          <a:effectLst/>
        </p:spPr>
        <p:txBody>
          <a:bodyPr>
            <a:spAutoFit/>
          </a:bodyPr>
          <a:lstStyle/>
          <a:p>
            <a:pPr>
              <a:spcBef>
                <a:spcPct val="50000"/>
              </a:spcBef>
            </a:pPr>
            <a:r>
              <a:rPr lang="en-US" sz="2000" b="1" dirty="0" smtClean="0">
                <a:latin typeface="Arial" pitchFamily="34" charset="0"/>
                <a:cs typeface="Arial" pitchFamily="34" charset="0"/>
              </a:rPr>
              <a:t>Kita </a:t>
            </a:r>
            <a:r>
              <a:rPr lang="en-US" sz="2000" b="1" dirty="0" err="1" smtClean="0">
                <a:latin typeface="Arial" pitchFamily="34" charset="0"/>
                <a:cs typeface="Arial" pitchFamily="34" charset="0"/>
              </a:rPr>
              <a:t>akan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diubahkan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dengan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tubuh</a:t>
            </a:r>
            <a:r>
              <a:rPr lang="en-US" sz="2000" b="1" dirty="0" smtClean="0">
                <a:latin typeface="Arial" pitchFamily="34" charset="0"/>
                <a:cs typeface="Arial" pitchFamily="34" charset="0"/>
              </a:rPr>
              <a:t> yang </a:t>
            </a:r>
            <a:r>
              <a:rPr lang="en-US" sz="2000" b="1" dirty="0" err="1" smtClean="0">
                <a:latin typeface="Arial" pitchFamily="34" charset="0"/>
                <a:cs typeface="Arial" pitchFamily="34" charset="0"/>
              </a:rPr>
              <a:t>dimuliakan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dan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kekal</a:t>
            </a:r>
            <a:r>
              <a:rPr lang="en-US" sz="2000" b="1" dirty="0" smtClean="0">
                <a:latin typeface="Arial" pitchFamily="34" charset="0"/>
                <a:cs typeface="Arial" pitchFamily="34" charset="0"/>
              </a:rPr>
              <a:t>.</a:t>
            </a:r>
            <a:endParaRPr lang="es-ES" sz="2000" b="1" dirty="0">
              <a:latin typeface="Arial" pitchFamily="34" charset="0"/>
              <a:cs typeface="Arial" pitchFamily="34" charset="0"/>
            </a:endParaRPr>
          </a:p>
          <a:p>
            <a:pPr>
              <a:spcBef>
                <a:spcPct val="50000"/>
              </a:spcBef>
            </a:pPr>
            <a:r>
              <a:rPr lang="en-US" sz="2000" b="1" dirty="0" smtClean="0">
                <a:latin typeface="Arial" pitchFamily="34" charset="0"/>
                <a:cs typeface="Arial" pitchFamily="34" charset="0"/>
              </a:rPr>
              <a:t>Kita </a:t>
            </a:r>
            <a:r>
              <a:rPr lang="en-US" sz="2000" b="1" dirty="0" err="1" smtClean="0">
                <a:latin typeface="Arial" pitchFamily="34" charset="0"/>
                <a:cs typeface="Arial" pitchFamily="34" charset="0"/>
              </a:rPr>
              <a:t>akan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dihapuskan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dari</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kehadiran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setan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dalam</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berbagai</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bentuknya</a:t>
            </a:r>
            <a:r>
              <a:rPr lang="en-US" sz="2000" b="1" dirty="0" smtClean="0">
                <a:latin typeface="Arial" pitchFamily="34" charset="0"/>
                <a:cs typeface="Arial" pitchFamily="34" charset="0"/>
              </a:rPr>
              <a:t>.</a:t>
            </a:r>
            <a:endParaRPr lang="es-ES" sz="2000" b="1" dirty="0">
              <a:latin typeface="Arial" pitchFamily="34" charset="0"/>
              <a:cs typeface="Arial" pitchFamily="34" charset="0"/>
            </a:endParaRPr>
          </a:p>
          <a:p>
            <a:pPr>
              <a:spcBef>
                <a:spcPct val="50000"/>
              </a:spcBef>
            </a:pPr>
            <a:r>
              <a:rPr lang="en-US" sz="2000" b="1" dirty="0" smtClean="0">
                <a:latin typeface="Arial" pitchFamily="34" charset="0"/>
                <a:cs typeface="Arial" pitchFamily="34" charset="0"/>
              </a:rPr>
              <a:t>Kita </a:t>
            </a:r>
            <a:r>
              <a:rPr lang="en-US" sz="2000" b="1" dirty="0" err="1" smtClean="0">
                <a:latin typeface="Arial" pitchFamily="34" charset="0"/>
                <a:cs typeface="Arial" pitchFamily="34" charset="0"/>
              </a:rPr>
              <a:t>akan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naik</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ke</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surga</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bersama</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dengan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Yesus</a:t>
            </a:r>
            <a:r>
              <a:rPr lang="en-US" sz="2000" b="1" dirty="0" smtClean="0">
                <a:latin typeface="Arial" pitchFamily="34" charset="0"/>
                <a:cs typeface="Arial" pitchFamily="34" charset="0"/>
              </a:rPr>
              <a:t>.</a:t>
            </a:r>
            <a:endParaRPr lang="es-ES" sz="2000" b="1" dirty="0">
              <a:latin typeface="Arial" pitchFamily="34" charset="0"/>
              <a:cs typeface="Arial" pitchFamily="34" charset="0"/>
            </a:endParaRPr>
          </a:p>
          <a:p>
            <a:pPr>
              <a:spcBef>
                <a:spcPct val="50000"/>
              </a:spcBef>
            </a:pPr>
            <a:r>
              <a:rPr lang="en-US" sz="2000" b="1" dirty="0" smtClean="0">
                <a:latin typeface="Arial" pitchFamily="34" charset="0"/>
                <a:cs typeface="Arial" pitchFamily="34" charset="0"/>
              </a:rPr>
              <a:t>Kita </a:t>
            </a:r>
            <a:r>
              <a:rPr lang="en-US" sz="2000" b="1" dirty="0" err="1" smtClean="0">
                <a:latin typeface="Arial" pitchFamily="34" charset="0"/>
                <a:cs typeface="Arial" pitchFamily="34" charset="0"/>
              </a:rPr>
              <a:t>secara</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fisik</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bersama</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dengan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Juruslamat</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kita</a:t>
            </a:r>
            <a:r>
              <a:rPr lang="en-US" sz="2000" b="1" dirty="0" smtClean="0">
                <a:latin typeface="Arial" pitchFamily="34" charset="0"/>
                <a:cs typeface="Arial" pitchFamily="34" charset="0"/>
              </a:rPr>
              <a:t>.</a:t>
            </a:r>
            <a:endParaRPr lang="es-ES" sz="2000" b="1" dirty="0">
              <a:latin typeface="Arial" pitchFamily="34" charset="0"/>
              <a:cs typeface="Arial" pitchFamily="34" charset="0"/>
            </a:endParaRPr>
          </a:p>
          <a:p>
            <a:pPr>
              <a:spcBef>
                <a:spcPct val="50000"/>
              </a:spcBef>
            </a:pPr>
            <a:r>
              <a:rPr lang="en-US" sz="2000" b="1" dirty="0" smtClean="0">
                <a:latin typeface="Arial" pitchFamily="34" charset="0"/>
                <a:cs typeface="Arial" pitchFamily="34" charset="0"/>
              </a:rPr>
              <a:t>Kita </a:t>
            </a:r>
            <a:r>
              <a:rPr lang="en-US" sz="2000" b="1" dirty="0" err="1" smtClean="0">
                <a:latin typeface="Arial" pitchFamily="34" charset="0"/>
                <a:cs typeface="Arial" pitchFamily="34" charset="0"/>
              </a:rPr>
              <a:t>akan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hidup</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seribu</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tahun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di</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rumah</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surgawi</a:t>
            </a:r>
            <a:r>
              <a:rPr lang="en-US" sz="2000" b="1" dirty="0" smtClean="0">
                <a:latin typeface="Arial" pitchFamily="34" charset="0"/>
                <a:cs typeface="Arial" pitchFamily="34" charset="0"/>
              </a:rPr>
              <a:t> yang </a:t>
            </a:r>
            <a:r>
              <a:rPr lang="en-US" sz="2000" b="1" dirty="0" err="1" smtClean="0">
                <a:latin typeface="Arial" pitchFamily="34" charset="0"/>
                <a:cs typeface="Arial" pitchFamily="34" charset="0"/>
              </a:rPr>
              <a:t>telah</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disediakan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Yesus</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bagi</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kita</a:t>
            </a:r>
            <a:r>
              <a:rPr lang="es-ES" sz="2000" b="1" dirty="0" smtClean="0">
                <a:latin typeface="Arial" pitchFamily="34" charset="0"/>
                <a:cs typeface="Arial" pitchFamily="34" charset="0"/>
              </a:rPr>
              <a:t>.</a:t>
            </a:r>
            <a:endParaRPr lang="es-ES" sz="2000" b="1" dirty="0">
              <a:latin typeface="Arial" pitchFamily="34" charset="0"/>
              <a:cs typeface="Arial" pitchFamily="34" charset="0"/>
            </a:endParaRPr>
          </a:p>
        </p:txBody>
      </p:sp>
      <p:pic>
        <p:nvPicPr>
          <p:cNvPr id="17"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04800" y="1066800"/>
            <a:ext cx="352425" cy="360363"/>
          </a:xfrm>
          <a:prstGeom prst="rect">
            <a:avLst/>
          </a:prstGeom>
          <a:noFill/>
          <a:ln w="9525">
            <a:noFill/>
            <a:miter lim="800000"/>
            <a:headEnd/>
            <a:tailEnd/>
          </a:ln>
          <a:effectLst/>
        </p:spPr>
      </p:pic>
      <p:pic>
        <p:nvPicPr>
          <p:cNvPr id="18"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57175" y="1925637"/>
            <a:ext cx="352425" cy="360363"/>
          </a:xfrm>
          <a:prstGeom prst="rect">
            <a:avLst/>
          </a:prstGeom>
          <a:noFill/>
          <a:ln w="9525">
            <a:noFill/>
            <a:miter lim="800000"/>
            <a:headEnd/>
            <a:tailEnd/>
          </a:ln>
          <a:effectLst/>
        </p:spPr>
      </p:pic>
      <p:pic>
        <p:nvPicPr>
          <p:cNvPr id="19"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04800" y="2687637"/>
            <a:ext cx="352425" cy="360363"/>
          </a:xfrm>
          <a:prstGeom prst="rect">
            <a:avLst/>
          </a:prstGeom>
          <a:noFill/>
          <a:ln w="9525">
            <a:noFill/>
            <a:miter lim="800000"/>
            <a:headEnd/>
            <a:tailEnd/>
          </a:ln>
          <a:effectLst/>
        </p:spPr>
      </p:pic>
      <p:pic>
        <p:nvPicPr>
          <p:cNvPr id="20"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04800" y="3429000"/>
            <a:ext cx="352425" cy="360363"/>
          </a:xfrm>
          <a:prstGeom prst="rect">
            <a:avLst/>
          </a:prstGeom>
          <a:noFill/>
          <a:ln w="9525">
            <a:noFill/>
            <a:miter lim="800000"/>
            <a:headEnd/>
            <a:tailEnd/>
          </a:ln>
          <a:effectLst/>
        </p:spPr>
      </p:pic>
      <p:pic>
        <p:nvPicPr>
          <p:cNvPr id="21"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04800" y="4191000"/>
            <a:ext cx="352425" cy="360363"/>
          </a:xfrm>
          <a:prstGeom prst="rect">
            <a:avLst/>
          </a:prstGeom>
          <a:noFill/>
          <a:ln w="9525">
            <a:noFill/>
            <a:miter lim="800000"/>
            <a:headEnd/>
            <a:tailEnd/>
          </a:ln>
          <a:effectLst/>
        </p:spPr>
      </p:pic>
      <p:sp>
        <p:nvSpPr>
          <p:cNvPr id="11" name="WordArt 6"/>
          <p:cNvSpPr>
            <a:spLocks noChangeArrowheads="1" noChangeShapeType="1" noTextEdit="1"/>
          </p:cNvSpPr>
          <p:nvPr/>
        </p:nvSpPr>
        <p:spPr bwMode="auto">
          <a:xfrm>
            <a:off x="2843213" y="188913"/>
            <a:ext cx="5157787" cy="647700"/>
          </a:xfrm>
          <a:prstGeom prst="rect">
            <a:avLst/>
          </a:prstGeom>
        </p:spPr>
        <p:txBody>
          <a:bodyPr wrap="none" fromWordArt="1">
            <a:prstTxWarp prst="textPlain">
              <a:avLst>
                <a:gd name="adj" fmla="val 50000"/>
              </a:avLst>
            </a:prstTxWarp>
          </a:bodyPr>
          <a:lstStyle/>
          <a:p>
            <a:pPr algn="ctr"/>
            <a:r>
              <a:rPr lang="en-US" sz="3600" i="1" kern="10" dirty="0" err="1" smtClean="0">
                <a:ln w="9525">
                  <a:solidFill>
                    <a:srgbClr val="FFFF99"/>
                  </a:solidFill>
                  <a:round/>
                  <a:headEnd/>
                  <a:tailEnd/>
                </a:ln>
                <a:solidFill>
                  <a:srgbClr val="70952B"/>
                </a:solidFill>
                <a:effectLst>
                  <a:outerShdw dist="53882" dir="2700000" algn="ctr" rotWithShape="0">
                    <a:srgbClr val="6600CC">
                      <a:alpha val="50000"/>
                    </a:srgbClr>
                  </a:outerShdw>
                </a:effectLst>
                <a:latin typeface="Arial Black"/>
              </a:rPr>
              <a:t>Upah</a:t>
            </a:r>
            <a:r>
              <a:rPr lang="en-US" sz="3600" i="1" kern="10" dirty="0" smtClean="0">
                <a:ln w="9525">
                  <a:solidFill>
                    <a:srgbClr val="FFFF99"/>
                  </a:solidFill>
                  <a:round/>
                  <a:headEnd/>
                  <a:tailEnd/>
                </a:ln>
                <a:solidFill>
                  <a:srgbClr val="70952B"/>
                </a:solidFill>
                <a:effectLst>
                  <a:outerShdw dist="53882" dir="2700000" algn="ctr" rotWithShape="0">
                    <a:srgbClr val="6600CC">
                      <a:alpha val="50000"/>
                    </a:srgbClr>
                  </a:outerShdw>
                </a:effectLst>
                <a:latin typeface="Arial Black"/>
              </a:rPr>
              <a:t> </a:t>
            </a:r>
            <a:r>
              <a:rPr lang="en-US" sz="3600" i="1" kern="10" dirty="0" err="1" smtClean="0">
                <a:ln w="9525">
                  <a:solidFill>
                    <a:srgbClr val="FFFF99"/>
                  </a:solidFill>
                  <a:round/>
                  <a:headEnd/>
                  <a:tailEnd/>
                </a:ln>
                <a:solidFill>
                  <a:srgbClr val="70952B"/>
                </a:solidFill>
                <a:effectLst>
                  <a:outerShdw dist="53882" dir="2700000" algn="ctr" rotWithShape="0">
                    <a:srgbClr val="6600CC">
                      <a:alpha val="50000"/>
                    </a:srgbClr>
                  </a:outerShdw>
                </a:effectLst>
                <a:latin typeface="Arial Black"/>
              </a:rPr>
              <a:t>Bagi</a:t>
            </a:r>
            <a:r>
              <a:rPr lang="en-US" sz="3600" i="1" kern="10" dirty="0" smtClean="0">
                <a:ln w="9525">
                  <a:solidFill>
                    <a:srgbClr val="FFFF99"/>
                  </a:solidFill>
                  <a:round/>
                  <a:headEnd/>
                  <a:tailEnd/>
                </a:ln>
                <a:solidFill>
                  <a:srgbClr val="70952B"/>
                </a:solidFill>
                <a:effectLst>
                  <a:outerShdw dist="53882" dir="2700000" algn="ctr" rotWithShape="0">
                    <a:srgbClr val="6600CC">
                      <a:alpha val="50000"/>
                    </a:srgbClr>
                  </a:outerShdw>
                </a:effectLst>
                <a:latin typeface="Arial Black"/>
              </a:rPr>
              <a:t> </a:t>
            </a:r>
            <a:r>
              <a:rPr lang="en-US" sz="3600" i="1" kern="10" dirty="0" err="1" smtClean="0">
                <a:ln w="9525">
                  <a:solidFill>
                    <a:srgbClr val="FFFF99"/>
                  </a:solidFill>
                  <a:round/>
                  <a:headEnd/>
                  <a:tailEnd/>
                </a:ln>
                <a:solidFill>
                  <a:srgbClr val="70952B"/>
                </a:solidFill>
                <a:effectLst>
                  <a:outerShdw dist="53882" dir="2700000" algn="ctr" rotWithShape="0">
                    <a:srgbClr val="6600CC">
                      <a:alpha val="50000"/>
                    </a:srgbClr>
                  </a:outerShdw>
                </a:effectLst>
                <a:latin typeface="Arial Black"/>
              </a:rPr>
              <a:t>Orang</a:t>
            </a:r>
            <a:r>
              <a:rPr lang="en-US" sz="3600" i="1" kern="10" dirty="0" smtClean="0">
                <a:ln w="9525">
                  <a:solidFill>
                    <a:srgbClr val="FFFF99"/>
                  </a:solidFill>
                  <a:round/>
                  <a:headEnd/>
                  <a:tailEnd/>
                </a:ln>
                <a:solidFill>
                  <a:srgbClr val="70952B"/>
                </a:solidFill>
                <a:effectLst>
                  <a:outerShdw dist="53882" dir="2700000" algn="ctr" rotWithShape="0">
                    <a:srgbClr val="6600CC">
                      <a:alpha val="50000"/>
                    </a:srgbClr>
                  </a:outerShdw>
                </a:effectLst>
                <a:latin typeface="Arial Black"/>
              </a:rPr>
              <a:t> </a:t>
            </a:r>
            <a:r>
              <a:rPr lang="en-US" sz="3600" i="1" kern="10" dirty="0" err="1" smtClean="0">
                <a:ln w="9525">
                  <a:solidFill>
                    <a:srgbClr val="FFFF99"/>
                  </a:solidFill>
                  <a:round/>
                  <a:headEnd/>
                  <a:tailEnd/>
                </a:ln>
                <a:solidFill>
                  <a:srgbClr val="70952B"/>
                </a:solidFill>
                <a:effectLst>
                  <a:outerShdw dist="53882" dir="2700000" algn="ctr" rotWithShape="0">
                    <a:srgbClr val="6600CC">
                      <a:alpha val="50000"/>
                    </a:srgbClr>
                  </a:outerShdw>
                </a:effectLst>
                <a:latin typeface="Arial Black"/>
              </a:rPr>
              <a:t>Benar</a:t>
            </a:r>
            <a:endParaRPr lang="en-US" sz="3600" i="1" kern="10" dirty="0">
              <a:ln w="9525">
                <a:solidFill>
                  <a:srgbClr val="FFFF99"/>
                </a:solidFill>
                <a:round/>
                <a:headEnd/>
                <a:tailEnd/>
              </a:ln>
              <a:solidFill>
                <a:srgbClr val="70952B"/>
              </a:solidFill>
              <a:effectLst>
                <a:outerShdw dist="53882" dir="2700000" algn="ctr" rotWithShape="0">
                  <a:srgbClr val="6600CC">
                    <a:alpha val="50000"/>
                  </a:srgbClr>
                </a:outerShdw>
              </a:effectLst>
              <a:latin typeface="Arial Black"/>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par>
                                <p:cTn id="16" presetID="41" presetClass="entr" presetSubtype="0" fill="hold" grpId="0" nodeType="withEffect">
                                  <p:stCondLst>
                                    <p:cond delay="0"/>
                                  </p:stCondLst>
                                  <p:iterate type="lt">
                                    <p:tmPct val="5000"/>
                                  </p:iterate>
                                  <p:childTnLst>
                                    <p:set>
                                      <p:cBhvr>
                                        <p:cTn id="17" dur="1" fill="hold">
                                          <p:stCondLst>
                                            <p:cond delay="0"/>
                                          </p:stCondLst>
                                        </p:cTn>
                                        <p:tgtEl>
                                          <p:spTgt spid="16">
                                            <p:txEl>
                                              <p:pRg st="0" end="0"/>
                                            </p:txEl>
                                          </p:spTgt>
                                        </p:tgtEl>
                                        <p:attrNameLst>
                                          <p:attrName>style.visibility</p:attrName>
                                        </p:attrNameLst>
                                      </p:cBhvr>
                                      <p:to>
                                        <p:strVal val="visible"/>
                                      </p:to>
                                    </p:set>
                                    <p:anim calcmode="lin" valueType="num">
                                      <p:cBhvr>
                                        <p:cTn id="18"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20"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6">
                                            <p:txEl>
                                              <p:pRg st="0" end="0"/>
                                            </p:txEl>
                                          </p:spTgt>
                                        </p:tgtEl>
                                      </p:cBhvr>
                                    </p:animEffect>
                                  </p:childTnLst>
                                </p:cTn>
                              </p:par>
                              <p:par>
                                <p:cTn id="23" presetID="41" presetClass="entr" presetSubtype="0" fill="hold" grpId="0" nodeType="withEffect">
                                  <p:stCondLst>
                                    <p:cond delay="0"/>
                                  </p:stCondLst>
                                  <p:iterate type="lt">
                                    <p:tmPct val="5000"/>
                                  </p:iterate>
                                  <p:childTnLst>
                                    <p:set>
                                      <p:cBhvr>
                                        <p:cTn id="24" dur="1" fill="hold">
                                          <p:stCondLst>
                                            <p:cond delay="0"/>
                                          </p:stCondLst>
                                        </p:cTn>
                                        <p:tgtEl>
                                          <p:spTgt spid="16">
                                            <p:txEl>
                                              <p:pRg st="1" end="1"/>
                                            </p:txEl>
                                          </p:spTgt>
                                        </p:tgtEl>
                                        <p:attrNameLst>
                                          <p:attrName>style.visibility</p:attrName>
                                        </p:attrNameLst>
                                      </p:cBhvr>
                                      <p:to>
                                        <p:strVal val="visible"/>
                                      </p:to>
                                    </p:set>
                                    <p:anim calcmode="lin" valueType="num">
                                      <p:cBhvr>
                                        <p:cTn id="25" dur="500" fill="hold"/>
                                        <p:tgtEl>
                                          <p:spTgt spid="1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6">
                                            <p:txEl>
                                              <p:pRg st="1" end="1"/>
                                            </p:txEl>
                                          </p:spTgt>
                                        </p:tgtEl>
                                        <p:attrNameLst>
                                          <p:attrName>ppt_y</p:attrName>
                                        </p:attrNameLst>
                                      </p:cBhvr>
                                      <p:tavLst>
                                        <p:tav tm="0">
                                          <p:val>
                                            <p:strVal val="#ppt_y"/>
                                          </p:val>
                                        </p:tav>
                                        <p:tav tm="100000">
                                          <p:val>
                                            <p:strVal val="#ppt_y"/>
                                          </p:val>
                                        </p:tav>
                                      </p:tavLst>
                                    </p:anim>
                                    <p:anim calcmode="lin" valueType="num">
                                      <p:cBhvr>
                                        <p:cTn id="27" dur="500" fill="hold"/>
                                        <p:tgtEl>
                                          <p:spTgt spid="1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6">
                                            <p:txEl>
                                              <p:pRg st="1" end="1"/>
                                            </p:txEl>
                                          </p:spTgt>
                                        </p:tgtEl>
                                      </p:cBhvr>
                                    </p:animEffect>
                                  </p:childTnLst>
                                </p:cTn>
                              </p:par>
                              <p:par>
                                <p:cTn id="30" presetID="41" presetClass="entr" presetSubtype="0" fill="hold" grpId="0" nodeType="withEffect">
                                  <p:stCondLst>
                                    <p:cond delay="0"/>
                                  </p:stCondLst>
                                  <p:iterate type="lt">
                                    <p:tmPct val="5000"/>
                                  </p:iterate>
                                  <p:childTnLst>
                                    <p:set>
                                      <p:cBhvr>
                                        <p:cTn id="31" dur="1" fill="hold">
                                          <p:stCondLst>
                                            <p:cond delay="0"/>
                                          </p:stCondLst>
                                        </p:cTn>
                                        <p:tgtEl>
                                          <p:spTgt spid="16">
                                            <p:txEl>
                                              <p:pRg st="2" end="2"/>
                                            </p:txEl>
                                          </p:spTgt>
                                        </p:tgtEl>
                                        <p:attrNameLst>
                                          <p:attrName>style.visibility</p:attrName>
                                        </p:attrNameLst>
                                      </p:cBhvr>
                                      <p:to>
                                        <p:strVal val="visible"/>
                                      </p:to>
                                    </p:set>
                                    <p:anim calcmode="lin" valueType="num">
                                      <p:cBhvr>
                                        <p:cTn id="32" dur="500" fill="hold"/>
                                        <p:tgtEl>
                                          <p:spTgt spid="16">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6">
                                            <p:txEl>
                                              <p:pRg st="2" end="2"/>
                                            </p:txEl>
                                          </p:spTgt>
                                        </p:tgtEl>
                                        <p:attrNameLst>
                                          <p:attrName>ppt_y</p:attrName>
                                        </p:attrNameLst>
                                      </p:cBhvr>
                                      <p:tavLst>
                                        <p:tav tm="0">
                                          <p:val>
                                            <p:strVal val="#ppt_y"/>
                                          </p:val>
                                        </p:tav>
                                        <p:tav tm="100000">
                                          <p:val>
                                            <p:strVal val="#ppt_y"/>
                                          </p:val>
                                        </p:tav>
                                      </p:tavLst>
                                    </p:anim>
                                    <p:anim calcmode="lin" valueType="num">
                                      <p:cBhvr>
                                        <p:cTn id="34" dur="500" fill="hold"/>
                                        <p:tgtEl>
                                          <p:spTgt spid="16">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6">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6">
                                            <p:txEl>
                                              <p:pRg st="2" end="2"/>
                                            </p:txEl>
                                          </p:spTgt>
                                        </p:tgtEl>
                                      </p:cBhvr>
                                    </p:animEffect>
                                  </p:childTnLst>
                                </p:cTn>
                              </p:par>
                              <p:par>
                                <p:cTn id="37" presetID="41" presetClass="entr" presetSubtype="0" fill="hold" grpId="0" nodeType="withEffect">
                                  <p:stCondLst>
                                    <p:cond delay="0"/>
                                  </p:stCondLst>
                                  <p:iterate type="lt">
                                    <p:tmPct val="5000"/>
                                  </p:iterate>
                                  <p:childTnLst>
                                    <p:set>
                                      <p:cBhvr>
                                        <p:cTn id="38" dur="1" fill="hold">
                                          <p:stCondLst>
                                            <p:cond delay="0"/>
                                          </p:stCondLst>
                                        </p:cTn>
                                        <p:tgtEl>
                                          <p:spTgt spid="16">
                                            <p:txEl>
                                              <p:pRg st="3" end="3"/>
                                            </p:txEl>
                                          </p:spTgt>
                                        </p:tgtEl>
                                        <p:attrNameLst>
                                          <p:attrName>style.visibility</p:attrName>
                                        </p:attrNameLst>
                                      </p:cBhvr>
                                      <p:to>
                                        <p:strVal val="visible"/>
                                      </p:to>
                                    </p:set>
                                    <p:anim calcmode="lin" valueType="num">
                                      <p:cBhvr>
                                        <p:cTn id="39" dur="500" fill="hold"/>
                                        <p:tgtEl>
                                          <p:spTgt spid="16">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6">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16">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6">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6">
                                            <p:txEl>
                                              <p:pRg st="3" end="3"/>
                                            </p:txEl>
                                          </p:spTgt>
                                        </p:tgtEl>
                                      </p:cBhvr>
                                    </p:animEffect>
                                  </p:childTnLst>
                                </p:cTn>
                              </p:par>
                              <p:par>
                                <p:cTn id="44" presetID="41" presetClass="entr" presetSubtype="0" fill="hold" grpId="0" nodeType="withEffect">
                                  <p:stCondLst>
                                    <p:cond delay="0"/>
                                  </p:stCondLst>
                                  <p:iterate type="lt">
                                    <p:tmPct val="5000"/>
                                  </p:iterate>
                                  <p:childTnLst>
                                    <p:set>
                                      <p:cBhvr>
                                        <p:cTn id="45" dur="1" fill="hold">
                                          <p:stCondLst>
                                            <p:cond delay="0"/>
                                          </p:stCondLst>
                                        </p:cTn>
                                        <p:tgtEl>
                                          <p:spTgt spid="16">
                                            <p:txEl>
                                              <p:pRg st="4" end="4"/>
                                            </p:txEl>
                                          </p:spTgt>
                                        </p:tgtEl>
                                        <p:attrNameLst>
                                          <p:attrName>style.visibility</p:attrName>
                                        </p:attrNameLst>
                                      </p:cBhvr>
                                      <p:to>
                                        <p:strVal val="visible"/>
                                      </p:to>
                                    </p:set>
                                    <p:anim calcmode="lin" valueType="num">
                                      <p:cBhvr>
                                        <p:cTn id="46" dur="500" fill="hold"/>
                                        <p:tgtEl>
                                          <p:spTgt spid="16">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16">
                                            <p:txEl>
                                              <p:pRg st="4" end="4"/>
                                            </p:txEl>
                                          </p:spTgt>
                                        </p:tgtEl>
                                        <p:attrNameLst>
                                          <p:attrName>ppt_y</p:attrName>
                                        </p:attrNameLst>
                                      </p:cBhvr>
                                      <p:tavLst>
                                        <p:tav tm="0">
                                          <p:val>
                                            <p:strVal val="#ppt_y"/>
                                          </p:val>
                                        </p:tav>
                                        <p:tav tm="100000">
                                          <p:val>
                                            <p:strVal val="#ppt_y"/>
                                          </p:val>
                                        </p:tav>
                                      </p:tavLst>
                                    </p:anim>
                                    <p:anim calcmode="lin" valueType="num">
                                      <p:cBhvr>
                                        <p:cTn id="48" dur="500" fill="hold"/>
                                        <p:tgtEl>
                                          <p:spTgt spid="16">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16">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16">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9"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ppt_x</p:attrName>
                                        </p:attrNameLst>
                                      </p:cBhvr>
                                      <p:tavLst>
                                        <p:tav tm="0">
                                          <p:val>
                                            <p:strVal val="#ppt_x-.2"/>
                                          </p:val>
                                        </p:tav>
                                        <p:tav tm="100000">
                                          <p:val>
                                            <p:strVal val="#ppt_x"/>
                                          </p:val>
                                        </p:tav>
                                      </p:tavLst>
                                    </p:anim>
                                    <p:anim calcmode="lin" valueType="num">
                                      <p:cBhvr>
                                        <p:cTn id="56" dur="5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9" presetClass="entr" presetSubtype="0"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ppt_x</p:attrName>
                                        </p:attrNameLst>
                                      </p:cBhvr>
                                      <p:tavLst>
                                        <p:tav tm="0">
                                          <p:val>
                                            <p:strVal val="#ppt_x-.2"/>
                                          </p:val>
                                        </p:tav>
                                        <p:tav tm="100000">
                                          <p:val>
                                            <p:strVal val="#ppt_x"/>
                                          </p:val>
                                        </p:tav>
                                      </p:tavLst>
                                    </p:anim>
                                    <p:anim calcmode="lin" valueType="num">
                                      <p:cBhvr>
                                        <p:cTn id="63" dur="5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29" presetClass="entr" presetSubtype="0" fill="hold"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p:cTn id="69" dur="500" fill="hold"/>
                                        <p:tgtEl>
                                          <p:spTgt spid="19"/>
                                        </p:tgtEl>
                                        <p:attrNameLst>
                                          <p:attrName>ppt_x</p:attrName>
                                        </p:attrNameLst>
                                      </p:cBhvr>
                                      <p:tavLst>
                                        <p:tav tm="0">
                                          <p:val>
                                            <p:strVal val="#ppt_x-.2"/>
                                          </p:val>
                                        </p:tav>
                                        <p:tav tm="100000">
                                          <p:val>
                                            <p:strVal val="#ppt_x"/>
                                          </p:val>
                                        </p:tav>
                                      </p:tavLst>
                                    </p:anim>
                                    <p:anim calcmode="lin" valueType="num">
                                      <p:cBhvr>
                                        <p:cTn id="70" dur="5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71" dur="500"/>
                                        <p:tgtEl>
                                          <p:spTgt spid="19"/>
                                        </p:tgtEl>
                                      </p:cBhvr>
                                    </p:animEffect>
                                  </p:childTnLst>
                                </p:cTn>
                              </p:par>
                            </p:childTnLst>
                          </p:cTn>
                        </p:par>
                      </p:childTnLst>
                    </p:cTn>
                  </p:par>
                  <p:par>
                    <p:cTn id="72" fill="hold">
                      <p:stCondLst>
                        <p:cond delay="indefinite"/>
                      </p:stCondLst>
                      <p:childTnLst>
                        <p:par>
                          <p:cTn id="73" fill="hold">
                            <p:stCondLst>
                              <p:cond delay="0"/>
                            </p:stCondLst>
                            <p:childTnLst>
                              <p:par>
                                <p:cTn id="74" presetID="29" presetClass="entr" presetSubtype="0" fill="hold" nodeType="click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p:cTn id="76" dur="500" fill="hold"/>
                                        <p:tgtEl>
                                          <p:spTgt spid="20"/>
                                        </p:tgtEl>
                                        <p:attrNameLst>
                                          <p:attrName>ppt_x</p:attrName>
                                        </p:attrNameLst>
                                      </p:cBhvr>
                                      <p:tavLst>
                                        <p:tav tm="0">
                                          <p:val>
                                            <p:strVal val="#ppt_x-.2"/>
                                          </p:val>
                                        </p:tav>
                                        <p:tav tm="100000">
                                          <p:val>
                                            <p:strVal val="#ppt_x"/>
                                          </p:val>
                                        </p:tav>
                                      </p:tavLst>
                                    </p:anim>
                                    <p:anim calcmode="lin" valueType="num">
                                      <p:cBhvr>
                                        <p:cTn id="77" dur="5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78" dur="500"/>
                                        <p:tgtEl>
                                          <p:spTgt spid="20"/>
                                        </p:tgtEl>
                                      </p:cBhvr>
                                    </p:animEffect>
                                  </p:childTnLst>
                                </p:cTn>
                              </p:par>
                            </p:childTnLst>
                          </p:cTn>
                        </p:par>
                      </p:childTnLst>
                    </p:cTn>
                  </p:par>
                  <p:par>
                    <p:cTn id="79" fill="hold">
                      <p:stCondLst>
                        <p:cond delay="indefinite"/>
                      </p:stCondLst>
                      <p:childTnLst>
                        <p:par>
                          <p:cTn id="80" fill="hold">
                            <p:stCondLst>
                              <p:cond delay="0"/>
                            </p:stCondLst>
                            <p:childTnLst>
                              <p:par>
                                <p:cTn id="81" presetID="29" presetClass="entr" presetSubtype="0" fill="hold" nodeType="click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p:cTn id="83" dur="500" fill="hold"/>
                                        <p:tgtEl>
                                          <p:spTgt spid="21"/>
                                        </p:tgtEl>
                                        <p:attrNameLst>
                                          <p:attrName>ppt_x</p:attrName>
                                        </p:attrNameLst>
                                      </p:cBhvr>
                                      <p:tavLst>
                                        <p:tav tm="0">
                                          <p:val>
                                            <p:strVal val="#ppt_x-.2"/>
                                          </p:val>
                                        </p:tav>
                                        <p:tav tm="100000">
                                          <p:val>
                                            <p:strVal val="#ppt_x"/>
                                          </p:val>
                                        </p:tav>
                                      </p:tavLst>
                                    </p:anim>
                                    <p:anim calcmode="lin" valueType="num">
                                      <p:cBhvr>
                                        <p:cTn id="84" dur="5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85" dur="500"/>
                                        <p:tgtEl>
                                          <p:spTgt spid="21"/>
                                        </p:tgtEl>
                                      </p:cBhvr>
                                    </p:animEffect>
                                  </p:childTnLst>
                                </p:cTn>
                              </p:par>
                            </p:childTnLst>
                          </p:cTn>
                        </p:par>
                        <p:par>
                          <p:cTn id="86" fill="hold">
                            <p:stCondLst>
                              <p:cond delay="500"/>
                            </p:stCondLst>
                            <p:childTnLst>
                              <p:par>
                                <p:cTn id="87" presetID="52" presetClass="entr" presetSubtype="0" fill="hold" grpId="0" nodeType="afterEffect">
                                  <p:stCondLst>
                                    <p:cond delay="0"/>
                                  </p:stCondLst>
                                  <p:childTnLst>
                                    <p:set>
                                      <p:cBhvr>
                                        <p:cTn id="88" dur="1" fill="hold">
                                          <p:stCondLst>
                                            <p:cond delay="0"/>
                                          </p:stCondLst>
                                        </p:cTn>
                                        <p:tgtEl>
                                          <p:spTgt spid="11"/>
                                        </p:tgtEl>
                                        <p:attrNameLst>
                                          <p:attrName>style.visibility</p:attrName>
                                        </p:attrNameLst>
                                      </p:cBhvr>
                                      <p:to>
                                        <p:strVal val="visible"/>
                                      </p:to>
                                    </p:set>
                                    <p:animScale>
                                      <p:cBhvr>
                                        <p:cTn id="89"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0" dur="1000" decel="50000" fill="hold">
                                          <p:stCondLst>
                                            <p:cond delay="0"/>
                                          </p:stCondLst>
                                        </p:cTn>
                                        <p:tgtEl>
                                          <p:spTgt spid="11"/>
                                        </p:tgtEl>
                                        <p:attrNameLst>
                                          <p:attrName>ppt_x</p:attrName>
                                          <p:attrName>ppt_y</p:attrName>
                                        </p:attrNameLst>
                                      </p:cBhvr>
                                    </p:animMotion>
                                    <p:animEffect transition="in" filter="fade">
                                      <p:cBhvr>
                                        <p:cTn id="9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build="p"/>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RANG BENAR DIANGKAT KEAWAN.MPG">
            <a:hlinkClick r:id="" action="ppaction://media"/>
          </p:cNvPr>
          <p:cNvPicPr>
            <a:picLocks noRot="1" noChangeAspect="1"/>
          </p:cNvPicPr>
          <p:nvPr>
            <a:videoFile r:link="rId1"/>
          </p:nvPr>
        </p:nvPicPr>
        <p:blipFill>
          <a:blip r:embed="rId3"/>
          <a:stretch>
            <a:fillRect/>
          </a:stretch>
        </p:blipFill>
        <p:spPr>
          <a:xfrm>
            <a:off x="0" y="838200"/>
            <a:ext cx="9144000" cy="6019800"/>
          </a:xfrm>
          <a:prstGeom prst="rect">
            <a:avLst/>
          </a:prstGeom>
        </p:spPr>
      </p:pic>
      <p:sp>
        <p:nvSpPr>
          <p:cNvPr id="3" name="WordArt 19"/>
          <p:cNvSpPr>
            <a:spLocks noChangeArrowheads="1" noChangeShapeType="1" noTextEdit="1"/>
          </p:cNvSpPr>
          <p:nvPr/>
        </p:nvSpPr>
        <p:spPr bwMode="auto">
          <a:xfrm>
            <a:off x="685800" y="76200"/>
            <a:ext cx="7772400" cy="512763"/>
          </a:xfrm>
          <a:prstGeom prst="rect">
            <a:avLst/>
          </a:prstGeom>
        </p:spPr>
        <p:txBody>
          <a:bodyPr wrap="none" fromWordArt="1">
            <a:prstTxWarp prst="textSlantUp">
              <a:avLst>
                <a:gd name="adj" fmla="val 0"/>
              </a:avLst>
            </a:prstTxWarp>
          </a:bodyPr>
          <a:lstStyle/>
          <a:p>
            <a:pPr algn="ctr"/>
            <a:r>
              <a:rPr lang="en-US" sz="2400" kern="10" dirty="0" smtClean="0">
                <a:ln w="9525">
                  <a:solidFill>
                    <a:schemeClr val="accent2"/>
                  </a:solidFill>
                  <a:round/>
                  <a:headEnd/>
                  <a:tailEnd/>
                </a:ln>
                <a:solidFill>
                  <a:srgbClr val="FFFF00"/>
                </a:solidFill>
                <a:effectLst>
                  <a:outerShdw dist="53882" dir="2700000" algn="ctr" rotWithShape="0">
                    <a:srgbClr val="9999FF">
                      <a:alpha val="79999"/>
                    </a:srgbClr>
                  </a:outerShdw>
                </a:effectLst>
                <a:latin typeface="Impact"/>
              </a:rPr>
              <a:t>NAIK KE SURGA</a:t>
            </a:r>
            <a:endParaRPr lang="en-US" sz="2400" kern="10" dirty="0">
              <a:ln w="9525">
                <a:solidFill>
                  <a:schemeClr val="accent2"/>
                </a:solidFill>
                <a:round/>
                <a:headEnd/>
                <a:tailEnd/>
              </a:ln>
              <a:solidFill>
                <a:srgbClr val="FFFF00"/>
              </a:solidFill>
              <a:effectLst>
                <a:outerShdw dist="53882" dir="2700000" algn="ctr" rotWithShape="0">
                  <a:srgbClr val="9999FF">
                    <a:alpha val="79999"/>
                  </a:srgbClr>
                </a:outerShdw>
              </a:effectLst>
              <a:latin typeface="Impac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991" fill="hold"/>
                                        <p:tgtEl>
                                          <p:spTgt spid="2"/>
                                        </p:tgtEl>
                                      </p:cBhvr>
                                    </p:cmd>
                                  </p:childTnLst>
                                </p:cTn>
                              </p:par>
                              <p:par>
                                <p:cTn id="7" presetID="37"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anim calcmode="lin" valueType="num">
                                      <p:cBhvr>
                                        <p:cTn id="10" dur="1000" fill="hold"/>
                                        <p:tgtEl>
                                          <p:spTgt spid="3"/>
                                        </p:tgtEl>
                                        <p:attrNameLst>
                                          <p:attrName>ppt_x</p:attrName>
                                        </p:attrNameLst>
                                      </p:cBhvr>
                                      <p:tavLst>
                                        <p:tav tm="0">
                                          <p:val>
                                            <p:strVal val="#ppt_x"/>
                                          </p:val>
                                        </p:tav>
                                        <p:tav tm="100000">
                                          <p:val>
                                            <p:strVal val="#ppt_x"/>
                                          </p:val>
                                        </p:tav>
                                      </p:tavLst>
                                    </p:anim>
                                    <p:anim calcmode="lin" valueType="num">
                                      <p:cBhvr>
                                        <p:cTn id="11" dur="900" decel="100000" fill="hold"/>
                                        <p:tgtEl>
                                          <p:spTgt spid="3"/>
                                        </p:tgtEl>
                                        <p:attrNameLst>
                                          <p:attrName>ppt_y</p:attrName>
                                        </p:attrNameLst>
                                      </p:cBhvr>
                                      <p:tavLst>
                                        <p:tav tm="0">
                                          <p:val>
                                            <p:strVal val="#ppt_y+1"/>
                                          </p:val>
                                        </p:tav>
                                        <p:tav tm="100000">
                                          <p:val>
                                            <p:strVal val="#ppt_y-.03"/>
                                          </p:val>
                                        </p:tav>
                                      </p:tavLst>
                                    </p:anim>
                                    <p:anim calcmode="lin" valueType="num">
                                      <p:cBhvr>
                                        <p:cTn id="1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13" fill="hold" display="0">
                  <p:stCondLst>
                    <p:cond delay="indefinite"/>
                  </p:stCondLst>
                  <p:endCondLst>
                    <p:cond evt="onNext" delay="0">
                      <p:tgtEl>
                        <p:sldTgt/>
                      </p:tgtEl>
                    </p:cond>
                    <p:cond evt="onPrev" delay="0">
                      <p:tgtEl>
                        <p:sldTgt/>
                      </p:tgtEl>
                    </p:cond>
                  </p:endCondLst>
                </p:cTn>
                <p:tgtEl>
                  <p:spTgt spid="2"/>
                </p:tgtEl>
              </p:cMediaNode>
            </p:video>
            <p:seq concurrent="1" nextAc="seek">
              <p:cTn id="14" restart="whenNotActive" fill="hold" evtFilter="cancelBubble" nodeType="interactiveSeq">
                <p:stCondLst>
                  <p:cond evt="onClick" delay="0">
                    <p:tgtEl>
                      <p:spTgt spid="2"/>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2"/>
                                        </p:tgtEl>
                                      </p:cBhvr>
                                    </p:cmd>
                                  </p:childTnLst>
                                </p:cTn>
                              </p:par>
                            </p:childTnLst>
                          </p:cTn>
                        </p:par>
                      </p:childTnLst>
                    </p:cTn>
                  </p:par>
                </p:childTnLst>
              </p:cTn>
              <p:nextCondLst>
                <p:cond evt="onClick" delay="0">
                  <p:tgtEl>
                    <p:spTgt spid="2"/>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WordArt 4"/>
          <p:cNvSpPr>
            <a:spLocks noChangeArrowheads="1" noChangeShapeType="1" noTextEdit="1"/>
          </p:cNvSpPr>
          <p:nvPr/>
        </p:nvSpPr>
        <p:spPr bwMode="auto">
          <a:xfrm>
            <a:off x="3059113" y="260350"/>
            <a:ext cx="5322887" cy="574675"/>
          </a:xfrm>
          <a:prstGeom prst="rect">
            <a:avLst/>
          </a:prstGeom>
        </p:spPr>
        <p:txBody>
          <a:bodyPr wrap="none" fromWordArt="1">
            <a:prstTxWarp prst="textPlain">
              <a:avLst>
                <a:gd name="adj" fmla="val 50000"/>
              </a:avLst>
            </a:prstTxWarp>
          </a:bodyPr>
          <a:lstStyle/>
          <a:p>
            <a:pPr algn="ctr"/>
            <a:r>
              <a:rPr lang="en-US" sz="3600" i="1" kern="10" dirty="0" err="1" smtClean="0">
                <a:ln w="12700">
                  <a:solidFill>
                    <a:srgbClr val="C0C0C0"/>
                  </a:solidFill>
                  <a:round/>
                  <a:headEnd/>
                  <a:tailEnd/>
                </a:ln>
                <a:solidFill>
                  <a:srgbClr val="777777"/>
                </a:solidFill>
                <a:effectLst>
                  <a:outerShdw dist="53882" dir="2700000" algn="ctr" rotWithShape="0">
                    <a:schemeClr val="tx1"/>
                  </a:outerShdw>
                </a:effectLst>
                <a:latin typeface="Arial Black"/>
              </a:rPr>
              <a:t>Upah</a:t>
            </a:r>
            <a:r>
              <a:rPr lang="en-US" sz="3600" i="1" kern="10" dirty="0" smtClean="0">
                <a:ln w="12700">
                  <a:solidFill>
                    <a:srgbClr val="C0C0C0"/>
                  </a:solidFill>
                  <a:round/>
                  <a:headEnd/>
                  <a:tailEnd/>
                </a:ln>
                <a:solidFill>
                  <a:srgbClr val="777777"/>
                </a:solidFill>
                <a:effectLst>
                  <a:outerShdw dist="53882" dir="2700000" algn="ctr" rotWithShape="0">
                    <a:schemeClr val="tx1"/>
                  </a:outerShdw>
                </a:effectLst>
                <a:latin typeface="Arial Black"/>
              </a:rPr>
              <a:t> </a:t>
            </a:r>
            <a:r>
              <a:rPr lang="en-US" sz="3600" i="1" kern="10" dirty="0" err="1" smtClean="0">
                <a:ln w="12700">
                  <a:solidFill>
                    <a:srgbClr val="C0C0C0"/>
                  </a:solidFill>
                  <a:round/>
                  <a:headEnd/>
                  <a:tailEnd/>
                </a:ln>
                <a:solidFill>
                  <a:srgbClr val="777777"/>
                </a:solidFill>
                <a:effectLst>
                  <a:outerShdw dist="53882" dir="2700000" algn="ctr" rotWithShape="0">
                    <a:schemeClr val="tx1"/>
                  </a:outerShdw>
                </a:effectLst>
                <a:latin typeface="Arial Black"/>
              </a:rPr>
              <a:t>Bagi</a:t>
            </a:r>
            <a:r>
              <a:rPr lang="en-US" sz="3600" i="1" kern="10" dirty="0" smtClean="0">
                <a:ln w="12700">
                  <a:solidFill>
                    <a:srgbClr val="C0C0C0"/>
                  </a:solidFill>
                  <a:round/>
                  <a:headEnd/>
                  <a:tailEnd/>
                </a:ln>
                <a:solidFill>
                  <a:srgbClr val="777777"/>
                </a:solidFill>
                <a:effectLst>
                  <a:outerShdw dist="53882" dir="2700000" algn="ctr" rotWithShape="0">
                    <a:schemeClr val="tx1"/>
                  </a:outerShdw>
                </a:effectLst>
                <a:latin typeface="Arial Black"/>
              </a:rPr>
              <a:t> </a:t>
            </a:r>
            <a:r>
              <a:rPr lang="en-US" sz="3600" i="1" kern="10" dirty="0" err="1" smtClean="0">
                <a:ln w="12700">
                  <a:solidFill>
                    <a:srgbClr val="C0C0C0"/>
                  </a:solidFill>
                  <a:round/>
                  <a:headEnd/>
                  <a:tailEnd/>
                </a:ln>
                <a:solidFill>
                  <a:srgbClr val="777777"/>
                </a:solidFill>
                <a:effectLst>
                  <a:outerShdw dist="53882" dir="2700000" algn="ctr" rotWithShape="0">
                    <a:schemeClr val="tx1"/>
                  </a:outerShdw>
                </a:effectLst>
                <a:latin typeface="Arial Black"/>
              </a:rPr>
              <a:t>Orang</a:t>
            </a:r>
            <a:r>
              <a:rPr lang="en-US" sz="3600" i="1" kern="10" dirty="0" smtClean="0">
                <a:ln w="12700">
                  <a:solidFill>
                    <a:srgbClr val="C0C0C0"/>
                  </a:solidFill>
                  <a:round/>
                  <a:headEnd/>
                  <a:tailEnd/>
                </a:ln>
                <a:solidFill>
                  <a:srgbClr val="777777"/>
                </a:solidFill>
                <a:effectLst>
                  <a:outerShdw dist="53882" dir="2700000" algn="ctr" rotWithShape="0">
                    <a:schemeClr val="tx1"/>
                  </a:outerShdw>
                </a:effectLst>
                <a:latin typeface="Arial Black"/>
              </a:rPr>
              <a:t> </a:t>
            </a:r>
            <a:r>
              <a:rPr lang="en-US" sz="3600" i="1" kern="10" dirty="0" err="1" smtClean="0">
                <a:ln w="12700">
                  <a:solidFill>
                    <a:srgbClr val="C0C0C0"/>
                  </a:solidFill>
                  <a:round/>
                  <a:headEnd/>
                  <a:tailEnd/>
                </a:ln>
                <a:solidFill>
                  <a:srgbClr val="777777"/>
                </a:solidFill>
                <a:effectLst>
                  <a:outerShdw dist="53882" dir="2700000" algn="ctr" rotWithShape="0">
                    <a:schemeClr val="tx1"/>
                  </a:outerShdw>
                </a:effectLst>
                <a:latin typeface="Arial Black"/>
              </a:rPr>
              <a:t>Jahat</a:t>
            </a:r>
            <a:endParaRPr lang="en-US" sz="3600" i="1" kern="10" dirty="0">
              <a:ln w="12700">
                <a:solidFill>
                  <a:srgbClr val="C0C0C0"/>
                </a:solidFill>
                <a:round/>
                <a:headEnd/>
                <a:tailEnd/>
              </a:ln>
              <a:solidFill>
                <a:srgbClr val="777777"/>
              </a:solidFill>
              <a:effectLst>
                <a:outerShdw dist="53882" dir="2700000" algn="ctr" rotWithShape="0">
                  <a:schemeClr val="tx1"/>
                </a:outerShdw>
              </a:effectLst>
              <a:latin typeface="Arial Black"/>
            </a:endParaRPr>
          </a:p>
        </p:txBody>
      </p:sp>
      <p:sp>
        <p:nvSpPr>
          <p:cNvPr id="3" name="Text Box 3"/>
          <p:cNvSpPr txBox="1">
            <a:spLocks noChangeArrowheads="1"/>
          </p:cNvSpPr>
          <p:nvPr/>
        </p:nvSpPr>
        <p:spPr bwMode="auto">
          <a:xfrm>
            <a:off x="466725" y="1316038"/>
            <a:ext cx="7489825" cy="1200329"/>
          </a:xfrm>
          <a:prstGeom prst="rect">
            <a:avLst/>
          </a:prstGeom>
          <a:noFill/>
          <a:ln w="9525">
            <a:noFill/>
            <a:miter lim="800000"/>
            <a:headEnd/>
            <a:tailEnd/>
          </a:ln>
          <a:effectLst/>
        </p:spPr>
        <p:txBody>
          <a:bodyPr>
            <a:spAutoFit/>
          </a:bodyPr>
          <a:lstStyle/>
          <a:p>
            <a:pPr>
              <a:spcBef>
                <a:spcPct val="50000"/>
              </a:spcBef>
            </a:pPr>
            <a:r>
              <a:rPr lang="en-US" sz="2400" b="1" dirty="0" err="1" smtClean="0"/>
              <a:t>Orang-orang</a:t>
            </a:r>
            <a:r>
              <a:rPr lang="en-US" sz="2400" b="1" dirty="0" smtClean="0"/>
              <a:t> </a:t>
            </a:r>
            <a:r>
              <a:rPr lang="en-US" sz="2400" b="1" dirty="0" err="1" smtClean="0"/>
              <a:t>berdosa</a:t>
            </a:r>
            <a:r>
              <a:rPr lang="en-US" sz="2400" b="1" dirty="0" smtClean="0"/>
              <a:t> yang </a:t>
            </a:r>
            <a:r>
              <a:rPr lang="en-US" sz="2400" b="1" dirty="0" err="1" smtClean="0"/>
              <a:t>tidak</a:t>
            </a:r>
            <a:r>
              <a:rPr lang="en-US" sz="2400" b="1" dirty="0" smtClean="0"/>
              <a:t> </a:t>
            </a:r>
            <a:r>
              <a:rPr lang="en-US" sz="2400" b="1" dirty="0" err="1" smtClean="0"/>
              <a:t>menerima</a:t>
            </a:r>
            <a:r>
              <a:rPr lang="en-US" sz="2400" b="1" dirty="0" smtClean="0"/>
              <a:t> </a:t>
            </a:r>
            <a:r>
              <a:rPr lang="en-US" sz="2400" b="1" dirty="0" err="1" smtClean="0"/>
              <a:t>bahwa</a:t>
            </a:r>
            <a:r>
              <a:rPr lang="en-US" sz="2400" b="1" dirty="0" smtClean="0"/>
              <a:t> </a:t>
            </a:r>
            <a:r>
              <a:rPr lang="en-US" sz="2400" b="1" dirty="0" err="1" smtClean="0"/>
              <a:t>kematian</a:t>
            </a:r>
            <a:r>
              <a:rPr lang="en-US" sz="2400" b="1" dirty="0" smtClean="0"/>
              <a:t> </a:t>
            </a:r>
            <a:r>
              <a:rPr lang="en-US" sz="2400" b="1" dirty="0" err="1" smtClean="0"/>
              <a:t>Yesus</a:t>
            </a:r>
            <a:r>
              <a:rPr lang="en-US" sz="2400" b="1" dirty="0" smtClean="0"/>
              <a:t> </a:t>
            </a:r>
            <a:r>
              <a:rPr lang="en-US" sz="2400" b="1" dirty="0" err="1" smtClean="0"/>
              <a:t>Kristus</a:t>
            </a:r>
            <a:r>
              <a:rPr lang="en-US" sz="2400" b="1" dirty="0" smtClean="0"/>
              <a:t> </a:t>
            </a:r>
            <a:r>
              <a:rPr lang="en-US" sz="2400" b="1" dirty="0" err="1" smtClean="0"/>
              <a:t>sudah</a:t>
            </a:r>
            <a:r>
              <a:rPr lang="en-US" sz="2400" b="1" dirty="0" smtClean="0"/>
              <a:t> </a:t>
            </a:r>
            <a:r>
              <a:rPr lang="en-US" sz="2400" b="1" dirty="0" err="1" smtClean="0"/>
              <a:t>menghapus</a:t>
            </a:r>
            <a:r>
              <a:rPr lang="en-US" sz="2400" b="1" dirty="0" smtClean="0"/>
              <a:t> </a:t>
            </a:r>
            <a:r>
              <a:rPr lang="en-US" sz="2400" b="1" dirty="0" err="1" smtClean="0"/>
              <a:t>dosanya</a:t>
            </a:r>
            <a:r>
              <a:rPr lang="en-US" sz="2400" b="1" dirty="0" smtClean="0"/>
              <a:t>, </a:t>
            </a:r>
            <a:r>
              <a:rPr lang="en-US" sz="2400" b="1" dirty="0" err="1" smtClean="0"/>
              <a:t>akan</a:t>
            </a:r>
            <a:r>
              <a:rPr lang="en-US" sz="2400" b="1" dirty="0" smtClean="0"/>
              <a:t> </a:t>
            </a:r>
            <a:r>
              <a:rPr lang="en-US" sz="2400" b="1" dirty="0" err="1" smtClean="0"/>
              <a:t>mati</a:t>
            </a:r>
            <a:r>
              <a:rPr lang="en-US" sz="2400" b="1" dirty="0" smtClean="0"/>
              <a:t> </a:t>
            </a:r>
            <a:r>
              <a:rPr lang="en-US" sz="2400" b="1" dirty="0" err="1" smtClean="0"/>
              <a:t>oleh</a:t>
            </a:r>
            <a:r>
              <a:rPr lang="en-US" sz="2400" b="1" dirty="0" smtClean="0"/>
              <a:t> </a:t>
            </a:r>
            <a:r>
              <a:rPr lang="en-US" sz="2400" b="1" dirty="0" err="1" smtClean="0"/>
              <a:t>sinar</a:t>
            </a:r>
            <a:r>
              <a:rPr lang="en-US" sz="2400" b="1" dirty="0" smtClean="0"/>
              <a:t> </a:t>
            </a:r>
            <a:r>
              <a:rPr lang="en-US" sz="2400" b="1" dirty="0" err="1" smtClean="0"/>
              <a:t>kemuliaan</a:t>
            </a:r>
            <a:r>
              <a:rPr lang="en-US" sz="2400" b="1" dirty="0" smtClean="0"/>
              <a:t> </a:t>
            </a:r>
            <a:r>
              <a:rPr lang="en-US" sz="2400" b="1" dirty="0" err="1" smtClean="0"/>
              <a:t>Yesus</a:t>
            </a:r>
            <a:r>
              <a:rPr lang="en-US" sz="2400" b="1" dirty="0" smtClean="0"/>
              <a:t> </a:t>
            </a:r>
            <a:r>
              <a:rPr lang="en-US" sz="2400" b="1" dirty="0" err="1" smtClean="0"/>
              <a:t>Kristus</a:t>
            </a:r>
            <a:r>
              <a:rPr lang="en-US" sz="2400" b="1" dirty="0" smtClean="0"/>
              <a:t>.</a:t>
            </a:r>
            <a:endParaRPr lang="es-ES" sz="2400" b="1" dirty="0"/>
          </a:p>
        </p:txBody>
      </p:sp>
      <p:pic>
        <p:nvPicPr>
          <p:cNvPr id="4" name="Picture 7" descr="SegundaVenida (78)"/>
          <p:cNvPicPr>
            <a:picLocks noChangeAspect="1" noChangeArrowheads="1"/>
          </p:cNvPicPr>
          <p:nvPr/>
        </p:nvPicPr>
        <p:blipFill>
          <a:blip r:embed="rId3"/>
          <a:srcRect/>
          <a:stretch>
            <a:fillRect/>
          </a:stretch>
        </p:blipFill>
        <p:spPr bwMode="auto">
          <a:xfrm>
            <a:off x="6011863" y="2420938"/>
            <a:ext cx="2976562" cy="3313112"/>
          </a:xfrm>
          <a:prstGeom prst="rect">
            <a:avLst/>
          </a:prstGeom>
          <a:noFill/>
        </p:spPr>
      </p:pic>
      <p:sp>
        <p:nvSpPr>
          <p:cNvPr id="5" name="Text Box 3"/>
          <p:cNvSpPr txBox="1">
            <a:spLocks noChangeArrowheads="1"/>
          </p:cNvSpPr>
          <p:nvPr/>
        </p:nvSpPr>
        <p:spPr bwMode="auto">
          <a:xfrm>
            <a:off x="228601" y="3207603"/>
            <a:ext cx="5715000" cy="1569660"/>
          </a:xfrm>
          <a:prstGeom prst="rect">
            <a:avLst/>
          </a:prstGeom>
          <a:noFill/>
          <a:ln w="9525">
            <a:noFill/>
            <a:miter lim="800000"/>
            <a:headEnd/>
            <a:tailEnd/>
          </a:ln>
          <a:effectLst/>
        </p:spPr>
        <p:txBody>
          <a:bodyPr wrap="square">
            <a:spAutoFit/>
          </a:bodyPr>
          <a:lstStyle/>
          <a:p>
            <a:pPr>
              <a:spcBef>
                <a:spcPct val="50000"/>
              </a:spcBef>
            </a:pPr>
            <a:r>
              <a:rPr lang="en-US" sz="2400" b="1" dirty="0" err="1" smtClean="0"/>
              <a:t>Semua</a:t>
            </a:r>
            <a:r>
              <a:rPr lang="en-US" sz="2400" b="1" dirty="0" smtClean="0"/>
              <a:t> </a:t>
            </a:r>
            <a:r>
              <a:rPr lang="en-US" sz="2400" b="1" dirty="0" err="1" smtClean="0"/>
              <a:t>orang</a:t>
            </a:r>
            <a:r>
              <a:rPr lang="en-US" sz="2400" b="1" dirty="0" smtClean="0"/>
              <a:t> </a:t>
            </a:r>
            <a:r>
              <a:rPr lang="en-US" sz="2400" b="1" dirty="0" err="1" smtClean="0"/>
              <a:t>jahat</a:t>
            </a:r>
            <a:r>
              <a:rPr lang="en-US" sz="2400" b="1" dirty="0" smtClean="0"/>
              <a:t> yang </a:t>
            </a:r>
            <a:r>
              <a:rPr lang="en-US" sz="2400" b="1" dirty="0" err="1" smtClean="0"/>
              <a:t>masih</a:t>
            </a:r>
            <a:r>
              <a:rPr lang="en-US" sz="2400" b="1" dirty="0" smtClean="0"/>
              <a:t> </a:t>
            </a:r>
            <a:r>
              <a:rPr lang="en-US" sz="2400" b="1" dirty="0" err="1" smtClean="0"/>
              <a:t>hidup</a:t>
            </a:r>
            <a:r>
              <a:rPr lang="en-US" sz="2400" b="1" dirty="0" smtClean="0"/>
              <a:t> </a:t>
            </a:r>
            <a:r>
              <a:rPr lang="en-US" sz="2400" b="1" dirty="0" err="1" smtClean="0"/>
              <a:t>pada</a:t>
            </a:r>
            <a:r>
              <a:rPr lang="en-US" sz="2400" b="1" dirty="0" smtClean="0"/>
              <a:t> </a:t>
            </a:r>
            <a:r>
              <a:rPr lang="en-US" sz="2400" b="1" dirty="0" err="1" smtClean="0"/>
              <a:t>waktu</a:t>
            </a:r>
            <a:r>
              <a:rPr lang="en-US" sz="2400" b="1" dirty="0" smtClean="0"/>
              <a:t> </a:t>
            </a:r>
            <a:r>
              <a:rPr lang="en-US" sz="2400" b="1" dirty="0" err="1" smtClean="0"/>
              <a:t>kedatangan-Nya</a:t>
            </a:r>
            <a:r>
              <a:rPr lang="en-US" sz="2400" b="1" dirty="0" smtClean="0"/>
              <a:t>, </a:t>
            </a:r>
            <a:r>
              <a:rPr lang="en-US" sz="2400" b="1" dirty="0" err="1" smtClean="0"/>
              <a:t>akan</a:t>
            </a:r>
            <a:r>
              <a:rPr lang="en-US" sz="2400" b="1" dirty="0" smtClean="0"/>
              <a:t> </a:t>
            </a:r>
            <a:r>
              <a:rPr lang="en-US" sz="2400" b="1" dirty="0" err="1" smtClean="0"/>
              <a:t>binasa</a:t>
            </a:r>
            <a:r>
              <a:rPr lang="en-US" sz="2400" b="1" dirty="0" smtClean="0"/>
              <a:t> </a:t>
            </a:r>
            <a:r>
              <a:rPr lang="en-US" sz="2400" b="1" dirty="0" err="1" smtClean="0"/>
              <a:t>semuanya</a:t>
            </a:r>
            <a:r>
              <a:rPr lang="en-US" sz="2400" b="1" dirty="0"/>
              <a:t> </a:t>
            </a:r>
            <a:r>
              <a:rPr lang="en-US" sz="2400" b="1" dirty="0" smtClean="0"/>
              <a:t>(</a:t>
            </a:r>
            <a:r>
              <a:rPr lang="en-US" sz="2400" b="1" dirty="0" err="1" smtClean="0"/>
              <a:t>Matius</a:t>
            </a:r>
            <a:r>
              <a:rPr lang="en-US" sz="2400" b="1" dirty="0" smtClean="0"/>
              <a:t> 24:37-39; Lukas 17:28-30; </a:t>
            </a:r>
            <a:r>
              <a:rPr lang="en-US" sz="2400" b="1" dirty="0" err="1" smtClean="0"/>
              <a:t>Yesaya</a:t>
            </a:r>
            <a:r>
              <a:rPr lang="en-US" sz="2400" b="1" dirty="0" smtClean="0"/>
              <a:t> 11:4; </a:t>
            </a:r>
            <a:r>
              <a:rPr lang="en-US" sz="2400" b="1" dirty="0" err="1" smtClean="0"/>
              <a:t>Yeremia</a:t>
            </a:r>
            <a:r>
              <a:rPr lang="en-US" sz="2400" b="1" dirty="0" smtClean="0"/>
              <a:t> 25:33).</a:t>
            </a:r>
            <a:endParaRPr lang="es-E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strVal val="#ppt_h"/>
                                          </p:val>
                                        </p:tav>
                                        <p:tav tm="100000">
                                          <p:val>
                                            <p:strVal val="#ppt_h"/>
                                          </p:val>
                                        </p:tav>
                                      </p:tavLst>
                                    </p:anim>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RANG JAHAT KETAKUTAN.MPG">
            <a:hlinkClick r:id="" action="ppaction://media"/>
          </p:cNvPr>
          <p:cNvPicPr>
            <a:picLocks noRot="1" noChangeAspect="1"/>
          </p:cNvPicPr>
          <p:nvPr>
            <a:videoFile r:link="rId1"/>
          </p:nvPr>
        </p:nvPicPr>
        <p:blipFill>
          <a:blip r:embed="rId3"/>
          <a:stretch>
            <a:fillRect/>
          </a:stretch>
        </p:blipFill>
        <p:spPr>
          <a:xfrm>
            <a:off x="0" y="762000"/>
            <a:ext cx="9144000" cy="6096000"/>
          </a:xfrm>
          <a:prstGeom prst="rect">
            <a:avLst/>
          </a:prstGeom>
        </p:spPr>
      </p:pic>
      <p:sp>
        <p:nvSpPr>
          <p:cNvPr id="3" name="WordArt 19"/>
          <p:cNvSpPr>
            <a:spLocks noChangeArrowheads="1" noChangeShapeType="1" noTextEdit="1"/>
          </p:cNvSpPr>
          <p:nvPr/>
        </p:nvSpPr>
        <p:spPr bwMode="auto">
          <a:xfrm>
            <a:off x="685800" y="76200"/>
            <a:ext cx="7772400" cy="512763"/>
          </a:xfrm>
          <a:prstGeom prst="rect">
            <a:avLst/>
          </a:prstGeom>
        </p:spPr>
        <p:txBody>
          <a:bodyPr wrap="none" fromWordArt="1">
            <a:prstTxWarp prst="textSlantUp">
              <a:avLst>
                <a:gd name="adj" fmla="val 0"/>
              </a:avLst>
            </a:prstTxWarp>
          </a:bodyPr>
          <a:lstStyle/>
          <a:p>
            <a:pPr algn="ctr"/>
            <a:r>
              <a:rPr lang="en-US" sz="2400" kern="10" dirty="0" smtClean="0">
                <a:ln w="9525">
                  <a:solidFill>
                    <a:schemeClr val="accent2"/>
                  </a:solidFill>
                  <a:round/>
                  <a:headEnd/>
                  <a:tailEnd/>
                </a:ln>
                <a:solidFill>
                  <a:srgbClr val="FFFF00"/>
                </a:solidFill>
                <a:effectLst>
                  <a:outerShdw dist="53882" dir="2700000" algn="ctr" rotWithShape="0">
                    <a:srgbClr val="9999FF">
                      <a:alpha val="79999"/>
                    </a:srgbClr>
                  </a:outerShdw>
                </a:effectLst>
                <a:latin typeface="Impact"/>
              </a:rPr>
              <a:t>ORANG JAHAT KETAKUTAN</a:t>
            </a:r>
            <a:endParaRPr lang="en-US" sz="2400" kern="10" dirty="0">
              <a:ln w="9525">
                <a:solidFill>
                  <a:schemeClr val="accent2"/>
                </a:solidFill>
                <a:round/>
                <a:headEnd/>
                <a:tailEnd/>
              </a:ln>
              <a:solidFill>
                <a:srgbClr val="FFFF00"/>
              </a:solidFill>
              <a:effectLst>
                <a:outerShdw dist="53882" dir="2700000" algn="ctr" rotWithShape="0">
                  <a:srgbClr val="9999FF">
                    <a:alpha val="79999"/>
                  </a:srgbClr>
                </a:outerShdw>
              </a:effectLst>
              <a:latin typeface="Impac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276" fill="hold"/>
                                        <p:tgtEl>
                                          <p:spTgt spid="4"/>
                                        </p:tgtEl>
                                      </p:cBhvr>
                                    </p:cmd>
                                  </p:childTnLst>
                                </p:cTn>
                              </p:par>
                              <p:par>
                                <p:cTn id="7" presetID="37"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anim calcmode="lin" valueType="num">
                                      <p:cBhvr>
                                        <p:cTn id="10" dur="1000" fill="hold"/>
                                        <p:tgtEl>
                                          <p:spTgt spid="3"/>
                                        </p:tgtEl>
                                        <p:attrNameLst>
                                          <p:attrName>ppt_x</p:attrName>
                                        </p:attrNameLst>
                                      </p:cBhvr>
                                      <p:tavLst>
                                        <p:tav tm="0">
                                          <p:val>
                                            <p:strVal val="#ppt_x"/>
                                          </p:val>
                                        </p:tav>
                                        <p:tav tm="100000">
                                          <p:val>
                                            <p:strVal val="#ppt_x"/>
                                          </p:val>
                                        </p:tav>
                                      </p:tavLst>
                                    </p:anim>
                                    <p:anim calcmode="lin" valueType="num">
                                      <p:cBhvr>
                                        <p:cTn id="11" dur="900" decel="100000" fill="hold"/>
                                        <p:tgtEl>
                                          <p:spTgt spid="3"/>
                                        </p:tgtEl>
                                        <p:attrNameLst>
                                          <p:attrName>ppt_y</p:attrName>
                                        </p:attrNameLst>
                                      </p:cBhvr>
                                      <p:tavLst>
                                        <p:tav tm="0">
                                          <p:val>
                                            <p:strVal val="#ppt_y+1"/>
                                          </p:val>
                                        </p:tav>
                                        <p:tav tm="100000">
                                          <p:val>
                                            <p:strVal val="#ppt_y-.03"/>
                                          </p:val>
                                        </p:tav>
                                      </p:tavLst>
                                    </p:anim>
                                    <p:anim calcmode="lin" valueType="num">
                                      <p:cBhvr>
                                        <p:cTn id="1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13" fill="hold" display="0">
                  <p:stCondLst>
                    <p:cond delay="indefinite"/>
                  </p:stCondLst>
                  <p:endCondLst>
                    <p:cond evt="onNext" delay="0">
                      <p:tgtEl>
                        <p:sldTgt/>
                      </p:tgtEl>
                    </p:cond>
                    <p:cond evt="onPrev" delay="0">
                      <p:tgtEl>
                        <p:sldTgt/>
                      </p:tgtEl>
                    </p:cond>
                  </p:endCondLst>
                </p:cTn>
                <p:tgtEl>
                  <p:spTgt spid="4"/>
                </p:tgtEl>
              </p:cMediaNode>
            </p:video>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4"/>
                                        </p:tgtEl>
                                      </p:cBhvr>
                                    </p:cmd>
                                  </p:childTnLst>
                                </p:cTn>
                              </p:par>
                            </p:childTnLst>
                          </p:cTn>
                        </p:par>
                      </p:childTnLst>
                    </p:cTn>
                  </p:par>
                </p:childTnLst>
              </p:cTn>
              <p:nextCondLst>
                <p:cond evt="onClick" delay="0">
                  <p:tgtEl>
                    <p:spTgt spid="4"/>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WordArt 4"/>
          <p:cNvSpPr>
            <a:spLocks noChangeArrowheads="1" noChangeShapeType="1" noTextEdit="1"/>
          </p:cNvSpPr>
          <p:nvPr/>
        </p:nvSpPr>
        <p:spPr bwMode="auto">
          <a:xfrm>
            <a:off x="2438401" y="188913"/>
            <a:ext cx="6324600" cy="647700"/>
          </a:xfrm>
          <a:prstGeom prst="rect">
            <a:avLst/>
          </a:prstGeom>
        </p:spPr>
        <p:txBody>
          <a:bodyPr wrap="none" fromWordArt="1">
            <a:prstTxWarp prst="textPlain">
              <a:avLst>
                <a:gd name="adj" fmla="val 50000"/>
              </a:avLst>
            </a:prstTxWarp>
          </a:bodyPr>
          <a:lstStyle/>
          <a:p>
            <a:pPr algn="ctr"/>
            <a:r>
              <a:rPr lang="en-US" sz="3600" i="1" kern="10" dirty="0" smtClean="0">
                <a:ln w="9525">
                  <a:solidFill>
                    <a:schemeClr val="tx1"/>
                  </a:solidFill>
                  <a:round/>
                  <a:headEnd/>
                  <a:tailEnd/>
                </a:ln>
                <a:solidFill>
                  <a:srgbClr val="940F06"/>
                </a:solidFill>
                <a:effectLst>
                  <a:outerShdw dist="53882" dir="2700000" algn="ctr" rotWithShape="0">
                    <a:srgbClr val="940F06">
                      <a:alpha val="50000"/>
                    </a:srgbClr>
                  </a:outerShdw>
                </a:effectLst>
                <a:latin typeface="Arial Black"/>
              </a:rPr>
              <a:t>SETAN DAN MALAIKAT-2 NYA</a:t>
            </a:r>
            <a:endParaRPr lang="en-US" sz="3600" i="1" kern="10" dirty="0">
              <a:ln w="9525">
                <a:solidFill>
                  <a:schemeClr val="tx1"/>
                </a:solidFill>
                <a:round/>
                <a:headEnd/>
                <a:tailEnd/>
              </a:ln>
              <a:solidFill>
                <a:srgbClr val="940F06"/>
              </a:solidFill>
              <a:effectLst>
                <a:outerShdw dist="53882" dir="2700000" algn="ctr" rotWithShape="0">
                  <a:srgbClr val="940F06">
                    <a:alpha val="50000"/>
                  </a:srgbClr>
                </a:outerShdw>
              </a:effectLst>
              <a:latin typeface="Arial Black"/>
            </a:endParaRPr>
          </a:p>
        </p:txBody>
      </p:sp>
      <p:sp>
        <p:nvSpPr>
          <p:cNvPr id="3" name="Rectangle 5"/>
          <p:cNvSpPr>
            <a:spLocks noChangeArrowheads="1"/>
          </p:cNvSpPr>
          <p:nvPr/>
        </p:nvSpPr>
        <p:spPr bwMode="auto">
          <a:xfrm>
            <a:off x="4140200" y="908050"/>
            <a:ext cx="5003800" cy="1200329"/>
          </a:xfrm>
          <a:prstGeom prst="rect">
            <a:avLst/>
          </a:prstGeom>
          <a:noFill/>
          <a:ln w="9525">
            <a:noFill/>
            <a:miter lim="800000"/>
            <a:headEnd/>
            <a:tailEnd/>
          </a:ln>
          <a:effectLst/>
        </p:spPr>
        <p:txBody>
          <a:bodyPr>
            <a:spAutoFit/>
          </a:bodyPr>
          <a:lstStyle/>
          <a:p>
            <a:pPr algn="ctr"/>
            <a:r>
              <a:rPr lang="en-US" sz="2400" b="1" dirty="0" err="1" smtClean="0"/>
              <a:t>Mereka</a:t>
            </a:r>
            <a:r>
              <a:rPr lang="en-US" sz="2400" b="1" dirty="0" smtClean="0"/>
              <a:t> </a:t>
            </a:r>
            <a:r>
              <a:rPr lang="en-US" sz="2400" b="1" dirty="0" err="1" smtClean="0"/>
              <a:t>akan</a:t>
            </a:r>
            <a:r>
              <a:rPr lang="en-US" sz="2400" b="1" dirty="0" smtClean="0"/>
              <a:t> </a:t>
            </a:r>
            <a:r>
              <a:rPr lang="en-US" sz="2400" b="1" dirty="0" err="1" smtClean="0"/>
              <a:t>tinggal</a:t>
            </a:r>
            <a:r>
              <a:rPr lang="en-US" sz="2400" b="1" dirty="0" smtClean="0"/>
              <a:t> </a:t>
            </a:r>
            <a:r>
              <a:rPr lang="en-US" sz="2400" b="1" dirty="0" err="1" smtClean="0"/>
              <a:t>sendirian</a:t>
            </a:r>
            <a:r>
              <a:rPr lang="en-US" sz="2400" b="1" dirty="0" smtClean="0"/>
              <a:t> </a:t>
            </a:r>
            <a:r>
              <a:rPr lang="en-US" sz="2400" b="1" dirty="0" err="1" smtClean="0"/>
              <a:t>di</a:t>
            </a:r>
            <a:r>
              <a:rPr lang="en-US" sz="2400" b="1" dirty="0" smtClean="0"/>
              <a:t> </a:t>
            </a:r>
            <a:r>
              <a:rPr lang="en-US" sz="2400" b="1" dirty="0" err="1" smtClean="0"/>
              <a:t>dunia</a:t>
            </a:r>
            <a:r>
              <a:rPr lang="en-US" sz="2400" b="1" dirty="0" smtClean="0"/>
              <a:t> yang </a:t>
            </a:r>
            <a:r>
              <a:rPr lang="en-US" sz="2400" b="1" dirty="0" err="1" smtClean="0"/>
              <a:t>terisolasi</a:t>
            </a:r>
            <a:r>
              <a:rPr lang="en-US" sz="2400" b="1" dirty="0" smtClean="0"/>
              <a:t> </a:t>
            </a:r>
            <a:r>
              <a:rPr lang="en-US" sz="2400" b="1" dirty="0" err="1" smtClean="0"/>
              <a:t>ini</a:t>
            </a:r>
            <a:r>
              <a:rPr lang="en-US" sz="2400" b="1" dirty="0" smtClean="0"/>
              <a:t> </a:t>
            </a:r>
          </a:p>
          <a:p>
            <a:pPr algn="ctr"/>
            <a:r>
              <a:rPr lang="en-US" sz="2400" b="1" dirty="0" err="1" smtClean="0"/>
              <a:t>selama</a:t>
            </a:r>
            <a:r>
              <a:rPr lang="en-US" sz="2400" b="1" dirty="0" smtClean="0"/>
              <a:t> </a:t>
            </a:r>
            <a:r>
              <a:rPr lang="en-US" sz="2400" b="1" dirty="0" err="1" smtClean="0"/>
              <a:t>seribu</a:t>
            </a:r>
            <a:r>
              <a:rPr lang="en-US" sz="2400" b="1" dirty="0" smtClean="0"/>
              <a:t> </a:t>
            </a:r>
            <a:r>
              <a:rPr lang="en-US" sz="2400" b="1" dirty="0" err="1" smtClean="0"/>
              <a:t>tahun</a:t>
            </a:r>
            <a:endParaRPr lang="es-ES" sz="2400" b="1" dirty="0"/>
          </a:p>
        </p:txBody>
      </p:sp>
      <p:sp>
        <p:nvSpPr>
          <p:cNvPr id="4" name="Text Box 6"/>
          <p:cNvSpPr txBox="1">
            <a:spLocks noChangeArrowheads="1"/>
          </p:cNvSpPr>
          <p:nvPr/>
        </p:nvSpPr>
        <p:spPr bwMode="auto">
          <a:xfrm>
            <a:off x="4267200" y="3305413"/>
            <a:ext cx="4824412" cy="3323987"/>
          </a:xfrm>
          <a:prstGeom prst="rect">
            <a:avLst/>
          </a:prstGeom>
          <a:noFill/>
          <a:ln w="9525">
            <a:noFill/>
            <a:miter lim="800000"/>
            <a:headEnd/>
            <a:tailEnd/>
          </a:ln>
          <a:effectLst/>
        </p:spPr>
        <p:txBody>
          <a:bodyPr>
            <a:spAutoFit/>
          </a:bodyPr>
          <a:lstStyle/>
          <a:p>
            <a:r>
              <a:rPr lang="es-ES" b="1" dirty="0" smtClean="0"/>
              <a:t>“</a:t>
            </a:r>
            <a:r>
              <a:rPr lang="sv-SE" b="1" dirty="0" smtClean="0"/>
              <a:t>Lalu aku melihat seorang malaikat turun dari sorga memegang anak kunci jurang maut dan suatu rantai besar di tangannya; </a:t>
            </a:r>
            <a:r>
              <a:rPr lang="en-US" b="1" dirty="0" err="1" smtClean="0"/>
              <a:t>ia</a:t>
            </a:r>
            <a:r>
              <a:rPr lang="en-US" b="1" dirty="0" smtClean="0"/>
              <a:t> </a:t>
            </a:r>
            <a:r>
              <a:rPr lang="en-US" b="1" dirty="0" err="1" smtClean="0"/>
              <a:t>menangkap</a:t>
            </a:r>
            <a:r>
              <a:rPr lang="en-US" b="1" dirty="0" smtClean="0"/>
              <a:t> </a:t>
            </a:r>
            <a:r>
              <a:rPr lang="en-US" b="1" dirty="0" err="1" smtClean="0"/>
              <a:t>naga</a:t>
            </a:r>
            <a:r>
              <a:rPr lang="en-US" b="1" dirty="0" smtClean="0"/>
              <a:t>, </a:t>
            </a:r>
            <a:r>
              <a:rPr lang="en-US" b="1" dirty="0" err="1" smtClean="0"/>
              <a:t>si</a:t>
            </a:r>
            <a:r>
              <a:rPr lang="en-US" b="1" dirty="0" smtClean="0"/>
              <a:t> </a:t>
            </a:r>
            <a:r>
              <a:rPr lang="en-US" b="1" dirty="0" err="1" smtClean="0"/>
              <a:t>ular</a:t>
            </a:r>
            <a:r>
              <a:rPr lang="en-US" b="1" dirty="0" smtClean="0"/>
              <a:t> </a:t>
            </a:r>
            <a:r>
              <a:rPr lang="en-US" b="1" dirty="0" err="1" smtClean="0"/>
              <a:t>tua</a:t>
            </a:r>
            <a:r>
              <a:rPr lang="en-US" b="1" dirty="0" smtClean="0"/>
              <a:t> </a:t>
            </a:r>
            <a:r>
              <a:rPr lang="en-US" b="1" dirty="0" err="1" smtClean="0"/>
              <a:t>itu</a:t>
            </a:r>
            <a:r>
              <a:rPr lang="en-US" b="1" dirty="0" smtClean="0"/>
              <a:t>, </a:t>
            </a:r>
            <a:r>
              <a:rPr lang="en-US" b="1" dirty="0" err="1" smtClean="0"/>
              <a:t>yaitu</a:t>
            </a:r>
            <a:r>
              <a:rPr lang="en-US" b="1" dirty="0" smtClean="0"/>
              <a:t> </a:t>
            </a:r>
            <a:r>
              <a:rPr lang="en-US" b="1" dirty="0" err="1" smtClean="0"/>
              <a:t>Iblis</a:t>
            </a:r>
            <a:r>
              <a:rPr lang="en-US" b="1" dirty="0" smtClean="0"/>
              <a:t> </a:t>
            </a:r>
            <a:r>
              <a:rPr lang="en-US" b="1" dirty="0" err="1" smtClean="0"/>
              <a:t>dan</a:t>
            </a:r>
            <a:r>
              <a:rPr lang="en-US" b="1" dirty="0" smtClean="0"/>
              <a:t> Satan. Dan </a:t>
            </a:r>
            <a:r>
              <a:rPr lang="en-US" b="1" dirty="0" err="1" smtClean="0"/>
              <a:t>ia</a:t>
            </a:r>
            <a:r>
              <a:rPr lang="en-US" b="1" dirty="0" smtClean="0"/>
              <a:t> </a:t>
            </a:r>
            <a:r>
              <a:rPr lang="en-US" b="1" dirty="0" err="1" smtClean="0"/>
              <a:t>mengikatnya</a:t>
            </a:r>
            <a:r>
              <a:rPr lang="en-US" b="1" dirty="0" smtClean="0"/>
              <a:t> </a:t>
            </a:r>
            <a:r>
              <a:rPr lang="en-US" b="1" dirty="0" err="1" smtClean="0"/>
              <a:t>seribu</a:t>
            </a:r>
            <a:r>
              <a:rPr lang="en-US" b="1" dirty="0" smtClean="0"/>
              <a:t> </a:t>
            </a:r>
            <a:r>
              <a:rPr lang="en-US" b="1" dirty="0" err="1" smtClean="0"/>
              <a:t>tahun</a:t>
            </a:r>
            <a:r>
              <a:rPr lang="en-US" b="1" dirty="0" smtClean="0"/>
              <a:t> </a:t>
            </a:r>
            <a:r>
              <a:rPr lang="en-US" b="1" dirty="0" err="1" smtClean="0"/>
              <a:t>lamanya</a:t>
            </a:r>
            <a:r>
              <a:rPr lang="en-US" b="1" dirty="0" smtClean="0"/>
              <a:t>, </a:t>
            </a:r>
            <a:r>
              <a:rPr lang="en-US" b="1" dirty="0" err="1" smtClean="0"/>
              <a:t>lalu</a:t>
            </a:r>
            <a:r>
              <a:rPr lang="en-US" b="1" dirty="0" smtClean="0"/>
              <a:t> </a:t>
            </a:r>
            <a:r>
              <a:rPr lang="en-US" b="1" dirty="0" err="1" smtClean="0"/>
              <a:t>melemparkannya</a:t>
            </a:r>
            <a:r>
              <a:rPr lang="en-US" b="1" dirty="0" smtClean="0"/>
              <a:t> </a:t>
            </a:r>
            <a:r>
              <a:rPr lang="en-US" b="1" dirty="0" err="1" smtClean="0"/>
              <a:t>ke</a:t>
            </a:r>
            <a:r>
              <a:rPr lang="en-US" b="1" dirty="0" smtClean="0"/>
              <a:t> </a:t>
            </a:r>
            <a:r>
              <a:rPr lang="en-US" b="1" dirty="0" err="1" smtClean="0"/>
              <a:t>dalam</a:t>
            </a:r>
            <a:r>
              <a:rPr lang="en-US" b="1" dirty="0" smtClean="0"/>
              <a:t> </a:t>
            </a:r>
            <a:r>
              <a:rPr lang="en-US" b="1" dirty="0" err="1" smtClean="0"/>
              <a:t>jurang</a:t>
            </a:r>
            <a:r>
              <a:rPr lang="en-US" b="1" dirty="0" smtClean="0"/>
              <a:t> </a:t>
            </a:r>
            <a:r>
              <a:rPr lang="en-US" b="1" dirty="0" err="1" smtClean="0"/>
              <a:t>maut</a:t>
            </a:r>
            <a:r>
              <a:rPr lang="en-US" b="1" dirty="0" smtClean="0"/>
              <a:t>, </a:t>
            </a:r>
            <a:r>
              <a:rPr lang="en-US" b="1" dirty="0" err="1" smtClean="0"/>
              <a:t>dan</a:t>
            </a:r>
            <a:r>
              <a:rPr lang="en-US" b="1" dirty="0" smtClean="0"/>
              <a:t> </a:t>
            </a:r>
            <a:r>
              <a:rPr lang="en-US" b="1" dirty="0" err="1" smtClean="0"/>
              <a:t>menutup</a:t>
            </a:r>
            <a:r>
              <a:rPr lang="en-US" b="1" dirty="0" smtClean="0"/>
              <a:t> </a:t>
            </a:r>
            <a:r>
              <a:rPr lang="en-US" b="1" dirty="0" err="1" smtClean="0"/>
              <a:t>jurang</a:t>
            </a:r>
            <a:r>
              <a:rPr lang="en-US" b="1" dirty="0" smtClean="0"/>
              <a:t> </a:t>
            </a:r>
            <a:r>
              <a:rPr lang="en-US" b="1" dirty="0" err="1" smtClean="0"/>
              <a:t>maut</a:t>
            </a:r>
            <a:r>
              <a:rPr lang="en-US" b="1" dirty="0" smtClean="0"/>
              <a:t> </a:t>
            </a:r>
            <a:r>
              <a:rPr lang="en-US" b="1" dirty="0" err="1" smtClean="0"/>
              <a:t>itu</a:t>
            </a:r>
            <a:r>
              <a:rPr lang="en-US" b="1" dirty="0" smtClean="0"/>
              <a:t> </a:t>
            </a:r>
            <a:r>
              <a:rPr lang="en-US" b="1" dirty="0" err="1" smtClean="0"/>
              <a:t>dan</a:t>
            </a:r>
            <a:r>
              <a:rPr lang="en-US" b="1" dirty="0" smtClean="0"/>
              <a:t> </a:t>
            </a:r>
            <a:r>
              <a:rPr lang="en-US" b="1" dirty="0" err="1" smtClean="0"/>
              <a:t>memeteraikannya</a:t>
            </a:r>
            <a:r>
              <a:rPr lang="en-US" b="1" dirty="0" smtClean="0"/>
              <a:t> </a:t>
            </a:r>
            <a:r>
              <a:rPr lang="en-US" b="1" dirty="0" err="1" smtClean="0"/>
              <a:t>di</a:t>
            </a:r>
            <a:r>
              <a:rPr lang="en-US" b="1" dirty="0" smtClean="0"/>
              <a:t> </a:t>
            </a:r>
            <a:r>
              <a:rPr lang="en-US" b="1" dirty="0" err="1" smtClean="0"/>
              <a:t>atasnya</a:t>
            </a:r>
            <a:r>
              <a:rPr lang="en-US" b="1" dirty="0" smtClean="0"/>
              <a:t>, </a:t>
            </a:r>
            <a:r>
              <a:rPr lang="en-US" b="1" dirty="0" err="1" smtClean="0"/>
              <a:t>supaya</a:t>
            </a:r>
            <a:r>
              <a:rPr lang="en-US" b="1" dirty="0" smtClean="0"/>
              <a:t> </a:t>
            </a:r>
            <a:r>
              <a:rPr lang="en-US" b="1" dirty="0" err="1" smtClean="0"/>
              <a:t>ia</a:t>
            </a:r>
            <a:r>
              <a:rPr lang="en-US" b="1" dirty="0" smtClean="0"/>
              <a:t> </a:t>
            </a:r>
            <a:r>
              <a:rPr lang="en-US" b="1" dirty="0" err="1" smtClean="0"/>
              <a:t>jangan</a:t>
            </a:r>
            <a:r>
              <a:rPr lang="en-US" b="1" dirty="0" smtClean="0"/>
              <a:t> </a:t>
            </a:r>
            <a:r>
              <a:rPr lang="en-US" b="1" dirty="0" err="1" smtClean="0"/>
              <a:t>lagi</a:t>
            </a:r>
            <a:r>
              <a:rPr lang="en-US" b="1" dirty="0" smtClean="0"/>
              <a:t> </a:t>
            </a:r>
            <a:r>
              <a:rPr lang="en-US" b="1" dirty="0" err="1" smtClean="0"/>
              <a:t>menyesatkan</a:t>
            </a:r>
            <a:r>
              <a:rPr lang="en-US" b="1" dirty="0" smtClean="0"/>
              <a:t> </a:t>
            </a:r>
            <a:r>
              <a:rPr lang="en-US" b="1" dirty="0" err="1" smtClean="0"/>
              <a:t>bangsa-bangsa</a:t>
            </a:r>
            <a:r>
              <a:rPr lang="en-US" b="1" dirty="0" smtClean="0"/>
              <a:t>, </a:t>
            </a:r>
            <a:r>
              <a:rPr lang="en-US" b="1" dirty="0" err="1" smtClean="0"/>
              <a:t>sebelum</a:t>
            </a:r>
            <a:r>
              <a:rPr lang="en-US" b="1" dirty="0" smtClean="0"/>
              <a:t> </a:t>
            </a:r>
            <a:r>
              <a:rPr lang="en-US" b="1" dirty="0" err="1" smtClean="0"/>
              <a:t>berakhir</a:t>
            </a:r>
            <a:r>
              <a:rPr lang="en-US" b="1" dirty="0" smtClean="0"/>
              <a:t> </a:t>
            </a:r>
            <a:r>
              <a:rPr lang="en-US" b="1" dirty="0" err="1" smtClean="0"/>
              <a:t>masa</a:t>
            </a:r>
            <a:r>
              <a:rPr lang="en-US" b="1" dirty="0" smtClean="0"/>
              <a:t> </a:t>
            </a:r>
            <a:r>
              <a:rPr lang="en-US" b="1" dirty="0" err="1" smtClean="0"/>
              <a:t>seribu</a:t>
            </a:r>
            <a:r>
              <a:rPr lang="en-US" b="1" dirty="0" smtClean="0"/>
              <a:t> </a:t>
            </a:r>
            <a:r>
              <a:rPr lang="en-US" b="1" dirty="0" err="1" smtClean="0"/>
              <a:t>tahun</a:t>
            </a:r>
            <a:r>
              <a:rPr lang="en-US" b="1" dirty="0" smtClean="0"/>
              <a:t> </a:t>
            </a:r>
            <a:r>
              <a:rPr lang="en-US" b="1" dirty="0" err="1" smtClean="0"/>
              <a:t>itu</a:t>
            </a:r>
            <a:r>
              <a:rPr lang="en-US" b="1" dirty="0" smtClean="0"/>
              <a:t>; </a:t>
            </a:r>
            <a:r>
              <a:rPr lang="en-US" b="1" dirty="0" err="1" smtClean="0"/>
              <a:t>kemudian</a:t>
            </a:r>
            <a:r>
              <a:rPr lang="en-US" b="1" dirty="0" smtClean="0"/>
              <a:t> </a:t>
            </a:r>
            <a:r>
              <a:rPr lang="en-US" b="1" dirty="0" err="1" smtClean="0"/>
              <a:t>dari</a:t>
            </a:r>
            <a:r>
              <a:rPr lang="en-US" b="1" dirty="0" smtClean="0"/>
              <a:t> </a:t>
            </a:r>
            <a:r>
              <a:rPr lang="en-US" b="1" dirty="0" err="1" smtClean="0"/>
              <a:t>pada</a:t>
            </a:r>
            <a:r>
              <a:rPr lang="en-US" b="1" dirty="0" smtClean="0"/>
              <a:t> </a:t>
            </a:r>
            <a:r>
              <a:rPr lang="en-US" b="1" dirty="0" err="1" smtClean="0"/>
              <a:t>itu</a:t>
            </a:r>
            <a:r>
              <a:rPr lang="en-US" b="1" dirty="0" smtClean="0"/>
              <a:t> </a:t>
            </a:r>
            <a:r>
              <a:rPr lang="en-US" b="1" dirty="0" err="1" smtClean="0"/>
              <a:t>ia</a:t>
            </a:r>
            <a:r>
              <a:rPr lang="en-US" b="1" dirty="0" smtClean="0"/>
              <a:t> </a:t>
            </a:r>
            <a:r>
              <a:rPr lang="en-US" b="1" dirty="0" err="1" smtClean="0"/>
              <a:t>akan</a:t>
            </a:r>
            <a:r>
              <a:rPr lang="en-US" b="1" dirty="0" smtClean="0"/>
              <a:t> </a:t>
            </a:r>
            <a:r>
              <a:rPr lang="en-US" b="1" dirty="0" err="1" smtClean="0"/>
              <a:t>dilepaskan</a:t>
            </a:r>
            <a:r>
              <a:rPr lang="en-US" b="1" dirty="0" smtClean="0"/>
              <a:t> </a:t>
            </a:r>
            <a:r>
              <a:rPr lang="en-US" b="1" dirty="0" err="1" smtClean="0"/>
              <a:t>untuk</a:t>
            </a:r>
            <a:r>
              <a:rPr lang="en-US" b="1" dirty="0" smtClean="0"/>
              <a:t> </a:t>
            </a:r>
            <a:r>
              <a:rPr lang="en-US" b="1" dirty="0" err="1" smtClean="0"/>
              <a:t>sedikit</a:t>
            </a:r>
            <a:r>
              <a:rPr lang="en-US" b="1" dirty="0" smtClean="0"/>
              <a:t> </a:t>
            </a:r>
            <a:r>
              <a:rPr lang="en-US" b="1" dirty="0" err="1" smtClean="0"/>
              <a:t>waktu</a:t>
            </a:r>
            <a:r>
              <a:rPr lang="en-US" b="1" dirty="0" smtClean="0"/>
              <a:t> </a:t>
            </a:r>
            <a:r>
              <a:rPr lang="en-US" b="1" dirty="0" err="1" smtClean="0"/>
              <a:t>lamanya</a:t>
            </a:r>
            <a:r>
              <a:rPr lang="en-US" b="1" dirty="0" smtClean="0"/>
              <a:t>.</a:t>
            </a:r>
            <a:r>
              <a:rPr lang="es-ES" b="1" dirty="0" smtClean="0"/>
              <a:t>” </a:t>
            </a:r>
          </a:p>
          <a:p>
            <a:r>
              <a:rPr lang="es-ES" sz="1200" b="1" dirty="0" smtClean="0"/>
              <a:t>(</a:t>
            </a:r>
            <a:r>
              <a:rPr lang="es-ES" sz="1200" b="1" dirty="0" err="1" smtClean="0"/>
              <a:t>Wahyu</a:t>
            </a:r>
            <a:r>
              <a:rPr lang="es-ES" sz="1200" b="1" dirty="0" smtClean="0"/>
              <a:t> </a:t>
            </a:r>
            <a:r>
              <a:rPr lang="es-ES" sz="1200" b="1" dirty="0"/>
              <a:t>20: 1-3)</a:t>
            </a:r>
            <a:endParaRPr lang="es-ES" sz="1100" b="1" dirty="0"/>
          </a:p>
        </p:txBody>
      </p:sp>
      <p:pic>
        <p:nvPicPr>
          <p:cNvPr id="5" name="Picture 8" descr="0609197(1)"/>
          <p:cNvPicPr>
            <a:picLocks noChangeAspect="1" noChangeArrowheads="1"/>
          </p:cNvPicPr>
          <p:nvPr/>
        </p:nvPicPr>
        <p:blipFill>
          <a:blip r:embed="rId3"/>
          <a:srcRect/>
          <a:stretch>
            <a:fillRect/>
          </a:stretch>
        </p:blipFill>
        <p:spPr bwMode="auto">
          <a:xfrm>
            <a:off x="71438" y="1196975"/>
            <a:ext cx="4157662" cy="5545138"/>
          </a:xfrm>
          <a:prstGeom prst="rect">
            <a:avLst/>
          </a:prstGeom>
          <a:noFill/>
        </p:spPr>
      </p:pic>
      <p:pic>
        <p:nvPicPr>
          <p:cNvPr id="6" name="Picture 9" descr="SatanarEncarcelado"/>
          <p:cNvPicPr>
            <a:picLocks noChangeAspect="1" noChangeArrowheads="1"/>
          </p:cNvPicPr>
          <p:nvPr/>
        </p:nvPicPr>
        <p:blipFill>
          <a:blip r:embed="rId4" cstate="print"/>
          <a:srcRect b="5869"/>
          <a:stretch>
            <a:fillRect/>
          </a:stretch>
        </p:blipFill>
        <p:spPr bwMode="auto">
          <a:xfrm>
            <a:off x="5651500" y="2060575"/>
            <a:ext cx="1873250" cy="1127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1000"/>
                            </p:stCondLst>
                            <p:childTnLst>
                              <p:par>
                                <p:cTn id="25" presetID="23" presetClass="entr" presetSubtype="16"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tan dirantai 1000 thn.mpg">
            <a:hlinkClick r:id="" action="ppaction://media"/>
          </p:cNvPr>
          <p:cNvPicPr>
            <a:picLocks noRot="1" noChangeAspect="1"/>
          </p:cNvPicPr>
          <p:nvPr>
            <a:videoFile r:link="rId1"/>
          </p:nvPr>
        </p:nvPicPr>
        <p:blipFill>
          <a:blip r:embed="rId3"/>
          <a:stretch>
            <a:fillRect/>
          </a:stretch>
        </p:blipFill>
        <p:spPr>
          <a:xfrm>
            <a:off x="0" y="762000"/>
            <a:ext cx="9144000" cy="6096000"/>
          </a:xfrm>
          <a:prstGeom prst="rect">
            <a:avLst/>
          </a:prstGeom>
        </p:spPr>
      </p:pic>
      <p:sp>
        <p:nvSpPr>
          <p:cNvPr id="3" name="WordArt 19"/>
          <p:cNvSpPr>
            <a:spLocks noChangeArrowheads="1" noChangeShapeType="1" noTextEdit="1"/>
          </p:cNvSpPr>
          <p:nvPr/>
        </p:nvSpPr>
        <p:spPr bwMode="auto">
          <a:xfrm>
            <a:off x="685800" y="76200"/>
            <a:ext cx="7772400" cy="512763"/>
          </a:xfrm>
          <a:prstGeom prst="rect">
            <a:avLst/>
          </a:prstGeom>
        </p:spPr>
        <p:txBody>
          <a:bodyPr wrap="none" fromWordArt="1">
            <a:prstTxWarp prst="textSlantUp">
              <a:avLst>
                <a:gd name="adj" fmla="val 0"/>
              </a:avLst>
            </a:prstTxWarp>
          </a:bodyPr>
          <a:lstStyle/>
          <a:p>
            <a:pPr algn="ctr"/>
            <a:r>
              <a:rPr lang="en-US" sz="2400" kern="10" dirty="0" smtClean="0">
                <a:ln w="9525">
                  <a:solidFill>
                    <a:schemeClr val="accent2"/>
                  </a:solidFill>
                  <a:round/>
                  <a:headEnd/>
                  <a:tailEnd/>
                </a:ln>
                <a:solidFill>
                  <a:srgbClr val="FFFF00"/>
                </a:solidFill>
                <a:effectLst>
                  <a:outerShdw dist="53882" dir="2700000" algn="ctr" rotWithShape="0">
                    <a:srgbClr val="9999FF">
                      <a:alpha val="79999"/>
                    </a:srgbClr>
                  </a:outerShdw>
                </a:effectLst>
                <a:latin typeface="Impact"/>
              </a:rPr>
              <a:t>SETAN DIRANTAI 1000 TAHUN</a:t>
            </a:r>
            <a:endParaRPr lang="en-US" sz="2400" kern="10" dirty="0">
              <a:ln w="9525">
                <a:solidFill>
                  <a:schemeClr val="accent2"/>
                </a:solidFill>
                <a:round/>
                <a:headEnd/>
                <a:tailEnd/>
              </a:ln>
              <a:solidFill>
                <a:srgbClr val="FFFF00"/>
              </a:solidFill>
              <a:effectLst>
                <a:outerShdw dist="53882" dir="2700000" algn="ctr" rotWithShape="0">
                  <a:srgbClr val="9999FF">
                    <a:alpha val="79999"/>
                  </a:srgbClr>
                </a:outerShdw>
              </a:effectLst>
              <a:latin typeface="Impac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934" fill="hold"/>
                                        <p:tgtEl>
                                          <p:spTgt spid="4"/>
                                        </p:tgtEl>
                                      </p:cBhvr>
                                    </p:cmd>
                                  </p:childTnLst>
                                </p:cTn>
                              </p:par>
                              <p:par>
                                <p:cTn id="7" presetID="37"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anim calcmode="lin" valueType="num">
                                      <p:cBhvr>
                                        <p:cTn id="10" dur="1000" fill="hold"/>
                                        <p:tgtEl>
                                          <p:spTgt spid="3"/>
                                        </p:tgtEl>
                                        <p:attrNameLst>
                                          <p:attrName>ppt_x</p:attrName>
                                        </p:attrNameLst>
                                      </p:cBhvr>
                                      <p:tavLst>
                                        <p:tav tm="0">
                                          <p:val>
                                            <p:strVal val="#ppt_x"/>
                                          </p:val>
                                        </p:tav>
                                        <p:tav tm="100000">
                                          <p:val>
                                            <p:strVal val="#ppt_x"/>
                                          </p:val>
                                        </p:tav>
                                      </p:tavLst>
                                    </p:anim>
                                    <p:anim calcmode="lin" valueType="num">
                                      <p:cBhvr>
                                        <p:cTn id="11" dur="900" decel="100000" fill="hold"/>
                                        <p:tgtEl>
                                          <p:spTgt spid="3"/>
                                        </p:tgtEl>
                                        <p:attrNameLst>
                                          <p:attrName>ppt_y</p:attrName>
                                        </p:attrNameLst>
                                      </p:cBhvr>
                                      <p:tavLst>
                                        <p:tav tm="0">
                                          <p:val>
                                            <p:strVal val="#ppt_y+1"/>
                                          </p:val>
                                        </p:tav>
                                        <p:tav tm="100000">
                                          <p:val>
                                            <p:strVal val="#ppt_y-.03"/>
                                          </p:val>
                                        </p:tav>
                                      </p:tavLst>
                                    </p:anim>
                                    <p:anim calcmode="lin" valueType="num">
                                      <p:cBhvr>
                                        <p:cTn id="1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13" fill="hold" display="0">
                  <p:stCondLst>
                    <p:cond delay="indefinite"/>
                  </p:stCondLst>
                  <p:endCondLst>
                    <p:cond evt="onNext" delay="0">
                      <p:tgtEl>
                        <p:sldTgt/>
                      </p:tgtEl>
                    </p:cond>
                    <p:cond evt="onPrev" delay="0">
                      <p:tgtEl>
                        <p:sldTgt/>
                      </p:tgtEl>
                    </p:cond>
                  </p:endCondLst>
                </p:cTn>
                <p:tgtEl>
                  <p:spTgt spid="4"/>
                </p:tgtEl>
              </p:cMediaNode>
            </p:video>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4"/>
                                        </p:tgtEl>
                                      </p:cBhvr>
                                    </p:cmd>
                                  </p:childTnLst>
                                </p:cTn>
                              </p:par>
                            </p:childTnLst>
                          </p:cTn>
                        </p:par>
                      </p:childTnLst>
                    </p:cTn>
                  </p:par>
                </p:childTnLst>
              </p:cTn>
              <p:nextCondLst>
                <p:cond evt="onClick" delay="0">
                  <p:tgtEl>
                    <p:spTgt spid="4"/>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blipFill>
          <a:blip r:embed="rId3"/>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4152900" y="1111250"/>
            <a:ext cx="4832350" cy="1143000"/>
          </a:xfrm>
        </p:spPr>
        <p:txBody>
          <a:bodyPr/>
          <a:lstStyle/>
          <a:p>
            <a:r>
              <a:rPr lang="en-US" b="1" i="1" dirty="0" err="1" smtClean="0">
                <a:solidFill>
                  <a:srgbClr val="FF0000"/>
                </a:solidFill>
              </a:rPr>
              <a:t>Bersiap</a:t>
            </a:r>
            <a:r>
              <a:rPr lang="en-US" b="1" i="1" dirty="0" smtClean="0">
                <a:solidFill>
                  <a:srgbClr val="FF0000"/>
                </a:solidFill>
              </a:rPr>
              <a:t> </a:t>
            </a:r>
            <a:r>
              <a:rPr lang="en-US" b="1" i="1" dirty="0" err="1" smtClean="0">
                <a:solidFill>
                  <a:srgbClr val="FF0000"/>
                </a:solidFill>
              </a:rPr>
              <a:t>sedialah</a:t>
            </a:r>
            <a:r>
              <a:rPr lang="en-US" b="1" i="1" dirty="0" smtClean="0">
                <a:solidFill>
                  <a:srgbClr val="FF0000"/>
                </a:solidFill>
              </a:rPr>
              <a:t> !!!</a:t>
            </a:r>
            <a:endParaRPr lang="en-US" b="1" i="1" dirty="0">
              <a:solidFill>
                <a:srgbClr val="FF0000"/>
              </a:solidFill>
            </a:endParaRPr>
          </a:p>
        </p:txBody>
      </p:sp>
      <p:sp>
        <p:nvSpPr>
          <p:cNvPr id="19463" name="Rectangle 7"/>
          <p:cNvSpPr>
            <a:spLocks noChangeArrowheads="1"/>
          </p:cNvSpPr>
          <p:nvPr/>
        </p:nvSpPr>
        <p:spPr bwMode="auto">
          <a:xfrm>
            <a:off x="4251325" y="2295525"/>
            <a:ext cx="4657725" cy="2893100"/>
          </a:xfrm>
          <a:prstGeom prst="rect">
            <a:avLst/>
          </a:prstGeom>
          <a:noFill/>
          <a:ln w="9525">
            <a:noFill/>
            <a:miter lim="800000"/>
            <a:headEnd/>
            <a:tailEnd/>
          </a:ln>
          <a:effectLst/>
        </p:spPr>
        <p:txBody>
          <a:bodyPr>
            <a:spAutoFit/>
          </a:bodyPr>
          <a:lstStyle/>
          <a:p>
            <a:pPr>
              <a:spcBef>
                <a:spcPct val="50000"/>
              </a:spcBef>
            </a:pPr>
            <a:r>
              <a:rPr lang="en-US" sz="2800" b="0" dirty="0" err="1" smtClean="0">
                <a:solidFill>
                  <a:schemeClr val="tx1"/>
                </a:solidFill>
                <a:latin typeface="Comic Sans MS" pitchFamily="66" charset="0"/>
              </a:rPr>
              <a:t>Yesus</a:t>
            </a:r>
            <a:r>
              <a:rPr lang="en-US" sz="2800" b="0" dirty="0" smtClean="0">
                <a:solidFill>
                  <a:schemeClr val="tx1"/>
                </a:solidFill>
                <a:latin typeface="Comic Sans MS" pitchFamily="66" charset="0"/>
              </a:rPr>
              <a:t> </a:t>
            </a:r>
            <a:r>
              <a:rPr lang="en-US" sz="2800" b="0" dirty="0" err="1" smtClean="0">
                <a:solidFill>
                  <a:schemeClr val="tx1"/>
                </a:solidFill>
                <a:latin typeface="Comic Sans MS" pitchFamily="66" charset="0"/>
              </a:rPr>
              <a:t>Segera</a:t>
            </a:r>
            <a:r>
              <a:rPr lang="en-US" sz="2800" b="0" dirty="0" smtClean="0">
                <a:solidFill>
                  <a:schemeClr val="tx1"/>
                </a:solidFill>
                <a:latin typeface="Comic Sans MS" pitchFamily="66" charset="0"/>
              </a:rPr>
              <a:t> </a:t>
            </a:r>
            <a:r>
              <a:rPr lang="en-US" sz="2800" b="0" dirty="0" err="1" smtClean="0">
                <a:solidFill>
                  <a:schemeClr val="tx1"/>
                </a:solidFill>
                <a:latin typeface="Comic Sans MS" pitchFamily="66" charset="0"/>
              </a:rPr>
              <a:t>Datang</a:t>
            </a:r>
            <a:r>
              <a:rPr lang="en-US" sz="2800" b="0" dirty="0" smtClean="0">
                <a:solidFill>
                  <a:schemeClr val="tx1"/>
                </a:solidFill>
                <a:latin typeface="Comic Sans MS" pitchFamily="66" charset="0"/>
              </a:rPr>
              <a:t>!</a:t>
            </a:r>
            <a:endParaRPr lang="en-US" sz="2800" b="0" dirty="0">
              <a:solidFill>
                <a:schemeClr val="tx1"/>
              </a:solidFill>
              <a:latin typeface="Comic Sans MS" pitchFamily="66" charset="0"/>
            </a:endParaRPr>
          </a:p>
          <a:p>
            <a:pPr>
              <a:spcBef>
                <a:spcPct val="50000"/>
              </a:spcBef>
            </a:pPr>
            <a:r>
              <a:rPr lang="en-US" sz="2800" b="0" dirty="0" err="1" smtClean="0">
                <a:solidFill>
                  <a:schemeClr val="tx1"/>
                </a:solidFill>
                <a:latin typeface="Comic Sans MS" pitchFamily="66" charset="0"/>
              </a:rPr>
              <a:t>Dia</a:t>
            </a:r>
            <a:r>
              <a:rPr lang="en-US" sz="2800" b="0" dirty="0" smtClean="0">
                <a:solidFill>
                  <a:schemeClr val="tx1"/>
                </a:solidFill>
                <a:latin typeface="Comic Sans MS" pitchFamily="66" charset="0"/>
              </a:rPr>
              <a:t> </a:t>
            </a:r>
            <a:r>
              <a:rPr lang="en-US" sz="2800" b="0" dirty="0" err="1" smtClean="0">
                <a:solidFill>
                  <a:schemeClr val="tx1"/>
                </a:solidFill>
                <a:latin typeface="Comic Sans MS" pitchFamily="66" charset="0"/>
              </a:rPr>
              <a:t>berkata</a:t>
            </a:r>
            <a:r>
              <a:rPr lang="en-US" sz="2800" b="0" dirty="0" smtClean="0">
                <a:solidFill>
                  <a:schemeClr val="tx1"/>
                </a:solidFill>
                <a:latin typeface="Comic Sans MS" pitchFamily="66" charset="0"/>
              </a:rPr>
              <a:t>: </a:t>
            </a:r>
            <a:r>
              <a:rPr lang="en-US" sz="2800" dirty="0" smtClean="0"/>
              <a:t>”</a:t>
            </a:r>
            <a:r>
              <a:rPr lang="en-US" sz="2800" b="1" dirty="0" err="1" smtClean="0"/>
              <a:t>Demikian</a:t>
            </a:r>
            <a:r>
              <a:rPr lang="en-US" sz="2800" b="1" dirty="0" smtClean="0"/>
              <a:t> </a:t>
            </a:r>
            <a:r>
              <a:rPr lang="en-US" sz="2800" b="1" dirty="0" err="1"/>
              <a:t>juga</a:t>
            </a:r>
            <a:r>
              <a:rPr lang="en-US" sz="2800" b="1" dirty="0"/>
              <a:t>, </a:t>
            </a:r>
            <a:r>
              <a:rPr lang="en-US" sz="2800" b="1" dirty="0" err="1"/>
              <a:t>jika</a:t>
            </a:r>
            <a:r>
              <a:rPr lang="en-US" sz="2800" b="1" dirty="0"/>
              <a:t> </a:t>
            </a:r>
            <a:r>
              <a:rPr lang="en-US" sz="2800" b="1" dirty="0" err="1"/>
              <a:t>kamu</a:t>
            </a:r>
            <a:r>
              <a:rPr lang="en-US" sz="2800" b="1" dirty="0"/>
              <a:t> </a:t>
            </a:r>
            <a:r>
              <a:rPr lang="en-US" sz="2800" b="1" dirty="0" err="1"/>
              <a:t>melihat</a:t>
            </a:r>
            <a:r>
              <a:rPr lang="en-US" sz="2800" b="1" dirty="0"/>
              <a:t> </a:t>
            </a:r>
            <a:r>
              <a:rPr lang="en-US" sz="2800" b="1" dirty="0" err="1"/>
              <a:t>hal-hal</a:t>
            </a:r>
            <a:r>
              <a:rPr lang="en-US" sz="2800" b="1" dirty="0"/>
              <a:t> </a:t>
            </a:r>
            <a:r>
              <a:rPr lang="en-US" sz="2800" b="1" dirty="0" err="1"/>
              <a:t>itu</a:t>
            </a:r>
            <a:r>
              <a:rPr lang="en-US" sz="2800" b="1" dirty="0"/>
              <a:t> </a:t>
            </a:r>
            <a:r>
              <a:rPr lang="en-US" sz="2800" b="1" dirty="0" err="1"/>
              <a:t>terjadi</a:t>
            </a:r>
            <a:r>
              <a:rPr lang="en-US" sz="2800" b="1" dirty="0"/>
              <a:t>, </a:t>
            </a:r>
            <a:r>
              <a:rPr lang="en-US" sz="2800" b="1" dirty="0" err="1"/>
              <a:t>ketahuilah</a:t>
            </a:r>
            <a:r>
              <a:rPr lang="en-US" sz="2800" b="1" dirty="0"/>
              <a:t>, </a:t>
            </a:r>
            <a:r>
              <a:rPr lang="en-US" sz="2800" b="1" dirty="0" err="1"/>
              <a:t>bahwa</a:t>
            </a:r>
            <a:r>
              <a:rPr lang="en-US" sz="2800" b="1" dirty="0"/>
              <a:t> </a:t>
            </a:r>
            <a:r>
              <a:rPr lang="en-US" sz="2800" b="1" dirty="0" err="1"/>
              <a:t>Kerajaan</a:t>
            </a:r>
            <a:r>
              <a:rPr lang="en-US" sz="2800" b="1" dirty="0"/>
              <a:t> Allah </a:t>
            </a:r>
            <a:r>
              <a:rPr lang="en-US" sz="2800" b="1" dirty="0" err="1"/>
              <a:t>sudah</a:t>
            </a:r>
            <a:r>
              <a:rPr lang="en-US" sz="2800" b="1" dirty="0"/>
              <a:t> </a:t>
            </a:r>
            <a:r>
              <a:rPr lang="en-US" sz="2800" b="1" dirty="0" err="1" smtClean="0"/>
              <a:t>dekat</a:t>
            </a:r>
            <a:r>
              <a:rPr lang="en-US" sz="2800" dirty="0" smtClean="0"/>
              <a:t>” (Lukas 21:31)</a:t>
            </a:r>
            <a:endParaRPr lang="en-US" sz="2800" b="0" dirty="0">
              <a:solidFill>
                <a:schemeClr val="tx1"/>
              </a:solidFill>
              <a:latin typeface="Comic Sans MS" pitchFamily="66" charset="0"/>
            </a:endParaRPr>
          </a:p>
        </p:txBody>
      </p:sp>
      <p:sp>
        <p:nvSpPr>
          <p:cNvPr id="19464" name="Text Box 8"/>
          <p:cNvSpPr txBox="1">
            <a:spLocks noChangeArrowheads="1"/>
          </p:cNvSpPr>
          <p:nvPr/>
        </p:nvSpPr>
        <p:spPr bwMode="auto">
          <a:xfrm>
            <a:off x="4584700" y="5645150"/>
            <a:ext cx="3717925" cy="1077218"/>
          </a:xfrm>
          <a:prstGeom prst="rect">
            <a:avLst/>
          </a:prstGeom>
          <a:noFill/>
          <a:ln w="9525">
            <a:noFill/>
            <a:miter lim="800000"/>
            <a:headEnd/>
            <a:tailEnd/>
          </a:ln>
          <a:effectLst/>
        </p:spPr>
        <p:txBody>
          <a:bodyPr>
            <a:spAutoFit/>
          </a:bodyPr>
          <a:lstStyle/>
          <a:p>
            <a:pPr>
              <a:spcBef>
                <a:spcPct val="50000"/>
              </a:spcBef>
            </a:pPr>
            <a:r>
              <a:rPr lang="en-US" sz="3200" b="0" dirty="0" err="1" smtClean="0">
                <a:solidFill>
                  <a:srgbClr val="FF0000"/>
                </a:solidFill>
              </a:rPr>
              <a:t>Apa</a:t>
            </a:r>
            <a:r>
              <a:rPr lang="en-US" sz="3200" b="0" dirty="0" smtClean="0">
                <a:solidFill>
                  <a:srgbClr val="FF0000"/>
                </a:solidFill>
              </a:rPr>
              <a:t> </a:t>
            </a:r>
            <a:r>
              <a:rPr lang="en-US" sz="3200" b="0" dirty="0" err="1" smtClean="0">
                <a:solidFill>
                  <a:srgbClr val="FF0000"/>
                </a:solidFill>
              </a:rPr>
              <a:t>saja</a:t>
            </a:r>
            <a:r>
              <a:rPr lang="en-US" sz="3200" b="0" dirty="0" smtClean="0">
                <a:solidFill>
                  <a:srgbClr val="FF0000"/>
                </a:solidFill>
              </a:rPr>
              <a:t> ‘</a:t>
            </a:r>
            <a:r>
              <a:rPr lang="en-US" sz="3200" b="0" dirty="0" err="1" smtClean="0">
                <a:solidFill>
                  <a:srgbClr val="FF0000"/>
                </a:solidFill>
              </a:rPr>
              <a:t>hal-hal</a:t>
            </a:r>
            <a:r>
              <a:rPr lang="en-US" sz="3200" b="0" dirty="0" smtClean="0">
                <a:solidFill>
                  <a:srgbClr val="FF0000"/>
                </a:solidFill>
              </a:rPr>
              <a:t>’ </a:t>
            </a:r>
            <a:r>
              <a:rPr lang="en-US" sz="3200" b="0" dirty="0" err="1" smtClean="0">
                <a:solidFill>
                  <a:srgbClr val="FF0000"/>
                </a:solidFill>
              </a:rPr>
              <a:t>tersebut</a:t>
            </a:r>
            <a:r>
              <a:rPr lang="en-US" sz="3200" b="0" dirty="0" smtClean="0">
                <a:solidFill>
                  <a:srgbClr val="FF0000"/>
                </a:solidFill>
              </a:rPr>
              <a:t>?</a:t>
            </a:r>
            <a:endParaRPr lang="en-CA" sz="3200" b="0" dirty="0">
              <a:solidFill>
                <a:srgbClr val="FF0000"/>
              </a:solidFill>
            </a:endParaRPr>
          </a:p>
        </p:txBody>
      </p:sp>
      <p:pic>
        <p:nvPicPr>
          <p:cNvPr id="19466" name="Picture 10" descr="2ndcome"/>
          <p:cNvPicPr>
            <a:picLocks noChangeAspect="1" noChangeArrowheads="1"/>
          </p:cNvPicPr>
          <p:nvPr/>
        </p:nvPicPr>
        <p:blipFill>
          <a:blip r:embed="rId4">
            <a:lum bright="-6000" contrast="6000"/>
          </a:blip>
          <a:srcRect/>
          <a:stretch>
            <a:fillRect/>
          </a:stretch>
        </p:blipFill>
        <p:spPr bwMode="auto">
          <a:xfrm>
            <a:off x="622300" y="709613"/>
            <a:ext cx="3429000" cy="51435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9463"/>
                                        </p:tgtEl>
                                        <p:attrNameLst>
                                          <p:attrName>style.visibility</p:attrName>
                                        </p:attrNameLst>
                                      </p:cBhvr>
                                      <p:to>
                                        <p:strVal val="visible"/>
                                      </p:to>
                                    </p:set>
                                    <p:animEffect transition="in" filter="slide(fromBottom)">
                                      <p:cBhvr>
                                        <p:cTn id="7" dur="500"/>
                                        <p:tgtEl>
                                          <p:spTgt spid="19463"/>
                                        </p:tgtEl>
                                      </p:cBhvr>
                                    </p:animEffect>
                                  </p:childTnLst>
                                </p:cTn>
                              </p:par>
                            </p:childTnLst>
                          </p:cTn>
                        </p:par>
                        <p:par>
                          <p:cTn id="8" fill="hold">
                            <p:stCondLst>
                              <p:cond delay="500"/>
                            </p:stCondLst>
                            <p:childTnLst>
                              <p:par>
                                <p:cTn id="9" presetID="9" presetClass="entr" presetSubtype="0" fill="hold" nodeType="afterEffect">
                                  <p:stCondLst>
                                    <p:cond delay="2000"/>
                                  </p:stCondLst>
                                  <p:childTnLst>
                                    <p:set>
                                      <p:cBhvr>
                                        <p:cTn id="10" dur="1" fill="hold">
                                          <p:stCondLst>
                                            <p:cond delay="0"/>
                                          </p:stCondLst>
                                        </p:cTn>
                                        <p:tgtEl>
                                          <p:spTgt spid="19466"/>
                                        </p:tgtEl>
                                        <p:attrNameLst>
                                          <p:attrName>style.visibility</p:attrName>
                                        </p:attrNameLst>
                                      </p:cBhvr>
                                      <p:to>
                                        <p:strVal val="visible"/>
                                      </p:to>
                                    </p:set>
                                    <p:animEffect transition="in" filter="dissolve">
                                      <p:cBhvr>
                                        <p:cTn id="11" dur="500"/>
                                        <p:tgtEl>
                                          <p:spTgt spid="19466"/>
                                        </p:tgtEl>
                                      </p:cBhvr>
                                    </p:animEffect>
                                  </p:childTnLst>
                                  <p:subTnLst>
                                    <p:audio>
                                      <p:cMediaNode>
                                        <p:cTn display="0" masterRel="sameClick">
                                          <p:stCondLst>
                                            <p:cond evt="begin" delay="0">
                                              <p:tn val="9"/>
                                            </p:cond>
                                          </p:stCondLst>
                                          <p:endCondLst>
                                            <p:cond evt="onStopAudio" delay="0">
                                              <p:tgtEl>
                                                <p:sldTgt/>
                                              </p:tgtEl>
                                            </p:cond>
                                          </p:endCondLst>
                                        </p:cTn>
                                        <p:tgtEl>
                                          <p:sndTgt r:embed="rId2" name="JOYFUL.WAV"/>
                                        </p:tgtEl>
                                      </p:cMediaNode>
                                    </p:audio>
                                  </p:subTnLst>
                                </p:cTn>
                              </p:par>
                            </p:childTnLst>
                          </p:cTn>
                        </p:par>
                        <p:par>
                          <p:cTn id="12" fill="hold">
                            <p:stCondLst>
                              <p:cond delay="3000"/>
                            </p:stCondLst>
                            <p:childTnLst>
                              <p:par>
                                <p:cTn id="13" presetID="15" presetClass="entr" presetSubtype="0" fill="hold" grpId="0" nodeType="afterEffect">
                                  <p:stCondLst>
                                    <p:cond delay="2000"/>
                                  </p:stCondLst>
                                  <p:childTnLst>
                                    <p:set>
                                      <p:cBhvr>
                                        <p:cTn id="14" dur="1" fill="hold">
                                          <p:stCondLst>
                                            <p:cond delay="0"/>
                                          </p:stCondLst>
                                        </p:cTn>
                                        <p:tgtEl>
                                          <p:spTgt spid="19464"/>
                                        </p:tgtEl>
                                        <p:attrNameLst>
                                          <p:attrName>style.visibility</p:attrName>
                                        </p:attrNameLst>
                                      </p:cBhvr>
                                      <p:to>
                                        <p:strVal val="visible"/>
                                      </p:to>
                                    </p:set>
                                    <p:anim calcmode="lin" valueType="num">
                                      <p:cBhvr>
                                        <p:cTn id="15" dur="1000" fill="hold"/>
                                        <p:tgtEl>
                                          <p:spTgt spid="19464"/>
                                        </p:tgtEl>
                                        <p:attrNameLst>
                                          <p:attrName>ppt_w</p:attrName>
                                        </p:attrNameLst>
                                      </p:cBhvr>
                                      <p:tavLst>
                                        <p:tav tm="0">
                                          <p:val>
                                            <p:fltVal val="0"/>
                                          </p:val>
                                        </p:tav>
                                        <p:tav tm="100000">
                                          <p:val>
                                            <p:strVal val="#ppt_w"/>
                                          </p:val>
                                        </p:tav>
                                      </p:tavLst>
                                    </p:anim>
                                    <p:anim calcmode="lin" valueType="num">
                                      <p:cBhvr>
                                        <p:cTn id="16" dur="1000" fill="hold"/>
                                        <p:tgtEl>
                                          <p:spTgt spid="19464"/>
                                        </p:tgtEl>
                                        <p:attrNameLst>
                                          <p:attrName>ppt_h</p:attrName>
                                        </p:attrNameLst>
                                      </p:cBhvr>
                                      <p:tavLst>
                                        <p:tav tm="0">
                                          <p:val>
                                            <p:fltVal val="0"/>
                                          </p:val>
                                        </p:tav>
                                        <p:tav tm="100000">
                                          <p:val>
                                            <p:strVal val="#ppt_h"/>
                                          </p:val>
                                        </p:tav>
                                      </p:tavLst>
                                    </p:anim>
                                    <p:anim calcmode="lin" valueType="num">
                                      <p:cBhvr>
                                        <p:cTn id="17" dur="1000" fill="hold"/>
                                        <p:tgtEl>
                                          <p:spTgt spid="1946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946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autoUpdateAnimBg="0"/>
      <p:bldP spid="1946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2" name="Group 5"/>
          <p:cNvGrpSpPr>
            <a:grpSpLocks/>
          </p:cNvGrpSpPr>
          <p:nvPr/>
        </p:nvGrpSpPr>
        <p:grpSpPr bwMode="auto">
          <a:xfrm>
            <a:off x="762000" y="609600"/>
            <a:ext cx="1482725" cy="2073275"/>
            <a:chOff x="518" y="240"/>
            <a:chExt cx="934" cy="1306"/>
          </a:xfrm>
        </p:grpSpPr>
        <p:sp>
          <p:nvSpPr>
            <p:cNvPr id="5122" name="Text Box 2"/>
            <p:cNvSpPr txBox="1">
              <a:spLocks noChangeArrowheads="1"/>
            </p:cNvSpPr>
            <p:nvPr/>
          </p:nvSpPr>
          <p:spPr bwMode="auto">
            <a:xfrm>
              <a:off x="518" y="240"/>
              <a:ext cx="540" cy="826"/>
            </a:xfrm>
            <a:prstGeom prst="rect">
              <a:avLst/>
            </a:prstGeom>
            <a:noFill/>
            <a:ln w="9525">
              <a:noFill/>
              <a:miter lim="800000"/>
              <a:headEnd/>
              <a:tailEnd/>
            </a:ln>
            <a:effectLst/>
          </p:spPr>
          <p:txBody>
            <a:bodyPr wrap="none">
              <a:spAutoFit/>
            </a:bodyPr>
            <a:lstStyle/>
            <a:p>
              <a:pPr algn="l"/>
              <a:r>
                <a:rPr lang="en-US" sz="8000" b="0" dirty="0">
                  <a:solidFill>
                    <a:srgbClr val="FF0000"/>
                  </a:solidFill>
                  <a:latin typeface="BankGothic Md BT" pitchFamily="34" charset="0"/>
                </a:rPr>
                <a:t>?</a:t>
              </a:r>
            </a:p>
          </p:txBody>
        </p:sp>
        <p:sp>
          <p:nvSpPr>
            <p:cNvPr id="5123" name="Text Box 3"/>
            <p:cNvSpPr txBox="1">
              <a:spLocks noChangeArrowheads="1"/>
            </p:cNvSpPr>
            <p:nvPr/>
          </p:nvSpPr>
          <p:spPr bwMode="auto">
            <a:xfrm>
              <a:off x="912" y="720"/>
              <a:ext cx="540" cy="826"/>
            </a:xfrm>
            <a:prstGeom prst="rect">
              <a:avLst/>
            </a:prstGeom>
            <a:noFill/>
            <a:ln w="9525">
              <a:noFill/>
              <a:miter lim="800000"/>
              <a:headEnd/>
              <a:tailEnd/>
            </a:ln>
            <a:effectLst/>
          </p:spPr>
          <p:txBody>
            <a:bodyPr wrap="none">
              <a:spAutoFit/>
            </a:bodyPr>
            <a:lstStyle/>
            <a:p>
              <a:pPr algn="l"/>
              <a:r>
                <a:rPr lang="en-US" sz="8000" b="0">
                  <a:solidFill>
                    <a:srgbClr val="FF0000"/>
                  </a:solidFill>
                  <a:latin typeface="BankGothic Md BT" pitchFamily="34" charset="0"/>
                </a:rPr>
                <a:t>?</a:t>
              </a:r>
            </a:p>
          </p:txBody>
        </p:sp>
      </p:grpSp>
      <p:grpSp>
        <p:nvGrpSpPr>
          <p:cNvPr id="3" name="Group 6"/>
          <p:cNvGrpSpPr>
            <a:grpSpLocks/>
          </p:cNvGrpSpPr>
          <p:nvPr/>
        </p:nvGrpSpPr>
        <p:grpSpPr bwMode="auto">
          <a:xfrm>
            <a:off x="457200" y="2209800"/>
            <a:ext cx="1482725" cy="2073275"/>
            <a:chOff x="518" y="240"/>
            <a:chExt cx="934" cy="1306"/>
          </a:xfrm>
        </p:grpSpPr>
        <p:sp>
          <p:nvSpPr>
            <p:cNvPr id="5127" name="Text Box 7"/>
            <p:cNvSpPr txBox="1">
              <a:spLocks noChangeArrowheads="1"/>
            </p:cNvSpPr>
            <p:nvPr/>
          </p:nvSpPr>
          <p:spPr bwMode="auto">
            <a:xfrm>
              <a:off x="518" y="240"/>
              <a:ext cx="540" cy="826"/>
            </a:xfrm>
            <a:prstGeom prst="rect">
              <a:avLst/>
            </a:prstGeom>
            <a:noFill/>
            <a:ln w="9525">
              <a:noFill/>
              <a:miter lim="800000"/>
              <a:headEnd/>
              <a:tailEnd/>
            </a:ln>
            <a:effectLst/>
          </p:spPr>
          <p:txBody>
            <a:bodyPr wrap="none">
              <a:spAutoFit/>
            </a:bodyPr>
            <a:lstStyle/>
            <a:p>
              <a:pPr algn="l"/>
              <a:r>
                <a:rPr lang="en-US" sz="8000" b="0">
                  <a:solidFill>
                    <a:srgbClr val="FF0000"/>
                  </a:solidFill>
                  <a:latin typeface="BankGothic Md BT" pitchFamily="34" charset="0"/>
                </a:rPr>
                <a:t>?</a:t>
              </a:r>
            </a:p>
          </p:txBody>
        </p:sp>
        <p:sp>
          <p:nvSpPr>
            <p:cNvPr id="5128" name="Text Box 8"/>
            <p:cNvSpPr txBox="1">
              <a:spLocks noChangeArrowheads="1"/>
            </p:cNvSpPr>
            <p:nvPr/>
          </p:nvSpPr>
          <p:spPr bwMode="auto">
            <a:xfrm>
              <a:off x="912" y="720"/>
              <a:ext cx="540" cy="826"/>
            </a:xfrm>
            <a:prstGeom prst="rect">
              <a:avLst/>
            </a:prstGeom>
            <a:noFill/>
            <a:ln w="9525">
              <a:noFill/>
              <a:miter lim="800000"/>
              <a:headEnd/>
              <a:tailEnd/>
            </a:ln>
            <a:effectLst/>
          </p:spPr>
          <p:txBody>
            <a:bodyPr wrap="none">
              <a:spAutoFit/>
            </a:bodyPr>
            <a:lstStyle/>
            <a:p>
              <a:pPr algn="l"/>
              <a:r>
                <a:rPr lang="en-US" sz="8000" b="0" dirty="0">
                  <a:solidFill>
                    <a:srgbClr val="FF0000"/>
                  </a:solidFill>
                  <a:latin typeface="BankGothic Md BT" pitchFamily="34" charset="0"/>
                </a:rPr>
                <a:t>?</a:t>
              </a:r>
            </a:p>
          </p:txBody>
        </p:sp>
      </p:grpSp>
      <p:grpSp>
        <p:nvGrpSpPr>
          <p:cNvPr id="4" name="Group 9"/>
          <p:cNvGrpSpPr>
            <a:grpSpLocks/>
          </p:cNvGrpSpPr>
          <p:nvPr/>
        </p:nvGrpSpPr>
        <p:grpSpPr bwMode="auto">
          <a:xfrm>
            <a:off x="762000" y="3886200"/>
            <a:ext cx="1482725" cy="2073275"/>
            <a:chOff x="518" y="240"/>
            <a:chExt cx="934" cy="1306"/>
          </a:xfrm>
        </p:grpSpPr>
        <p:sp>
          <p:nvSpPr>
            <p:cNvPr id="5130" name="Text Box 10"/>
            <p:cNvSpPr txBox="1">
              <a:spLocks noChangeArrowheads="1"/>
            </p:cNvSpPr>
            <p:nvPr/>
          </p:nvSpPr>
          <p:spPr bwMode="auto">
            <a:xfrm>
              <a:off x="518" y="240"/>
              <a:ext cx="540" cy="826"/>
            </a:xfrm>
            <a:prstGeom prst="rect">
              <a:avLst/>
            </a:prstGeom>
            <a:noFill/>
            <a:ln w="9525">
              <a:noFill/>
              <a:miter lim="800000"/>
              <a:headEnd/>
              <a:tailEnd/>
            </a:ln>
            <a:effectLst/>
          </p:spPr>
          <p:txBody>
            <a:bodyPr wrap="none">
              <a:spAutoFit/>
            </a:bodyPr>
            <a:lstStyle/>
            <a:p>
              <a:pPr algn="l"/>
              <a:r>
                <a:rPr lang="en-US" sz="8000" b="0">
                  <a:solidFill>
                    <a:srgbClr val="FF0000"/>
                  </a:solidFill>
                  <a:latin typeface="BankGothic Md BT" pitchFamily="34" charset="0"/>
                </a:rPr>
                <a:t>?</a:t>
              </a:r>
            </a:p>
          </p:txBody>
        </p:sp>
        <p:sp>
          <p:nvSpPr>
            <p:cNvPr id="5131" name="Text Box 11"/>
            <p:cNvSpPr txBox="1">
              <a:spLocks noChangeArrowheads="1"/>
            </p:cNvSpPr>
            <p:nvPr/>
          </p:nvSpPr>
          <p:spPr bwMode="auto">
            <a:xfrm>
              <a:off x="912" y="720"/>
              <a:ext cx="540" cy="826"/>
            </a:xfrm>
            <a:prstGeom prst="rect">
              <a:avLst/>
            </a:prstGeom>
            <a:noFill/>
            <a:ln w="9525">
              <a:noFill/>
              <a:miter lim="800000"/>
              <a:headEnd/>
              <a:tailEnd/>
            </a:ln>
            <a:effectLst/>
          </p:spPr>
          <p:txBody>
            <a:bodyPr wrap="none">
              <a:spAutoFit/>
            </a:bodyPr>
            <a:lstStyle/>
            <a:p>
              <a:pPr algn="l"/>
              <a:r>
                <a:rPr lang="en-US" sz="8000" b="0">
                  <a:solidFill>
                    <a:srgbClr val="FF0000"/>
                  </a:solidFill>
                  <a:latin typeface="BankGothic Md BT" pitchFamily="34" charset="0"/>
                </a:rPr>
                <a:t>?</a:t>
              </a:r>
            </a:p>
          </p:txBody>
        </p:sp>
      </p:grpSp>
      <p:grpSp>
        <p:nvGrpSpPr>
          <p:cNvPr id="5" name="Group 12"/>
          <p:cNvGrpSpPr>
            <a:grpSpLocks/>
          </p:cNvGrpSpPr>
          <p:nvPr/>
        </p:nvGrpSpPr>
        <p:grpSpPr bwMode="auto">
          <a:xfrm>
            <a:off x="7162800" y="609600"/>
            <a:ext cx="1482725" cy="2073275"/>
            <a:chOff x="518" y="240"/>
            <a:chExt cx="934" cy="1306"/>
          </a:xfrm>
        </p:grpSpPr>
        <p:sp>
          <p:nvSpPr>
            <p:cNvPr id="5133" name="Text Box 13"/>
            <p:cNvSpPr txBox="1">
              <a:spLocks noChangeArrowheads="1"/>
            </p:cNvSpPr>
            <p:nvPr/>
          </p:nvSpPr>
          <p:spPr bwMode="auto">
            <a:xfrm>
              <a:off x="518" y="240"/>
              <a:ext cx="540" cy="826"/>
            </a:xfrm>
            <a:prstGeom prst="rect">
              <a:avLst/>
            </a:prstGeom>
            <a:noFill/>
            <a:ln w="9525">
              <a:noFill/>
              <a:miter lim="800000"/>
              <a:headEnd/>
              <a:tailEnd/>
            </a:ln>
            <a:effectLst/>
          </p:spPr>
          <p:txBody>
            <a:bodyPr wrap="none">
              <a:spAutoFit/>
            </a:bodyPr>
            <a:lstStyle/>
            <a:p>
              <a:pPr algn="l"/>
              <a:r>
                <a:rPr lang="en-US" sz="8000" b="0">
                  <a:solidFill>
                    <a:srgbClr val="FF0000"/>
                  </a:solidFill>
                  <a:latin typeface="BankGothic Md BT" pitchFamily="34" charset="0"/>
                </a:rPr>
                <a:t>?</a:t>
              </a:r>
            </a:p>
          </p:txBody>
        </p:sp>
        <p:sp>
          <p:nvSpPr>
            <p:cNvPr id="5134" name="Text Box 14"/>
            <p:cNvSpPr txBox="1">
              <a:spLocks noChangeArrowheads="1"/>
            </p:cNvSpPr>
            <p:nvPr/>
          </p:nvSpPr>
          <p:spPr bwMode="auto">
            <a:xfrm>
              <a:off x="912" y="720"/>
              <a:ext cx="540" cy="826"/>
            </a:xfrm>
            <a:prstGeom prst="rect">
              <a:avLst/>
            </a:prstGeom>
            <a:noFill/>
            <a:ln w="9525">
              <a:noFill/>
              <a:miter lim="800000"/>
              <a:headEnd/>
              <a:tailEnd/>
            </a:ln>
            <a:effectLst/>
          </p:spPr>
          <p:txBody>
            <a:bodyPr wrap="none">
              <a:spAutoFit/>
            </a:bodyPr>
            <a:lstStyle/>
            <a:p>
              <a:pPr algn="l"/>
              <a:r>
                <a:rPr lang="en-US" sz="8000" b="0">
                  <a:solidFill>
                    <a:srgbClr val="FF0000"/>
                  </a:solidFill>
                  <a:latin typeface="BankGothic Md BT" pitchFamily="34" charset="0"/>
                </a:rPr>
                <a:t>?</a:t>
              </a:r>
            </a:p>
          </p:txBody>
        </p:sp>
      </p:grpSp>
      <p:grpSp>
        <p:nvGrpSpPr>
          <p:cNvPr id="6" name="Group 15"/>
          <p:cNvGrpSpPr>
            <a:grpSpLocks/>
          </p:cNvGrpSpPr>
          <p:nvPr/>
        </p:nvGrpSpPr>
        <p:grpSpPr bwMode="auto">
          <a:xfrm>
            <a:off x="7366000" y="2209800"/>
            <a:ext cx="1482725" cy="2073275"/>
            <a:chOff x="518" y="240"/>
            <a:chExt cx="934" cy="1306"/>
          </a:xfrm>
        </p:grpSpPr>
        <p:sp>
          <p:nvSpPr>
            <p:cNvPr id="5136" name="Text Box 16"/>
            <p:cNvSpPr txBox="1">
              <a:spLocks noChangeArrowheads="1"/>
            </p:cNvSpPr>
            <p:nvPr/>
          </p:nvSpPr>
          <p:spPr bwMode="auto">
            <a:xfrm>
              <a:off x="518" y="240"/>
              <a:ext cx="540" cy="826"/>
            </a:xfrm>
            <a:prstGeom prst="rect">
              <a:avLst/>
            </a:prstGeom>
            <a:noFill/>
            <a:ln w="9525">
              <a:noFill/>
              <a:miter lim="800000"/>
              <a:headEnd/>
              <a:tailEnd/>
            </a:ln>
            <a:effectLst/>
          </p:spPr>
          <p:txBody>
            <a:bodyPr wrap="none">
              <a:spAutoFit/>
            </a:bodyPr>
            <a:lstStyle/>
            <a:p>
              <a:pPr algn="l"/>
              <a:r>
                <a:rPr lang="en-US" sz="8000" b="0">
                  <a:solidFill>
                    <a:srgbClr val="FF0000"/>
                  </a:solidFill>
                  <a:latin typeface="BankGothic Md BT" pitchFamily="34" charset="0"/>
                </a:rPr>
                <a:t>?</a:t>
              </a:r>
            </a:p>
          </p:txBody>
        </p:sp>
        <p:sp>
          <p:nvSpPr>
            <p:cNvPr id="5137" name="Text Box 17"/>
            <p:cNvSpPr txBox="1">
              <a:spLocks noChangeArrowheads="1"/>
            </p:cNvSpPr>
            <p:nvPr/>
          </p:nvSpPr>
          <p:spPr bwMode="auto">
            <a:xfrm>
              <a:off x="912" y="720"/>
              <a:ext cx="540" cy="826"/>
            </a:xfrm>
            <a:prstGeom prst="rect">
              <a:avLst/>
            </a:prstGeom>
            <a:noFill/>
            <a:ln w="9525">
              <a:noFill/>
              <a:miter lim="800000"/>
              <a:headEnd/>
              <a:tailEnd/>
            </a:ln>
            <a:effectLst/>
          </p:spPr>
          <p:txBody>
            <a:bodyPr wrap="none">
              <a:spAutoFit/>
            </a:bodyPr>
            <a:lstStyle/>
            <a:p>
              <a:pPr algn="l"/>
              <a:r>
                <a:rPr lang="en-US" sz="8000" b="0">
                  <a:solidFill>
                    <a:srgbClr val="FF0000"/>
                  </a:solidFill>
                  <a:latin typeface="BankGothic Md BT" pitchFamily="34" charset="0"/>
                </a:rPr>
                <a:t>?</a:t>
              </a:r>
            </a:p>
          </p:txBody>
        </p:sp>
      </p:grpSp>
      <p:grpSp>
        <p:nvGrpSpPr>
          <p:cNvPr id="7" name="Group 18"/>
          <p:cNvGrpSpPr>
            <a:grpSpLocks/>
          </p:cNvGrpSpPr>
          <p:nvPr/>
        </p:nvGrpSpPr>
        <p:grpSpPr bwMode="auto">
          <a:xfrm>
            <a:off x="7162800" y="3886200"/>
            <a:ext cx="1482725" cy="2073275"/>
            <a:chOff x="518" y="240"/>
            <a:chExt cx="934" cy="1306"/>
          </a:xfrm>
        </p:grpSpPr>
        <p:sp>
          <p:nvSpPr>
            <p:cNvPr id="5139" name="Text Box 19"/>
            <p:cNvSpPr txBox="1">
              <a:spLocks noChangeArrowheads="1"/>
            </p:cNvSpPr>
            <p:nvPr/>
          </p:nvSpPr>
          <p:spPr bwMode="auto">
            <a:xfrm>
              <a:off x="518" y="240"/>
              <a:ext cx="540" cy="826"/>
            </a:xfrm>
            <a:prstGeom prst="rect">
              <a:avLst/>
            </a:prstGeom>
            <a:noFill/>
            <a:ln w="9525">
              <a:noFill/>
              <a:miter lim="800000"/>
              <a:headEnd/>
              <a:tailEnd/>
            </a:ln>
            <a:effectLst/>
          </p:spPr>
          <p:txBody>
            <a:bodyPr wrap="none">
              <a:spAutoFit/>
            </a:bodyPr>
            <a:lstStyle/>
            <a:p>
              <a:pPr algn="l"/>
              <a:r>
                <a:rPr lang="en-US" sz="8000" b="0">
                  <a:solidFill>
                    <a:srgbClr val="FF0000"/>
                  </a:solidFill>
                  <a:latin typeface="BankGothic Md BT" pitchFamily="34" charset="0"/>
                </a:rPr>
                <a:t>?</a:t>
              </a:r>
            </a:p>
          </p:txBody>
        </p:sp>
        <p:sp>
          <p:nvSpPr>
            <p:cNvPr id="5140" name="Text Box 20"/>
            <p:cNvSpPr txBox="1">
              <a:spLocks noChangeArrowheads="1"/>
            </p:cNvSpPr>
            <p:nvPr/>
          </p:nvSpPr>
          <p:spPr bwMode="auto">
            <a:xfrm>
              <a:off x="912" y="720"/>
              <a:ext cx="540" cy="826"/>
            </a:xfrm>
            <a:prstGeom prst="rect">
              <a:avLst/>
            </a:prstGeom>
            <a:noFill/>
            <a:ln w="9525">
              <a:noFill/>
              <a:miter lim="800000"/>
              <a:headEnd/>
              <a:tailEnd/>
            </a:ln>
            <a:effectLst/>
          </p:spPr>
          <p:txBody>
            <a:bodyPr wrap="none">
              <a:spAutoFit/>
            </a:bodyPr>
            <a:lstStyle/>
            <a:p>
              <a:pPr algn="l"/>
              <a:r>
                <a:rPr lang="en-US" sz="8000" b="0">
                  <a:solidFill>
                    <a:srgbClr val="FF0000"/>
                  </a:solidFill>
                  <a:latin typeface="BankGothic Md BT" pitchFamily="34" charset="0"/>
                </a:rPr>
                <a:t>?</a:t>
              </a:r>
            </a:p>
          </p:txBody>
        </p:sp>
      </p:grpSp>
      <p:grpSp>
        <p:nvGrpSpPr>
          <p:cNvPr id="8" name="Group 21"/>
          <p:cNvGrpSpPr>
            <a:grpSpLocks/>
          </p:cNvGrpSpPr>
          <p:nvPr/>
        </p:nvGrpSpPr>
        <p:grpSpPr bwMode="auto">
          <a:xfrm>
            <a:off x="2514600" y="0"/>
            <a:ext cx="1482725" cy="2073275"/>
            <a:chOff x="518" y="240"/>
            <a:chExt cx="934" cy="1306"/>
          </a:xfrm>
        </p:grpSpPr>
        <p:sp>
          <p:nvSpPr>
            <p:cNvPr id="5142" name="Text Box 22"/>
            <p:cNvSpPr txBox="1">
              <a:spLocks noChangeArrowheads="1"/>
            </p:cNvSpPr>
            <p:nvPr/>
          </p:nvSpPr>
          <p:spPr bwMode="auto">
            <a:xfrm>
              <a:off x="518" y="240"/>
              <a:ext cx="540" cy="826"/>
            </a:xfrm>
            <a:prstGeom prst="rect">
              <a:avLst/>
            </a:prstGeom>
            <a:noFill/>
            <a:ln w="9525">
              <a:noFill/>
              <a:miter lim="800000"/>
              <a:headEnd/>
              <a:tailEnd/>
            </a:ln>
            <a:effectLst/>
          </p:spPr>
          <p:txBody>
            <a:bodyPr wrap="none">
              <a:spAutoFit/>
            </a:bodyPr>
            <a:lstStyle/>
            <a:p>
              <a:pPr algn="l"/>
              <a:r>
                <a:rPr lang="en-US" sz="8000" b="0">
                  <a:solidFill>
                    <a:srgbClr val="FF0000"/>
                  </a:solidFill>
                  <a:latin typeface="BankGothic Md BT" pitchFamily="34" charset="0"/>
                </a:rPr>
                <a:t>?</a:t>
              </a:r>
            </a:p>
          </p:txBody>
        </p:sp>
        <p:sp>
          <p:nvSpPr>
            <p:cNvPr id="5143" name="Text Box 23"/>
            <p:cNvSpPr txBox="1">
              <a:spLocks noChangeArrowheads="1"/>
            </p:cNvSpPr>
            <p:nvPr/>
          </p:nvSpPr>
          <p:spPr bwMode="auto">
            <a:xfrm>
              <a:off x="912" y="720"/>
              <a:ext cx="540" cy="826"/>
            </a:xfrm>
            <a:prstGeom prst="rect">
              <a:avLst/>
            </a:prstGeom>
            <a:noFill/>
            <a:ln w="9525">
              <a:noFill/>
              <a:miter lim="800000"/>
              <a:headEnd/>
              <a:tailEnd/>
            </a:ln>
            <a:effectLst/>
          </p:spPr>
          <p:txBody>
            <a:bodyPr wrap="none">
              <a:spAutoFit/>
            </a:bodyPr>
            <a:lstStyle/>
            <a:p>
              <a:pPr algn="l"/>
              <a:r>
                <a:rPr lang="en-US" sz="8000" b="0">
                  <a:solidFill>
                    <a:srgbClr val="FF0000"/>
                  </a:solidFill>
                  <a:latin typeface="BankGothic Md BT" pitchFamily="34" charset="0"/>
                </a:rPr>
                <a:t>?</a:t>
              </a:r>
            </a:p>
          </p:txBody>
        </p:sp>
      </p:grpSp>
      <p:grpSp>
        <p:nvGrpSpPr>
          <p:cNvPr id="9" name="Group 24"/>
          <p:cNvGrpSpPr>
            <a:grpSpLocks/>
          </p:cNvGrpSpPr>
          <p:nvPr/>
        </p:nvGrpSpPr>
        <p:grpSpPr bwMode="auto">
          <a:xfrm>
            <a:off x="4856163" y="174625"/>
            <a:ext cx="1482725" cy="2073275"/>
            <a:chOff x="518" y="240"/>
            <a:chExt cx="934" cy="1306"/>
          </a:xfrm>
        </p:grpSpPr>
        <p:sp>
          <p:nvSpPr>
            <p:cNvPr id="5145" name="Text Box 25"/>
            <p:cNvSpPr txBox="1">
              <a:spLocks noChangeArrowheads="1"/>
            </p:cNvSpPr>
            <p:nvPr/>
          </p:nvSpPr>
          <p:spPr bwMode="auto">
            <a:xfrm>
              <a:off x="518" y="240"/>
              <a:ext cx="540" cy="826"/>
            </a:xfrm>
            <a:prstGeom prst="rect">
              <a:avLst/>
            </a:prstGeom>
            <a:noFill/>
            <a:ln w="9525">
              <a:noFill/>
              <a:miter lim="800000"/>
              <a:headEnd/>
              <a:tailEnd/>
            </a:ln>
            <a:effectLst/>
          </p:spPr>
          <p:txBody>
            <a:bodyPr wrap="none">
              <a:spAutoFit/>
            </a:bodyPr>
            <a:lstStyle/>
            <a:p>
              <a:pPr algn="l"/>
              <a:r>
                <a:rPr lang="en-US" sz="8000" b="0">
                  <a:solidFill>
                    <a:srgbClr val="FF0000"/>
                  </a:solidFill>
                  <a:latin typeface="BankGothic Md BT" pitchFamily="34" charset="0"/>
                </a:rPr>
                <a:t>?</a:t>
              </a:r>
            </a:p>
          </p:txBody>
        </p:sp>
        <p:sp>
          <p:nvSpPr>
            <p:cNvPr id="5146" name="Text Box 26"/>
            <p:cNvSpPr txBox="1">
              <a:spLocks noChangeArrowheads="1"/>
            </p:cNvSpPr>
            <p:nvPr/>
          </p:nvSpPr>
          <p:spPr bwMode="auto">
            <a:xfrm>
              <a:off x="912" y="720"/>
              <a:ext cx="540" cy="826"/>
            </a:xfrm>
            <a:prstGeom prst="rect">
              <a:avLst/>
            </a:prstGeom>
            <a:noFill/>
            <a:ln w="9525">
              <a:noFill/>
              <a:miter lim="800000"/>
              <a:headEnd/>
              <a:tailEnd/>
            </a:ln>
            <a:effectLst/>
          </p:spPr>
          <p:txBody>
            <a:bodyPr wrap="none">
              <a:spAutoFit/>
            </a:bodyPr>
            <a:lstStyle/>
            <a:p>
              <a:pPr algn="l"/>
              <a:r>
                <a:rPr lang="en-US" sz="8000" b="0">
                  <a:solidFill>
                    <a:srgbClr val="FF0000"/>
                  </a:solidFill>
                  <a:latin typeface="BankGothic Md BT" pitchFamily="34" charset="0"/>
                </a:rPr>
                <a:t>?</a:t>
              </a:r>
            </a:p>
          </p:txBody>
        </p:sp>
      </p:grpSp>
      <p:sp>
        <p:nvSpPr>
          <p:cNvPr id="5156" name="Text Box 36"/>
          <p:cNvSpPr txBox="1">
            <a:spLocks noChangeArrowheads="1"/>
          </p:cNvSpPr>
          <p:nvPr/>
        </p:nvSpPr>
        <p:spPr bwMode="auto">
          <a:xfrm>
            <a:off x="2122488" y="1839913"/>
            <a:ext cx="5181600" cy="1938992"/>
          </a:xfrm>
          <a:prstGeom prst="rect">
            <a:avLst/>
          </a:prstGeom>
          <a:noFill/>
          <a:ln w="9525">
            <a:noFill/>
            <a:miter lim="800000"/>
            <a:headEnd/>
            <a:tailEnd/>
          </a:ln>
          <a:effectLst/>
        </p:spPr>
        <p:txBody>
          <a:bodyPr>
            <a:spAutoFit/>
          </a:bodyPr>
          <a:lstStyle/>
          <a:p>
            <a:pPr algn="l"/>
            <a:r>
              <a:rPr lang="en-US" sz="2400" b="1" dirty="0" smtClean="0">
                <a:latin typeface="Comic Sans MS" pitchFamily="66" charset="0"/>
              </a:rPr>
              <a:t>“Dan </a:t>
            </a:r>
            <a:r>
              <a:rPr lang="en-US" sz="2400" b="1" dirty="0" err="1">
                <a:latin typeface="Comic Sans MS" pitchFamily="66" charset="0"/>
              </a:rPr>
              <a:t>murid-murid</a:t>
            </a:r>
            <a:r>
              <a:rPr lang="en-US" sz="2400" b="1" dirty="0">
                <a:latin typeface="Comic Sans MS" pitchFamily="66" charset="0"/>
              </a:rPr>
              <a:t> </a:t>
            </a:r>
            <a:r>
              <a:rPr lang="en-US" sz="2400" b="1" dirty="0" err="1">
                <a:latin typeface="Comic Sans MS" pitchFamily="66" charset="0"/>
              </a:rPr>
              <a:t>bertanya</a:t>
            </a:r>
            <a:r>
              <a:rPr lang="en-US" sz="2400" b="1" dirty="0">
                <a:latin typeface="Comic Sans MS" pitchFamily="66" charset="0"/>
              </a:rPr>
              <a:t> </a:t>
            </a:r>
            <a:r>
              <a:rPr lang="en-US" sz="2400" b="1" dirty="0" err="1">
                <a:latin typeface="Comic Sans MS" pitchFamily="66" charset="0"/>
              </a:rPr>
              <a:t>kepada</a:t>
            </a:r>
            <a:r>
              <a:rPr lang="en-US" sz="2400" b="1" dirty="0">
                <a:latin typeface="Comic Sans MS" pitchFamily="66" charset="0"/>
              </a:rPr>
              <a:t> </a:t>
            </a:r>
            <a:r>
              <a:rPr lang="en-US" sz="2400" b="1" dirty="0" err="1">
                <a:latin typeface="Comic Sans MS" pitchFamily="66" charset="0"/>
              </a:rPr>
              <a:t>Yesus</a:t>
            </a:r>
            <a:r>
              <a:rPr lang="en-US" sz="2400" b="1" dirty="0">
                <a:latin typeface="Comic Sans MS" pitchFamily="66" charset="0"/>
              </a:rPr>
              <a:t>, </a:t>
            </a:r>
            <a:r>
              <a:rPr lang="en-US" sz="2400" b="1" dirty="0" err="1">
                <a:latin typeface="Comic Sans MS" pitchFamily="66" charset="0"/>
              </a:rPr>
              <a:t>katanya</a:t>
            </a:r>
            <a:r>
              <a:rPr lang="en-US" sz="2400" b="1" dirty="0">
                <a:latin typeface="Comic Sans MS" pitchFamily="66" charset="0"/>
              </a:rPr>
              <a:t>: </a:t>
            </a:r>
            <a:r>
              <a:rPr lang="en-US" sz="2400" b="1" dirty="0" smtClean="0">
                <a:latin typeface="Comic Sans MS" pitchFamily="66" charset="0"/>
              </a:rPr>
              <a:t>‘Guru</a:t>
            </a:r>
            <a:r>
              <a:rPr lang="en-US" sz="2400" b="1" dirty="0">
                <a:latin typeface="Comic Sans MS" pitchFamily="66" charset="0"/>
              </a:rPr>
              <a:t>, </a:t>
            </a:r>
            <a:r>
              <a:rPr lang="en-US" sz="2400" b="1" dirty="0" err="1">
                <a:latin typeface="Comic Sans MS" pitchFamily="66" charset="0"/>
              </a:rPr>
              <a:t>bilamanakah</a:t>
            </a:r>
            <a:r>
              <a:rPr lang="en-US" sz="2400" b="1" dirty="0">
                <a:latin typeface="Comic Sans MS" pitchFamily="66" charset="0"/>
              </a:rPr>
              <a:t> </a:t>
            </a:r>
            <a:r>
              <a:rPr lang="en-US" sz="2400" b="1" dirty="0" err="1">
                <a:latin typeface="Comic Sans MS" pitchFamily="66" charset="0"/>
              </a:rPr>
              <a:t>itu</a:t>
            </a:r>
            <a:r>
              <a:rPr lang="en-US" sz="2400" b="1" dirty="0">
                <a:latin typeface="Comic Sans MS" pitchFamily="66" charset="0"/>
              </a:rPr>
              <a:t> </a:t>
            </a:r>
            <a:r>
              <a:rPr lang="en-US" sz="2400" b="1" dirty="0" err="1">
                <a:latin typeface="Comic Sans MS" pitchFamily="66" charset="0"/>
              </a:rPr>
              <a:t>akan</a:t>
            </a:r>
            <a:r>
              <a:rPr lang="en-US" sz="2400" b="1" dirty="0">
                <a:latin typeface="Comic Sans MS" pitchFamily="66" charset="0"/>
              </a:rPr>
              <a:t> </a:t>
            </a:r>
            <a:r>
              <a:rPr lang="en-US" sz="2400" b="1" dirty="0" err="1">
                <a:latin typeface="Comic Sans MS" pitchFamily="66" charset="0"/>
              </a:rPr>
              <a:t>terjadi</a:t>
            </a:r>
            <a:r>
              <a:rPr lang="en-US" sz="2400" b="1" dirty="0">
                <a:latin typeface="Comic Sans MS" pitchFamily="66" charset="0"/>
              </a:rPr>
              <a:t>? Dan </a:t>
            </a:r>
            <a:r>
              <a:rPr lang="en-US" sz="2400" b="1" dirty="0" err="1">
                <a:latin typeface="Comic Sans MS" pitchFamily="66" charset="0"/>
              </a:rPr>
              <a:t>apakah</a:t>
            </a:r>
            <a:r>
              <a:rPr lang="en-US" sz="2400" b="1" dirty="0">
                <a:latin typeface="Comic Sans MS" pitchFamily="66" charset="0"/>
              </a:rPr>
              <a:t> </a:t>
            </a:r>
            <a:r>
              <a:rPr lang="en-US" sz="2400" b="1" dirty="0" err="1">
                <a:latin typeface="Comic Sans MS" pitchFamily="66" charset="0"/>
              </a:rPr>
              <a:t>tandanya</a:t>
            </a:r>
            <a:r>
              <a:rPr lang="en-US" sz="2400" b="1" dirty="0">
                <a:latin typeface="Comic Sans MS" pitchFamily="66" charset="0"/>
              </a:rPr>
              <a:t>, </a:t>
            </a:r>
            <a:r>
              <a:rPr lang="en-US" sz="2400" b="1" dirty="0" err="1">
                <a:latin typeface="Comic Sans MS" pitchFamily="66" charset="0"/>
              </a:rPr>
              <a:t>kalau</a:t>
            </a:r>
            <a:r>
              <a:rPr lang="en-US" sz="2400" b="1" dirty="0">
                <a:latin typeface="Comic Sans MS" pitchFamily="66" charset="0"/>
              </a:rPr>
              <a:t> </a:t>
            </a:r>
            <a:r>
              <a:rPr lang="en-US" sz="2400" b="1" dirty="0" err="1">
                <a:latin typeface="Comic Sans MS" pitchFamily="66" charset="0"/>
              </a:rPr>
              <a:t>itu</a:t>
            </a:r>
            <a:r>
              <a:rPr lang="en-US" sz="2400" b="1" dirty="0">
                <a:latin typeface="Comic Sans MS" pitchFamily="66" charset="0"/>
              </a:rPr>
              <a:t> </a:t>
            </a:r>
            <a:r>
              <a:rPr lang="en-US" sz="2400" b="1" dirty="0" err="1">
                <a:latin typeface="Comic Sans MS" pitchFamily="66" charset="0"/>
              </a:rPr>
              <a:t>akan</a:t>
            </a:r>
            <a:r>
              <a:rPr lang="en-US" sz="2400" b="1" dirty="0">
                <a:latin typeface="Comic Sans MS" pitchFamily="66" charset="0"/>
              </a:rPr>
              <a:t> </a:t>
            </a:r>
            <a:r>
              <a:rPr lang="en-US" sz="2400" b="1" dirty="0" err="1">
                <a:latin typeface="Comic Sans MS" pitchFamily="66" charset="0"/>
              </a:rPr>
              <a:t>terjadi</a:t>
            </a:r>
            <a:r>
              <a:rPr lang="en-US" sz="2400" b="1" dirty="0" smtClean="0">
                <a:latin typeface="Comic Sans MS" pitchFamily="66" charset="0"/>
              </a:rPr>
              <a:t>?’”</a:t>
            </a:r>
            <a:r>
              <a:rPr lang="en-US" sz="2400" b="1" dirty="0" smtClean="0"/>
              <a:t> </a:t>
            </a:r>
            <a:r>
              <a:rPr lang="en-US" b="1" dirty="0" smtClean="0"/>
              <a:t>(Lukas 21:7)</a:t>
            </a:r>
            <a:endParaRPr lang="en-US" b="1" dirty="0">
              <a:solidFill>
                <a:schemeClr val="tx1"/>
              </a:solidFill>
              <a:latin typeface="Comic Sans MS" pitchFamily="66" charset="0"/>
              <a:cs typeface="Times New Roman" pitchFamily="18" charset="0"/>
            </a:endParaRPr>
          </a:p>
        </p:txBody>
      </p:sp>
      <p:sp>
        <p:nvSpPr>
          <p:cNvPr id="5159" name="Text Box 39"/>
          <p:cNvSpPr txBox="1">
            <a:spLocks noChangeArrowheads="1"/>
          </p:cNvSpPr>
          <p:nvPr/>
        </p:nvSpPr>
        <p:spPr bwMode="auto">
          <a:xfrm>
            <a:off x="1963738" y="3851275"/>
            <a:ext cx="5054600" cy="1384995"/>
          </a:xfrm>
          <a:prstGeom prst="rect">
            <a:avLst/>
          </a:prstGeom>
          <a:noFill/>
          <a:ln w="9525">
            <a:noFill/>
            <a:miter lim="800000"/>
            <a:headEnd/>
            <a:tailEnd/>
          </a:ln>
          <a:effectLst/>
        </p:spPr>
        <p:txBody>
          <a:bodyPr>
            <a:spAutoFit/>
          </a:bodyPr>
          <a:lstStyle/>
          <a:p>
            <a:r>
              <a:rPr lang="en-US" sz="2800" dirty="0" smtClean="0">
                <a:solidFill>
                  <a:srgbClr val="FF0000"/>
                </a:solidFill>
                <a:latin typeface="Times New Roman" pitchFamily="18" charset="0"/>
                <a:cs typeface="Times New Roman" pitchFamily="18" charset="0"/>
              </a:rPr>
              <a:t>Dan </a:t>
            </a:r>
            <a:r>
              <a:rPr lang="en-US" sz="2800" dirty="0" err="1" smtClean="0">
                <a:solidFill>
                  <a:srgbClr val="FF0000"/>
                </a:solidFill>
                <a:latin typeface="Times New Roman" pitchFamily="18" charset="0"/>
                <a:cs typeface="Times New Roman" pitchFamily="18" charset="0"/>
              </a:rPr>
              <a:t>Dia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berkata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Berhati-hatilah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supaya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kamu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jangan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tertipu</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5169" name="Rectangle 49"/>
          <p:cNvSpPr>
            <a:spLocks noChangeArrowheads="1"/>
          </p:cNvSpPr>
          <p:nvPr/>
        </p:nvSpPr>
        <p:spPr bwMode="auto">
          <a:xfrm>
            <a:off x="2689098" y="3967799"/>
            <a:ext cx="4905375" cy="1127125"/>
          </a:xfrm>
          <a:prstGeom prst="rect">
            <a:avLst/>
          </a:prstGeom>
          <a:solidFill>
            <a:srgbClr val="FFCC99"/>
          </a:solidFill>
          <a:ln w="9525">
            <a:noFill/>
            <a:miter lim="800000"/>
            <a:headEnd/>
            <a:tailEnd/>
          </a:ln>
          <a:effectLst/>
        </p:spPr>
        <p:txBody>
          <a:bodyPr wrap="none" anchor="ctr"/>
          <a:lstStyle/>
          <a:p>
            <a:r>
              <a:rPr lang="en-US" sz="4400" dirty="0" err="1" smtClean="0">
                <a:solidFill>
                  <a:srgbClr val="990000"/>
                </a:solidFill>
              </a:rPr>
              <a:t>Ya</a:t>
            </a:r>
            <a:r>
              <a:rPr lang="en-US" sz="4400" dirty="0" smtClean="0">
                <a:solidFill>
                  <a:srgbClr val="990000"/>
                </a:solidFill>
              </a:rPr>
              <a:t>, </a:t>
            </a:r>
            <a:r>
              <a:rPr lang="en-US" sz="4400" dirty="0" err="1" smtClean="0">
                <a:solidFill>
                  <a:srgbClr val="990000"/>
                </a:solidFill>
              </a:rPr>
              <a:t>benar</a:t>
            </a:r>
            <a:r>
              <a:rPr lang="en-US" sz="4400" dirty="0" smtClean="0">
                <a:solidFill>
                  <a:srgbClr val="990000"/>
                </a:solidFill>
              </a:rPr>
              <a:t>!!!</a:t>
            </a:r>
            <a:endParaRPr lang="en-US" sz="4400" dirty="0">
              <a:solidFill>
                <a:srgbClr val="990000"/>
              </a:solidFill>
            </a:endParaRPr>
          </a:p>
        </p:txBody>
      </p:sp>
      <p:sp>
        <p:nvSpPr>
          <p:cNvPr id="5174" name="Rectangle 54"/>
          <p:cNvSpPr>
            <a:spLocks noChangeArrowheads="1"/>
          </p:cNvSpPr>
          <p:nvPr/>
        </p:nvSpPr>
        <p:spPr bwMode="auto">
          <a:xfrm>
            <a:off x="1675690" y="3956233"/>
            <a:ext cx="7015162" cy="1127125"/>
          </a:xfrm>
          <a:prstGeom prst="rect">
            <a:avLst/>
          </a:prstGeom>
          <a:solidFill>
            <a:srgbClr val="FFCC99"/>
          </a:solidFill>
          <a:ln w="9525">
            <a:noFill/>
            <a:miter lim="800000"/>
            <a:headEnd/>
            <a:tailEnd/>
          </a:ln>
          <a:effectLst/>
        </p:spPr>
        <p:txBody>
          <a:bodyPr wrap="none" anchor="ctr"/>
          <a:lstStyle/>
          <a:p>
            <a:r>
              <a:rPr lang="en-US" sz="3600" dirty="0" smtClean="0">
                <a:solidFill>
                  <a:srgbClr val="990000"/>
                </a:solidFill>
              </a:rPr>
              <a:t>Kita </a:t>
            </a:r>
            <a:r>
              <a:rPr lang="en-US" sz="3600" dirty="0" err="1" smtClean="0">
                <a:solidFill>
                  <a:srgbClr val="990000"/>
                </a:solidFill>
              </a:rPr>
              <a:t>dapat</a:t>
            </a:r>
            <a:r>
              <a:rPr lang="en-US" sz="3600" dirty="0" smtClean="0">
                <a:solidFill>
                  <a:srgbClr val="990000"/>
                </a:solidFill>
              </a:rPr>
              <a:t> </a:t>
            </a:r>
            <a:r>
              <a:rPr lang="en-US" sz="3600" dirty="0" err="1" smtClean="0">
                <a:solidFill>
                  <a:srgbClr val="990000"/>
                </a:solidFill>
              </a:rPr>
              <a:t>tertipu</a:t>
            </a:r>
            <a:r>
              <a:rPr lang="en-US" sz="3600" dirty="0" smtClean="0">
                <a:solidFill>
                  <a:srgbClr val="990000"/>
                </a:solidFill>
              </a:rPr>
              <a:t> !!??</a:t>
            </a:r>
            <a:endParaRPr lang="en-US" sz="3600" dirty="0">
              <a:solidFill>
                <a:srgbClr val="990000"/>
              </a:solidFill>
            </a:endParaRPr>
          </a:p>
        </p:txBody>
      </p:sp>
      <p:sp>
        <p:nvSpPr>
          <p:cNvPr id="5175" name="Text Box 55"/>
          <p:cNvSpPr txBox="1">
            <a:spLocks noChangeArrowheads="1"/>
          </p:cNvSpPr>
          <p:nvPr/>
        </p:nvSpPr>
        <p:spPr bwMode="auto">
          <a:xfrm>
            <a:off x="2756847" y="5453370"/>
            <a:ext cx="3698543" cy="830997"/>
          </a:xfrm>
          <a:prstGeom prst="rect">
            <a:avLst/>
          </a:prstGeom>
          <a:noFill/>
          <a:ln w="9525">
            <a:noFill/>
            <a:miter lim="800000"/>
            <a:headEnd/>
            <a:tailEnd/>
          </a:ln>
          <a:effectLst/>
        </p:spPr>
        <p:txBody>
          <a:bodyPr wrap="square">
            <a:spAutoFit/>
          </a:bodyPr>
          <a:lstStyle/>
          <a:p>
            <a:pPr algn="ctr"/>
            <a:r>
              <a:rPr lang="en-US" sz="4800" kern="10" dirty="0" smtClean="0">
                <a:ln w="9525">
                  <a:solidFill>
                    <a:schemeClr val="tx1"/>
                  </a:solidFill>
                  <a:round/>
                  <a:headEnd/>
                  <a:tailEnd/>
                </a:ln>
                <a:solidFill>
                  <a:srgbClr val="800000"/>
                </a:solidFill>
                <a:effectLst>
                  <a:outerShdw dist="35921" dir="2700000" algn="ctr" rotWithShape="0">
                    <a:srgbClr val="C0C0C0">
                      <a:alpha val="79999"/>
                    </a:srgbClr>
                  </a:outerShdw>
                </a:effectLst>
                <a:latin typeface="Impact"/>
              </a:rPr>
              <a:t>MENGAPA ???</a:t>
            </a:r>
            <a:endParaRPr lang="en-US" sz="4800" kern="10" dirty="0">
              <a:ln w="9525">
                <a:solidFill>
                  <a:schemeClr val="tx1"/>
                </a:solidFill>
                <a:round/>
                <a:headEnd/>
                <a:tailEnd/>
              </a:ln>
              <a:solidFill>
                <a:srgbClr val="800000"/>
              </a:solidFill>
              <a:effectLst>
                <a:outerShdw dist="35921" dir="2700000" algn="ctr" rotWithShape="0">
                  <a:srgbClr val="C0C0C0">
                    <a:alpha val="79999"/>
                  </a:srgbClr>
                </a:outerShdw>
              </a:effectLst>
              <a:latin typeface="Impac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500"/>
                            </p:stCondLst>
                            <p:childTnLst>
                              <p:par>
                                <p:cTn id="9" presetID="17" presetClass="entr" presetSubtype="4" fill="hold" grpId="0" nodeType="afterEffect">
                                  <p:stCondLst>
                                    <p:cond delay="0"/>
                                  </p:stCondLst>
                                  <p:childTnLst>
                                    <p:set>
                                      <p:cBhvr>
                                        <p:cTn id="10" dur="1" fill="hold">
                                          <p:stCondLst>
                                            <p:cond delay="0"/>
                                          </p:stCondLst>
                                        </p:cTn>
                                        <p:tgtEl>
                                          <p:spTgt spid="5156"/>
                                        </p:tgtEl>
                                        <p:attrNameLst>
                                          <p:attrName>style.visibility</p:attrName>
                                        </p:attrNameLst>
                                      </p:cBhvr>
                                      <p:to>
                                        <p:strVal val="visible"/>
                                      </p:to>
                                    </p:set>
                                    <p:anim calcmode="lin" valueType="num">
                                      <p:cBhvr>
                                        <p:cTn id="11" dur="500" fill="hold"/>
                                        <p:tgtEl>
                                          <p:spTgt spid="5156"/>
                                        </p:tgtEl>
                                        <p:attrNameLst>
                                          <p:attrName>ppt_x</p:attrName>
                                        </p:attrNameLst>
                                      </p:cBhvr>
                                      <p:tavLst>
                                        <p:tav tm="0">
                                          <p:val>
                                            <p:strVal val="#ppt_x"/>
                                          </p:val>
                                        </p:tav>
                                        <p:tav tm="100000">
                                          <p:val>
                                            <p:strVal val="#ppt_x"/>
                                          </p:val>
                                        </p:tav>
                                      </p:tavLst>
                                    </p:anim>
                                    <p:anim calcmode="lin" valueType="num">
                                      <p:cBhvr>
                                        <p:cTn id="12" dur="500" fill="hold"/>
                                        <p:tgtEl>
                                          <p:spTgt spid="5156"/>
                                        </p:tgtEl>
                                        <p:attrNameLst>
                                          <p:attrName>ppt_y</p:attrName>
                                        </p:attrNameLst>
                                      </p:cBhvr>
                                      <p:tavLst>
                                        <p:tav tm="0">
                                          <p:val>
                                            <p:strVal val="#ppt_y+#ppt_h/2"/>
                                          </p:val>
                                        </p:tav>
                                        <p:tav tm="100000">
                                          <p:val>
                                            <p:strVal val="#ppt_y"/>
                                          </p:val>
                                        </p:tav>
                                      </p:tavLst>
                                    </p:anim>
                                    <p:anim calcmode="lin" valueType="num">
                                      <p:cBhvr>
                                        <p:cTn id="13" dur="500" fill="hold"/>
                                        <p:tgtEl>
                                          <p:spTgt spid="5156"/>
                                        </p:tgtEl>
                                        <p:attrNameLst>
                                          <p:attrName>ppt_w</p:attrName>
                                        </p:attrNameLst>
                                      </p:cBhvr>
                                      <p:tavLst>
                                        <p:tav tm="0">
                                          <p:val>
                                            <p:strVal val="#ppt_w"/>
                                          </p:val>
                                        </p:tav>
                                        <p:tav tm="100000">
                                          <p:val>
                                            <p:strVal val="#ppt_w"/>
                                          </p:val>
                                        </p:tav>
                                      </p:tavLst>
                                    </p:anim>
                                    <p:anim calcmode="lin" valueType="num">
                                      <p:cBhvr>
                                        <p:cTn id="14" dur="500" fill="hold"/>
                                        <p:tgtEl>
                                          <p:spTgt spid="515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528" fill="hold" grpId="0" nodeType="clickEffect">
                                  <p:stCondLst>
                                    <p:cond delay="0"/>
                                  </p:stCondLst>
                                  <p:iterate type="wd">
                                    <p:tmPct val="100000"/>
                                  </p:iterate>
                                  <p:childTnLst>
                                    <p:set>
                                      <p:cBhvr>
                                        <p:cTn id="18" dur="1" fill="hold">
                                          <p:stCondLst>
                                            <p:cond delay="0"/>
                                          </p:stCondLst>
                                        </p:cTn>
                                        <p:tgtEl>
                                          <p:spTgt spid="5159"/>
                                        </p:tgtEl>
                                        <p:attrNameLst>
                                          <p:attrName>style.visibility</p:attrName>
                                        </p:attrNameLst>
                                      </p:cBhvr>
                                      <p:to>
                                        <p:strVal val="visible"/>
                                      </p:to>
                                    </p:set>
                                    <p:anim calcmode="lin" valueType="num">
                                      <p:cBhvr>
                                        <p:cTn id="19" dur="300" fill="hold"/>
                                        <p:tgtEl>
                                          <p:spTgt spid="5159"/>
                                        </p:tgtEl>
                                        <p:attrNameLst>
                                          <p:attrName>ppt_w</p:attrName>
                                        </p:attrNameLst>
                                      </p:cBhvr>
                                      <p:tavLst>
                                        <p:tav tm="0">
                                          <p:val>
                                            <p:fltVal val="0"/>
                                          </p:val>
                                        </p:tav>
                                        <p:tav tm="100000">
                                          <p:val>
                                            <p:strVal val="#ppt_w"/>
                                          </p:val>
                                        </p:tav>
                                      </p:tavLst>
                                    </p:anim>
                                    <p:anim calcmode="lin" valueType="num">
                                      <p:cBhvr>
                                        <p:cTn id="20" dur="300" fill="hold"/>
                                        <p:tgtEl>
                                          <p:spTgt spid="5159"/>
                                        </p:tgtEl>
                                        <p:attrNameLst>
                                          <p:attrName>ppt_h</p:attrName>
                                        </p:attrNameLst>
                                      </p:cBhvr>
                                      <p:tavLst>
                                        <p:tav tm="0">
                                          <p:val>
                                            <p:fltVal val="0"/>
                                          </p:val>
                                        </p:tav>
                                        <p:tav tm="100000">
                                          <p:val>
                                            <p:strVal val="#ppt_h"/>
                                          </p:val>
                                        </p:tav>
                                      </p:tavLst>
                                    </p:anim>
                                    <p:anim calcmode="lin" valueType="num">
                                      <p:cBhvr>
                                        <p:cTn id="21" dur="300" fill="hold"/>
                                        <p:tgtEl>
                                          <p:spTgt spid="5159"/>
                                        </p:tgtEl>
                                        <p:attrNameLst>
                                          <p:attrName>ppt_x</p:attrName>
                                        </p:attrNameLst>
                                      </p:cBhvr>
                                      <p:tavLst>
                                        <p:tav tm="0">
                                          <p:val>
                                            <p:fltVal val="0.5"/>
                                          </p:val>
                                        </p:tav>
                                        <p:tav tm="100000">
                                          <p:val>
                                            <p:strVal val="#ppt_x"/>
                                          </p:val>
                                        </p:tav>
                                      </p:tavLst>
                                    </p:anim>
                                    <p:anim calcmode="lin" valueType="num">
                                      <p:cBhvr>
                                        <p:cTn id="22" dur="300" fill="hold"/>
                                        <p:tgtEl>
                                          <p:spTgt spid="5159"/>
                                        </p:tgtEl>
                                        <p:attrNameLst>
                                          <p:attrName>ppt_y</p:attrName>
                                        </p:attrNameLst>
                                      </p:cBhvr>
                                      <p:tavLst>
                                        <p:tav tm="0">
                                          <p:val>
                                            <p:fltVal val="0.5"/>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174"/>
                                        </p:tgtEl>
                                        <p:attrNameLst>
                                          <p:attrName>style.visibility</p:attrName>
                                        </p:attrNameLst>
                                      </p:cBhvr>
                                      <p:to>
                                        <p:strVal val="visible"/>
                                      </p:to>
                                    </p:set>
                                    <p:animEffect transition="in" filter="blinds(horizontal)">
                                      <p:cBhvr>
                                        <p:cTn id="27" dur="500"/>
                                        <p:tgtEl>
                                          <p:spTgt spid="517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516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5175"/>
                                        </p:tgtEl>
                                        <p:attrNameLst>
                                          <p:attrName>style.visibility</p:attrName>
                                        </p:attrNameLst>
                                      </p:cBhvr>
                                      <p:to>
                                        <p:strVal val="visible"/>
                                      </p:to>
                                    </p:set>
                                    <p:anim calcmode="lin" valueType="num">
                                      <p:cBhvr>
                                        <p:cTn id="36" dur="1000" fill="hold"/>
                                        <p:tgtEl>
                                          <p:spTgt spid="5175"/>
                                        </p:tgtEl>
                                        <p:attrNameLst>
                                          <p:attrName>ppt_w</p:attrName>
                                        </p:attrNameLst>
                                      </p:cBhvr>
                                      <p:tavLst>
                                        <p:tav tm="0">
                                          <p:val>
                                            <p:fltVal val="0"/>
                                          </p:val>
                                        </p:tav>
                                        <p:tav tm="100000">
                                          <p:val>
                                            <p:strVal val="#ppt_w"/>
                                          </p:val>
                                        </p:tav>
                                      </p:tavLst>
                                    </p:anim>
                                    <p:anim calcmode="lin" valueType="num">
                                      <p:cBhvr>
                                        <p:cTn id="37" dur="1000" fill="hold"/>
                                        <p:tgtEl>
                                          <p:spTgt spid="5175"/>
                                        </p:tgtEl>
                                        <p:attrNameLst>
                                          <p:attrName>ppt_h</p:attrName>
                                        </p:attrNameLst>
                                      </p:cBhvr>
                                      <p:tavLst>
                                        <p:tav tm="0">
                                          <p:val>
                                            <p:fltVal val="0"/>
                                          </p:val>
                                        </p:tav>
                                        <p:tav tm="100000">
                                          <p:val>
                                            <p:strVal val="#ppt_h"/>
                                          </p:val>
                                        </p:tav>
                                      </p:tavLst>
                                    </p:anim>
                                    <p:anim calcmode="lin" valueType="num">
                                      <p:cBhvr>
                                        <p:cTn id="38" dur="1000" fill="hold"/>
                                        <p:tgtEl>
                                          <p:spTgt spid="5175"/>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517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6" grpId="0" autoUpdateAnimBg="0"/>
      <p:bldP spid="5159" grpId="0" autoUpdateAnimBg="0"/>
      <p:bldP spid="5169" grpId="0" animBg="1" autoUpdateAnimBg="0"/>
      <p:bldP spid="5174" grpId="0" animBg="1" autoUpdateAnimBg="0"/>
      <p:bldP spid="517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1514" name="Rectangle 10"/>
          <p:cNvSpPr>
            <a:spLocks noChangeArrowheads="1"/>
          </p:cNvSpPr>
          <p:nvPr/>
        </p:nvSpPr>
        <p:spPr bwMode="auto">
          <a:xfrm>
            <a:off x="5468938" y="1687513"/>
            <a:ext cx="3317875" cy="3001962"/>
          </a:xfrm>
          <a:prstGeom prst="rect">
            <a:avLst/>
          </a:prstGeom>
          <a:noFill/>
          <a:ln w="28575">
            <a:solidFill>
              <a:schemeClr val="accent2"/>
            </a:solidFill>
            <a:miter lim="800000"/>
            <a:headEnd/>
            <a:tailEnd/>
          </a:ln>
          <a:effectLst/>
        </p:spPr>
        <p:txBody>
          <a:bodyPr wrap="none" anchor="ctr"/>
          <a:lstStyle/>
          <a:p>
            <a:endParaRPr lang="en-CA" sz="2400" b="0">
              <a:solidFill>
                <a:srgbClr val="FF0000"/>
              </a:solidFill>
              <a:latin typeface="Times New Roman" pitchFamily="18" charset="0"/>
            </a:endParaRPr>
          </a:p>
        </p:txBody>
      </p:sp>
      <p:sp>
        <p:nvSpPr>
          <p:cNvPr id="21515" name="Line 11"/>
          <p:cNvSpPr>
            <a:spLocks noChangeShapeType="1"/>
          </p:cNvSpPr>
          <p:nvPr/>
        </p:nvSpPr>
        <p:spPr bwMode="auto">
          <a:xfrm>
            <a:off x="6786563" y="1108075"/>
            <a:ext cx="463550" cy="0"/>
          </a:xfrm>
          <a:prstGeom prst="line">
            <a:avLst/>
          </a:prstGeom>
          <a:noFill/>
          <a:ln w="28575">
            <a:solidFill>
              <a:srgbClr val="FF0000"/>
            </a:solidFill>
            <a:round/>
            <a:headEnd/>
            <a:tailEnd/>
          </a:ln>
          <a:effectLst/>
        </p:spPr>
        <p:txBody>
          <a:bodyPr/>
          <a:lstStyle/>
          <a:p>
            <a:endParaRPr lang="en-US"/>
          </a:p>
        </p:txBody>
      </p:sp>
      <p:sp>
        <p:nvSpPr>
          <p:cNvPr id="21516" name="Line 12"/>
          <p:cNvSpPr>
            <a:spLocks noChangeShapeType="1"/>
          </p:cNvSpPr>
          <p:nvPr/>
        </p:nvSpPr>
        <p:spPr bwMode="auto">
          <a:xfrm flipH="1">
            <a:off x="5602288" y="1108075"/>
            <a:ext cx="1171575" cy="579438"/>
          </a:xfrm>
          <a:prstGeom prst="line">
            <a:avLst/>
          </a:prstGeom>
          <a:noFill/>
          <a:ln w="9525">
            <a:solidFill>
              <a:schemeClr val="accent2"/>
            </a:solidFill>
            <a:round/>
            <a:headEnd/>
            <a:tailEnd/>
          </a:ln>
          <a:effectLst/>
        </p:spPr>
        <p:txBody>
          <a:bodyPr/>
          <a:lstStyle/>
          <a:p>
            <a:endParaRPr lang="en-US"/>
          </a:p>
        </p:txBody>
      </p:sp>
      <p:sp>
        <p:nvSpPr>
          <p:cNvPr id="21517" name="Line 13"/>
          <p:cNvSpPr>
            <a:spLocks noChangeShapeType="1"/>
          </p:cNvSpPr>
          <p:nvPr/>
        </p:nvSpPr>
        <p:spPr bwMode="auto">
          <a:xfrm>
            <a:off x="7264400" y="1108075"/>
            <a:ext cx="1350963" cy="554038"/>
          </a:xfrm>
          <a:prstGeom prst="line">
            <a:avLst/>
          </a:prstGeom>
          <a:noFill/>
          <a:ln w="9525">
            <a:solidFill>
              <a:schemeClr val="accent2"/>
            </a:solidFill>
            <a:round/>
            <a:headEnd/>
            <a:tailEnd/>
          </a:ln>
          <a:effectLst/>
        </p:spPr>
        <p:txBody>
          <a:bodyPr/>
          <a:lstStyle/>
          <a:p>
            <a:endParaRPr lang="en-US"/>
          </a:p>
        </p:txBody>
      </p:sp>
      <p:sp>
        <p:nvSpPr>
          <p:cNvPr id="21529" name="Text Box 25"/>
          <p:cNvSpPr txBox="1">
            <a:spLocks noChangeArrowheads="1"/>
          </p:cNvSpPr>
          <p:nvPr/>
        </p:nvSpPr>
        <p:spPr bwMode="auto">
          <a:xfrm>
            <a:off x="257175" y="533400"/>
            <a:ext cx="5213287" cy="1323439"/>
          </a:xfrm>
          <a:prstGeom prst="rect">
            <a:avLst/>
          </a:prstGeom>
          <a:noFill/>
          <a:ln w="9525">
            <a:noFill/>
            <a:miter lim="800000"/>
            <a:headEnd/>
            <a:tailEnd/>
          </a:ln>
          <a:effectLst/>
        </p:spPr>
        <p:txBody>
          <a:bodyPr wrap="none">
            <a:spAutoFit/>
          </a:bodyPr>
          <a:lstStyle/>
          <a:p>
            <a:r>
              <a:rPr lang="en-US" sz="4000" b="0" dirty="0" err="1" smtClean="0">
                <a:solidFill>
                  <a:srgbClr val="990000"/>
                </a:solidFill>
                <a:latin typeface="Times New Roman" pitchFamily="18" charset="0"/>
              </a:rPr>
              <a:t>Karena</a:t>
            </a:r>
            <a:r>
              <a:rPr lang="en-US" sz="4000" b="0" dirty="0" smtClean="0">
                <a:solidFill>
                  <a:srgbClr val="990000"/>
                </a:solidFill>
                <a:latin typeface="Times New Roman" pitchFamily="18" charset="0"/>
              </a:rPr>
              <a:t> </a:t>
            </a:r>
            <a:r>
              <a:rPr lang="en-US" sz="4000" b="0" dirty="0" err="1" smtClean="0">
                <a:solidFill>
                  <a:srgbClr val="990000"/>
                </a:solidFill>
                <a:latin typeface="Times New Roman" pitchFamily="18" charset="0"/>
              </a:rPr>
              <a:t>kita</a:t>
            </a:r>
            <a:r>
              <a:rPr lang="en-US" sz="4000" b="0" dirty="0" smtClean="0">
                <a:solidFill>
                  <a:srgbClr val="990000"/>
                </a:solidFill>
                <a:latin typeface="Times New Roman" pitchFamily="18" charset="0"/>
              </a:rPr>
              <a:t> </a:t>
            </a:r>
            <a:r>
              <a:rPr lang="en-US" sz="4000" b="0" dirty="0" err="1" smtClean="0">
                <a:solidFill>
                  <a:srgbClr val="990000"/>
                </a:solidFill>
                <a:latin typeface="Times New Roman" pitchFamily="18" charset="0"/>
              </a:rPr>
              <a:t>menantikan</a:t>
            </a:r>
            <a:r>
              <a:rPr lang="en-US" sz="4000" b="0" dirty="0" smtClean="0">
                <a:solidFill>
                  <a:srgbClr val="990000"/>
                </a:solidFill>
                <a:latin typeface="Times New Roman" pitchFamily="18" charset="0"/>
              </a:rPr>
              <a:t> </a:t>
            </a:r>
          </a:p>
          <a:p>
            <a:r>
              <a:rPr lang="en-US" sz="4000" b="0" dirty="0" err="1" smtClean="0">
                <a:solidFill>
                  <a:srgbClr val="990000"/>
                </a:solidFill>
                <a:latin typeface="Times New Roman" pitchFamily="18" charset="0"/>
              </a:rPr>
              <a:t>tanda-tanda</a:t>
            </a:r>
            <a:r>
              <a:rPr lang="en-US" sz="4000" b="0" dirty="0" smtClean="0">
                <a:solidFill>
                  <a:srgbClr val="990000"/>
                </a:solidFill>
                <a:latin typeface="Times New Roman" pitchFamily="18" charset="0"/>
              </a:rPr>
              <a:t> yang …</a:t>
            </a:r>
            <a:endParaRPr lang="en-US" sz="4000" b="0" dirty="0">
              <a:solidFill>
                <a:srgbClr val="990000"/>
              </a:solidFill>
              <a:latin typeface="Times New Roman" pitchFamily="18" charset="0"/>
            </a:endParaRPr>
          </a:p>
        </p:txBody>
      </p:sp>
      <p:sp>
        <p:nvSpPr>
          <p:cNvPr id="21536" name="Text Box 32"/>
          <p:cNvSpPr txBox="1">
            <a:spLocks noChangeArrowheads="1"/>
          </p:cNvSpPr>
          <p:nvPr/>
        </p:nvSpPr>
        <p:spPr bwMode="auto">
          <a:xfrm>
            <a:off x="5791200" y="2439650"/>
            <a:ext cx="2654381" cy="1446550"/>
          </a:xfrm>
          <a:prstGeom prst="rect">
            <a:avLst/>
          </a:prstGeom>
          <a:noFill/>
          <a:ln w="9525">
            <a:noFill/>
            <a:miter lim="800000"/>
            <a:headEnd/>
            <a:tailEnd/>
          </a:ln>
          <a:effectLst/>
        </p:spPr>
        <p:txBody>
          <a:bodyPr wrap="none">
            <a:spAutoFit/>
          </a:bodyPr>
          <a:lstStyle/>
          <a:p>
            <a:pPr algn="ctr"/>
            <a:r>
              <a:rPr lang="en-US" sz="4400" b="1" dirty="0" err="1" smtClean="0">
                <a:solidFill>
                  <a:srgbClr val="FF0000"/>
                </a:solidFill>
                <a:latin typeface="Times New Roman" pitchFamily="18" charset="0"/>
              </a:rPr>
              <a:t>Sudah</a:t>
            </a:r>
            <a:r>
              <a:rPr lang="en-US" sz="4400" b="1" dirty="0" smtClean="0">
                <a:solidFill>
                  <a:srgbClr val="FF0000"/>
                </a:solidFill>
                <a:latin typeface="Times New Roman" pitchFamily="18" charset="0"/>
              </a:rPr>
              <a:t> </a:t>
            </a:r>
          </a:p>
          <a:p>
            <a:pPr algn="ctr"/>
            <a:r>
              <a:rPr lang="en-US" sz="4400" b="1" dirty="0" err="1" smtClean="0">
                <a:solidFill>
                  <a:srgbClr val="FF0000"/>
                </a:solidFill>
                <a:latin typeface="Times New Roman" pitchFamily="18" charset="0"/>
              </a:rPr>
              <a:t>Terjadi</a:t>
            </a:r>
            <a:r>
              <a:rPr lang="en-US" sz="4400" b="1" dirty="0" smtClean="0">
                <a:solidFill>
                  <a:srgbClr val="FF0000"/>
                </a:solidFill>
                <a:latin typeface="Times New Roman" pitchFamily="18" charset="0"/>
              </a:rPr>
              <a:t> !!!</a:t>
            </a:r>
            <a:endParaRPr lang="en-US" sz="4400" b="1" dirty="0">
              <a:solidFill>
                <a:srgbClr val="FF0000"/>
              </a:solidFill>
              <a:latin typeface="Times New Roman" pitchFamily="18" charset="0"/>
            </a:endParaRPr>
          </a:p>
        </p:txBody>
      </p:sp>
      <p:sp>
        <p:nvSpPr>
          <p:cNvPr id="21543" name="Line 39"/>
          <p:cNvSpPr>
            <a:spLocks noChangeShapeType="1"/>
          </p:cNvSpPr>
          <p:nvPr/>
        </p:nvSpPr>
        <p:spPr bwMode="auto">
          <a:xfrm flipV="1">
            <a:off x="6192838" y="755650"/>
            <a:ext cx="1085850" cy="25400"/>
          </a:xfrm>
          <a:prstGeom prst="line">
            <a:avLst/>
          </a:prstGeom>
          <a:noFill/>
          <a:ln w="9525">
            <a:noFill/>
            <a:round/>
            <a:headEnd/>
            <a:tailEnd type="triangle" w="med" len="med"/>
          </a:ln>
          <a:effectLst/>
        </p:spPr>
        <p:txBody>
          <a:bodyPr wrap="none" anchor="ctr"/>
          <a:lstStyle/>
          <a:p>
            <a:endParaRPr lang="en-US"/>
          </a:p>
        </p:txBody>
      </p:sp>
      <p:sp>
        <p:nvSpPr>
          <p:cNvPr id="21544" name="Line 40"/>
          <p:cNvSpPr>
            <a:spLocks noChangeShapeType="1"/>
          </p:cNvSpPr>
          <p:nvPr/>
        </p:nvSpPr>
        <p:spPr bwMode="auto">
          <a:xfrm>
            <a:off x="6997700" y="741363"/>
            <a:ext cx="9525" cy="454025"/>
          </a:xfrm>
          <a:prstGeom prst="line">
            <a:avLst/>
          </a:prstGeom>
          <a:noFill/>
          <a:ln w="25400">
            <a:solidFill>
              <a:schemeClr val="tx1"/>
            </a:solidFill>
            <a:round/>
            <a:headEnd type="oval" w="lg" len="lg"/>
            <a:tailEnd/>
          </a:ln>
          <a:effectLst/>
        </p:spPr>
        <p:txBody>
          <a:bodyPr wrap="none" anchor="ctr"/>
          <a:lstStyle/>
          <a:p>
            <a:endParaRPr lang="en-US"/>
          </a:p>
        </p:txBody>
      </p:sp>
      <p:pic>
        <p:nvPicPr>
          <p:cNvPr id="21547" name="Picture 43" descr="biblehands"/>
          <p:cNvPicPr>
            <a:picLocks noChangeAspect="1" noChangeArrowheads="1"/>
          </p:cNvPicPr>
          <p:nvPr/>
        </p:nvPicPr>
        <p:blipFill>
          <a:blip r:embed="rId2">
            <a:lum contrast="12000"/>
          </a:blip>
          <a:srcRect/>
          <a:stretch>
            <a:fillRect/>
          </a:stretch>
        </p:blipFill>
        <p:spPr bwMode="auto">
          <a:xfrm>
            <a:off x="1593850" y="4062413"/>
            <a:ext cx="1703388" cy="1600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529"/>
                                        </p:tgtEl>
                                        <p:attrNameLst>
                                          <p:attrName>style.visibility</p:attrName>
                                        </p:attrNameLst>
                                      </p:cBhvr>
                                      <p:to>
                                        <p:strVal val="visible"/>
                                      </p:to>
                                    </p:set>
                                    <p:animEffect transition="in" filter="dissolve">
                                      <p:cBhvr>
                                        <p:cTn id="7" dur="500"/>
                                        <p:tgtEl>
                                          <p:spTgt spid="21529"/>
                                        </p:tgtEl>
                                      </p:cBhvr>
                                    </p:animEffect>
                                  </p:childTnLst>
                                </p:cTn>
                              </p:par>
                            </p:childTnLst>
                          </p:cTn>
                        </p:par>
                        <p:par>
                          <p:cTn id="8" fill="hold">
                            <p:stCondLst>
                              <p:cond delay="500"/>
                            </p:stCondLst>
                            <p:childTnLst>
                              <p:par>
                                <p:cTn id="9" presetID="23" presetClass="entr" presetSubtype="32" fill="hold" grpId="0" nodeType="afterEffect">
                                  <p:stCondLst>
                                    <p:cond delay="2000"/>
                                  </p:stCondLst>
                                  <p:childTnLst>
                                    <p:set>
                                      <p:cBhvr>
                                        <p:cTn id="10" dur="1" fill="hold">
                                          <p:stCondLst>
                                            <p:cond delay="0"/>
                                          </p:stCondLst>
                                        </p:cTn>
                                        <p:tgtEl>
                                          <p:spTgt spid="21515"/>
                                        </p:tgtEl>
                                        <p:attrNameLst>
                                          <p:attrName>style.visibility</p:attrName>
                                        </p:attrNameLst>
                                      </p:cBhvr>
                                      <p:to>
                                        <p:strVal val="visible"/>
                                      </p:to>
                                    </p:set>
                                    <p:anim calcmode="lin" valueType="num">
                                      <p:cBhvr>
                                        <p:cTn id="11" dur="500" fill="hold"/>
                                        <p:tgtEl>
                                          <p:spTgt spid="21515"/>
                                        </p:tgtEl>
                                        <p:attrNameLst>
                                          <p:attrName>ppt_w</p:attrName>
                                        </p:attrNameLst>
                                      </p:cBhvr>
                                      <p:tavLst>
                                        <p:tav tm="0">
                                          <p:val>
                                            <p:strVal val="4*#ppt_w"/>
                                          </p:val>
                                        </p:tav>
                                        <p:tav tm="100000">
                                          <p:val>
                                            <p:strVal val="#ppt_w"/>
                                          </p:val>
                                        </p:tav>
                                      </p:tavLst>
                                    </p:anim>
                                    <p:anim calcmode="lin" valueType="num">
                                      <p:cBhvr>
                                        <p:cTn id="12" dur="500" fill="hold"/>
                                        <p:tgtEl>
                                          <p:spTgt spid="21515"/>
                                        </p:tgtEl>
                                        <p:attrNameLst>
                                          <p:attrName>ppt_h</p:attrName>
                                        </p:attrNameLst>
                                      </p:cBhvr>
                                      <p:tavLst>
                                        <p:tav tm="0">
                                          <p:val>
                                            <p:strVal val="4*#ppt_h"/>
                                          </p:val>
                                        </p:tav>
                                        <p:tav tm="100000">
                                          <p:val>
                                            <p:strVal val="#ppt_h"/>
                                          </p:val>
                                        </p:tav>
                                      </p:tavLst>
                                    </p:anim>
                                  </p:childTnLst>
                                </p:cTn>
                              </p:par>
                            </p:childTnLst>
                          </p:cTn>
                        </p:par>
                        <p:par>
                          <p:cTn id="13" fill="hold">
                            <p:stCondLst>
                              <p:cond delay="3000"/>
                            </p:stCondLst>
                            <p:childTnLst>
                              <p:par>
                                <p:cTn id="14" presetID="4" presetClass="entr" presetSubtype="32" fill="hold" grpId="0" nodeType="afterEffect">
                                  <p:stCondLst>
                                    <p:cond delay="0"/>
                                  </p:stCondLst>
                                  <p:childTnLst>
                                    <p:set>
                                      <p:cBhvr>
                                        <p:cTn id="15" dur="1" fill="hold">
                                          <p:stCondLst>
                                            <p:cond delay="0"/>
                                          </p:stCondLst>
                                        </p:cTn>
                                        <p:tgtEl>
                                          <p:spTgt spid="21514"/>
                                        </p:tgtEl>
                                        <p:attrNameLst>
                                          <p:attrName>style.visibility</p:attrName>
                                        </p:attrNameLst>
                                      </p:cBhvr>
                                      <p:to>
                                        <p:strVal val="visible"/>
                                      </p:to>
                                    </p:set>
                                    <p:animEffect transition="in" filter="box(out)">
                                      <p:cBhvr>
                                        <p:cTn id="16" dur="500"/>
                                        <p:tgtEl>
                                          <p:spTgt spid="21514"/>
                                        </p:tgtEl>
                                      </p:cBhvr>
                                    </p:animEffect>
                                  </p:childTnLst>
                                </p:cTn>
                              </p:par>
                            </p:childTnLst>
                          </p:cTn>
                        </p:par>
                        <p:par>
                          <p:cTn id="17" fill="hold">
                            <p:stCondLst>
                              <p:cond delay="3500"/>
                            </p:stCondLst>
                            <p:childTnLst>
                              <p:par>
                                <p:cTn id="18" presetID="9" presetClass="entr" presetSubtype="0" fill="hold" grpId="0" nodeType="afterEffect">
                                  <p:stCondLst>
                                    <p:cond delay="0"/>
                                  </p:stCondLst>
                                  <p:childTnLst>
                                    <p:set>
                                      <p:cBhvr>
                                        <p:cTn id="19" dur="1" fill="hold">
                                          <p:stCondLst>
                                            <p:cond delay="0"/>
                                          </p:stCondLst>
                                        </p:cTn>
                                        <p:tgtEl>
                                          <p:spTgt spid="21516"/>
                                        </p:tgtEl>
                                        <p:attrNameLst>
                                          <p:attrName>style.visibility</p:attrName>
                                        </p:attrNameLst>
                                      </p:cBhvr>
                                      <p:to>
                                        <p:strVal val="visible"/>
                                      </p:to>
                                    </p:set>
                                    <p:animEffect transition="in" filter="dissolve">
                                      <p:cBhvr>
                                        <p:cTn id="20" dur="500"/>
                                        <p:tgtEl>
                                          <p:spTgt spid="21516"/>
                                        </p:tgtEl>
                                      </p:cBhvr>
                                    </p:animEffect>
                                  </p:childTnLst>
                                </p:cTn>
                              </p:par>
                            </p:childTnLst>
                          </p:cTn>
                        </p:par>
                        <p:par>
                          <p:cTn id="21" fill="hold">
                            <p:stCondLst>
                              <p:cond delay="4000"/>
                            </p:stCondLst>
                            <p:childTnLst>
                              <p:par>
                                <p:cTn id="22" presetID="9" presetClass="entr" presetSubtype="0" fill="hold" grpId="0" nodeType="afterEffect">
                                  <p:stCondLst>
                                    <p:cond delay="0"/>
                                  </p:stCondLst>
                                  <p:childTnLst>
                                    <p:set>
                                      <p:cBhvr>
                                        <p:cTn id="23" dur="1" fill="hold">
                                          <p:stCondLst>
                                            <p:cond delay="0"/>
                                          </p:stCondLst>
                                        </p:cTn>
                                        <p:tgtEl>
                                          <p:spTgt spid="21517"/>
                                        </p:tgtEl>
                                        <p:attrNameLst>
                                          <p:attrName>style.visibility</p:attrName>
                                        </p:attrNameLst>
                                      </p:cBhvr>
                                      <p:to>
                                        <p:strVal val="visible"/>
                                      </p:to>
                                    </p:set>
                                    <p:animEffect transition="in" filter="dissolve">
                                      <p:cBhvr>
                                        <p:cTn id="24" dur="500"/>
                                        <p:tgtEl>
                                          <p:spTgt spid="21517"/>
                                        </p:tgtEl>
                                      </p:cBhvr>
                                    </p:animEffect>
                                  </p:childTnLst>
                                </p:cTn>
                              </p:par>
                            </p:childTnLst>
                          </p:cTn>
                        </p:par>
                        <p:par>
                          <p:cTn id="25" fill="hold">
                            <p:stCondLst>
                              <p:cond delay="4500"/>
                            </p:stCondLst>
                            <p:childTnLst>
                              <p:par>
                                <p:cTn id="26" presetID="9" presetClass="entr" presetSubtype="0" fill="hold" grpId="0" nodeType="afterEffect">
                                  <p:stCondLst>
                                    <p:cond delay="1000"/>
                                  </p:stCondLst>
                                  <p:childTnLst>
                                    <p:set>
                                      <p:cBhvr>
                                        <p:cTn id="27" dur="1" fill="hold">
                                          <p:stCondLst>
                                            <p:cond delay="0"/>
                                          </p:stCondLst>
                                        </p:cTn>
                                        <p:tgtEl>
                                          <p:spTgt spid="21536"/>
                                        </p:tgtEl>
                                        <p:attrNameLst>
                                          <p:attrName>style.visibility</p:attrName>
                                        </p:attrNameLst>
                                      </p:cBhvr>
                                      <p:to>
                                        <p:strVal val="visible"/>
                                      </p:to>
                                    </p:set>
                                    <p:animEffect transition="in" filter="dissolve">
                                      <p:cBhvr>
                                        <p:cTn id="28" dur="500"/>
                                        <p:tgtEl>
                                          <p:spTgt spid="21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animBg="1" autoUpdateAnimBg="0"/>
      <p:bldP spid="21515" grpId="0" animBg="1"/>
      <p:bldP spid="21516" grpId="0" animBg="1"/>
      <p:bldP spid="21517" grpId="0" animBg="1"/>
      <p:bldP spid="21529" grpId="0" autoUpdateAnimBg="0"/>
      <p:bldP spid="2153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6200" y="228600"/>
            <a:ext cx="5181600" cy="6001643"/>
          </a:xfrm>
          <a:prstGeom prst="rect">
            <a:avLst/>
          </a:prstGeom>
          <a:noFill/>
        </p:spPr>
        <p:txBody>
          <a:bodyPr wrap="square" rtlCol="0">
            <a:spAutoFit/>
          </a:bodyPr>
          <a:lstStyle/>
          <a:p>
            <a:r>
              <a:rPr lang="en-US" sz="2400" b="1" dirty="0" err="1" smtClean="0">
                <a:solidFill>
                  <a:schemeClr val="bg1"/>
                </a:solidFill>
                <a:latin typeface="Bookman Old Style" pitchFamily="18" charset="0"/>
              </a:rPr>
              <a:t>Bukan</a:t>
            </a:r>
            <a:r>
              <a:rPr lang="en-US" sz="2400" b="1" dirty="0" smtClean="0">
                <a:solidFill>
                  <a:schemeClr val="bg1"/>
                </a:solidFill>
                <a:latin typeface="Bookman Old Style" pitchFamily="18" charset="0"/>
              </a:rPr>
              <a:t> </a:t>
            </a:r>
            <a:r>
              <a:rPr lang="en-US" sz="2400" b="1" dirty="0" err="1" smtClean="0">
                <a:solidFill>
                  <a:schemeClr val="bg1"/>
                </a:solidFill>
                <a:latin typeface="Bookman Old Style" pitchFamily="18" charset="0"/>
              </a:rPr>
              <a:t>dongeng</a:t>
            </a:r>
            <a:r>
              <a:rPr lang="en-US" sz="2400" b="1" dirty="0" smtClean="0">
                <a:solidFill>
                  <a:schemeClr val="bg1"/>
                </a:solidFill>
                <a:latin typeface="Bookman Old Style" pitchFamily="18" charset="0"/>
              </a:rPr>
              <a:t>! </a:t>
            </a:r>
            <a:r>
              <a:rPr lang="en-US" sz="2400" b="1" dirty="0" err="1" smtClean="0">
                <a:solidFill>
                  <a:schemeClr val="bg1"/>
                </a:solidFill>
                <a:latin typeface="Bookman Old Style" pitchFamily="18" charset="0"/>
              </a:rPr>
              <a:t>Suatu</a:t>
            </a:r>
            <a:r>
              <a:rPr lang="en-US" sz="2400" b="1" dirty="0" smtClean="0">
                <a:solidFill>
                  <a:schemeClr val="bg1"/>
                </a:solidFill>
                <a:latin typeface="Bookman Old Style" pitchFamily="18" charset="0"/>
              </a:rPr>
              <a:t> </a:t>
            </a:r>
            <a:r>
              <a:rPr lang="en-US" sz="2400" b="1" dirty="0" err="1" smtClean="0">
                <a:solidFill>
                  <a:schemeClr val="bg1"/>
                </a:solidFill>
                <a:latin typeface="Bookman Old Style" pitchFamily="18" charset="0"/>
              </a:rPr>
              <a:t>hari</a:t>
            </a:r>
            <a:r>
              <a:rPr lang="en-US" sz="2400" b="1" dirty="0" smtClean="0">
                <a:solidFill>
                  <a:schemeClr val="bg1"/>
                </a:solidFill>
                <a:latin typeface="Bookman Old Style" pitchFamily="18" charset="0"/>
              </a:rPr>
              <a:t>, </a:t>
            </a:r>
            <a:r>
              <a:rPr lang="en-US" sz="2400" b="1" dirty="0" err="1" smtClean="0">
                <a:solidFill>
                  <a:schemeClr val="bg1"/>
                </a:solidFill>
                <a:latin typeface="Bookman Old Style" pitchFamily="18" charset="0"/>
              </a:rPr>
              <a:t>kita</a:t>
            </a:r>
            <a:r>
              <a:rPr lang="en-US" sz="2400" b="1" dirty="0" smtClean="0">
                <a:solidFill>
                  <a:schemeClr val="bg1"/>
                </a:solidFill>
                <a:latin typeface="Bookman Old Style" pitchFamily="18" charset="0"/>
              </a:rPr>
              <a:t> </a:t>
            </a:r>
            <a:r>
              <a:rPr lang="en-US" sz="2400" b="1" dirty="0" err="1" smtClean="0">
                <a:solidFill>
                  <a:schemeClr val="bg1"/>
                </a:solidFill>
                <a:latin typeface="Bookman Old Style" pitchFamily="18" charset="0"/>
              </a:rPr>
              <a:t>semua</a:t>
            </a:r>
            <a:r>
              <a:rPr lang="en-US" sz="2400" b="1" dirty="0" smtClean="0">
                <a:solidFill>
                  <a:schemeClr val="bg1"/>
                </a:solidFill>
                <a:latin typeface="Bookman Old Style" pitchFamily="18" charset="0"/>
              </a:rPr>
              <a:t> </a:t>
            </a:r>
            <a:r>
              <a:rPr lang="en-US" sz="2400" b="1" dirty="0" err="1" smtClean="0">
                <a:solidFill>
                  <a:schemeClr val="bg1"/>
                </a:solidFill>
                <a:latin typeface="Bookman Old Style" pitchFamily="18" charset="0"/>
              </a:rPr>
              <a:t>akan</a:t>
            </a:r>
            <a:r>
              <a:rPr lang="en-US" sz="2400" b="1" dirty="0" smtClean="0">
                <a:solidFill>
                  <a:schemeClr val="bg1"/>
                </a:solidFill>
                <a:latin typeface="Bookman Old Style" pitchFamily="18" charset="0"/>
              </a:rPr>
              <a:t> </a:t>
            </a:r>
            <a:r>
              <a:rPr lang="en-US" sz="2400" b="1" dirty="0" err="1" smtClean="0">
                <a:solidFill>
                  <a:schemeClr val="bg1"/>
                </a:solidFill>
                <a:latin typeface="Bookman Old Style" pitchFamily="18" charset="0"/>
              </a:rPr>
              <a:t>bebas</a:t>
            </a:r>
            <a:r>
              <a:rPr lang="en-US" sz="2400" b="1" dirty="0" smtClean="0">
                <a:solidFill>
                  <a:schemeClr val="bg1"/>
                </a:solidFill>
                <a:latin typeface="Bookman Old Style" pitchFamily="18" charset="0"/>
              </a:rPr>
              <a:t> </a:t>
            </a:r>
            <a:r>
              <a:rPr lang="en-US" sz="2400" b="1" dirty="0" err="1" smtClean="0">
                <a:solidFill>
                  <a:schemeClr val="bg1"/>
                </a:solidFill>
                <a:latin typeface="Bookman Old Style" pitchFamily="18" charset="0"/>
              </a:rPr>
              <a:t>dari</a:t>
            </a:r>
            <a:r>
              <a:rPr lang="en-US" sz="2400" b="1" dirty="0" smtClean="0">
                <a:solidFill>
                  <a:schemeClr val="bg1"/>
                </a:solidFill>
                <a:latin typeface="Bookman Old Style" pitchFamily="18" charset="0"/>
              </a:rPr>
              <a:t> </a:t>
            </a:r>
            <a:r>
              <a:rPr lang="en-US" sz="2400" b="1" dirty="0" err="1" smtClean="0">
                <a:solidFill>
                  <a:schemeClr val="bg1"/>
                </a:solidFill>
                <a:latin typeface="Bookman Old Style" pitchFamily="18" charset="0"/>
              </a:rPr>
              <a:t>segala</a:t>
            </a:r>
            <a:r>
              <a:rPr lang="en-US" sz="2400" b="1" dirty="0" smtClean="0">
                <a:solidFill>
                  <a:schemeClr val="bg1"/>
                </a:solidFill>
                <a:latin typeface="Bookman Old Style" pitchFamily="18" charset="0"/>
              </a:rPr>
              <a:t> </a:t>
            </a:r>
            <a:r>
              <a:rPr lang="en-US" sz="2400" b="1" dirty="0" err="1" smtClean="0">
                <a:solidFill>
                  <a:schemeClr val="bg1"/>
                </a:solidFill>
                <a:latin typeface="Bookman Old Style" pitchFamily="18" charset="0"/>
              </a:rPr>
              <a:t>penderitaan</a:t>
            </a:r>
            <a:r>
              <a:rPr lang="en-US" sz="2400" b="1" dirty="0" smtClean="0">
                <a:solidFill>
                  <a:schemeClr val="bg1"/>
                </a:solidFill>
                <a:latin typeface="Bookman Old Style" pitchFamily="18" charset="0"/>
              </a:rPr>
              <a:t>, </a:t>
            </a:r>
            <a:r>
              <a:rPr lang="en-US" sz="2400" b="1" dirty="0" err="1" smtClean="0">
                <a:solidFill>
                  <a:schemeClr val="bg1"/>
                </a:solidFill>
                <a:latin typeface="Bookman Old Style" pitchFamily="18" charset="0"/>
              </a:rPr>
              <a:t>kelaparan</a:t>
            </a:r>
            <a:r>
              <a:rPr lang="en-US" sz="2400" b="1" dirty="0" smtClean="0">
                <a:solidFill>
                  <a:schemeClr val="bg1"/>
                </a:solidFill>
                <a:latin typeface="Bookman Old Style" pitchFamily="18" charset="0"/>
              </a:rPr>
              <a:t>, </a:t>
            </a:r>
            <a:r>
              <a:rPr lang="en-US" sz="2400" b="1" dirty="0" err="1" smtClean="0">
                <a:solidFill>
                  <a:schemeClr val="bg1"/>
                </a:solidFill>
                <a:latin typeface="Bookman Old Style" pitchFamily="18" charset="0"/>
              </a:rPr>
              <a:t>kesepian</a:t>
            </a:r>
            <a:r>
              <a:rPr lang="en-US" sz="2400" b="1" dirty="0" smtClean="0">
                <a:solidFill>
                  <a:schemeClr val="bg1"/>
                </a:solidFill>
                <a:latin typeface="Bookman Old Style" pitchFamily="18" charset="0"/>
              </a:rPr>
              <a:t>, </a:t>
            </a:r>
            <a:r>
              <a:rPr lang="en-US" sz="2400" b="1" dirty="0" err="1" smtClean="0">
                <a:solidFill>
                  <a:schemeClr val="bg1"/>
                </a:solidFill>
                <a:latin typeface="Bookman Old Style" pitchFamily="18" charset="0"/>
              </a:rPr>
              <a:t>kriminalitas</a:t>
            </a:r>
            <a:r>
              <a:rPr lang="en-US" sz="2400" b="1" dirty="0" smtClean="0">
                <a:solidFill>
                  <a:schemeClr val="bg1"/>
                </a:solidFill>
                <a:latin typeface="Bookman Old Style" pitchFamily="18" charset="0"/>
              </a:rPr>
              <a:t>, </a:t>
            </a:r>
            <a:r>
              <a:rPr lang="en-US" sz="2400" b="1" dirty="0" err="1" smtClean="0">
                <a:solidFill>
                  <a:schemeClr val="bg1"/>
                </a:solidFill>
                <a:latin typeface="Bookman Old Style" pitchFamily="18" charset="0"/>
              </a:rPr>
              <a:t>dan</a:t>
            </a:r>
            <a:r>
              <a:rPr lang="en-US" sz="2400" b="1" dirty="0" smtClean="0">
                <a:solidFill>
                  <a:schemeClr val="bg1"/>
                </a:solidFill>
                <a:latin typeface="Bookman Old Style" pitchFamily="18" charset="0"/>
              </a:rPr>
              <a:t> </a:t>
            </a:r>
            <a:r>
              <a:rPr lang="en-US" sz="2400" b="1" dirty="0" err="1" smtClean="0">
                <a:solidFill>
                  <a:schemeClr val="bg1"/>
                </a:solidFill>
                <a:latin typeface="Bookman Old Style" pitchFamily="18" charset="0"/>
              </a:rPr>
              <a:t>kekacauan</a:t>
            </a:r>
            <a:r>
              <a:rPr lang="en-US" sz="2400" b="1" dirty="0" smtClean="0">
                <a:solidFill>
                  <a:schemeClr val="bg1"/>
                </a:solidFill>
                <a:latin typeface="Bookman Old Style" pitchFamily="18" charset="0"/>
              </a:rPr>
              <a:t> yang </a:t>
            </a:r>
            <a:r>
              <a:rPr lang="en-US" sz="2400" b="1" dirty="0" err="1" smtClean="0">
                <a:solidFill>
                  <a:schemeClr val="bg1"/>
                </a:solidFill>
                <a:latin typeface="Bookman Old Style" pitchFamily="18" charset="0"/>
              </a:rPr>
              <a:t>mencemari</a:t>
            </a:r>
            <a:r>
              <a:rPr lang="en-US" sz="2400" b="1" dirty="0" smtClean="0">
                <a:solidFill>
                  <a:schemeClr val="bg1"/>
                </a:solidFill>
                <a:latin typeface="Bookman Old Style" pitchFamily="18" charset="0"/>
              </a:rPr>
              <a:t> </a:t>
            </a:r>
            <a:r>
              <a:rPr lang="en-US" sz="2400" b="1" dirty="0" err="1" smtClean="0">
                <a:solidFill>
                  <a:schemeClr val="bg1"/>
                </a:solidFill>
                <a:latin typeface="Bookman Old Style" pitchFamily="18" charset="0"/>
              </a:rPr>
              <a:t>dunia</a:t>
            </a:r>
            <a:r>
              <a:rPr lang="en-US" sz="2400" b="1" dirty="0" smtClean="0">
                <a:solidFill>
                  <a:schemeClr val="bg1"/>
                </a:solidFill>
                <a:latin typeface="Bookman Old Style" pitchFamily="18" charset="0"/>
              </a:rPr>
              <a:t> </a:t>
            </a:r>
            <a:r>
              <a:rPr lang="en-US" sz="2400" b="1" dirty="0" err="1" smtClean="0">
                <a:solidFill>
                  <a:schemeClr val="bg1"/>
                </a:solidFill>
                <a:latin typeface="Bookman Old Style" pitchFamily="18" charset="0"/>
              </a:rPr>
              <a:t>zaman</a:t>
            </a:r>
            <a:r>
              <a:rPr lang="en-US" sz="2400" b="1" dirty="0" smtClean="0">
                <a:solidFill>
                  <a:schemeClr val="bg1"/>
                </a:solidFill>
                <a:latin typeface="Bookman Old Style" pitchFamily="18" charset="0"/>
              </a:rPr>
              <a:t> </a:t>
            </a:r>
            <a:r>
              <a:rPr lang="en-US" sz="2400" b="1" dirty="0" err="1" smtClean="0">
                <a:solidFill>
                  <a:schemeClr val="bg1"/>
                </a:solidFill>
                <a:latin typeface="Bookman Old Style" pitchFamily="18" charset="0"/>
              </a:rPr>
              <a:t>ini</a:t>
            </a:r>
            <a:r>
              <a:rPr lang="en-US" sz="2400" b="1" dirty="0" smtClean="0">
                <a:solidFill>
                  <a:schemeClr val="bg1"/>
                </a:solidFill>
                <a:latin typeface="Bookman Old Style" pitchFamily="18" charset="0"/>
              </a:rPr>
              <a:t>. </a:t>
            </a:r>
            <a:r>
              <a:rPr lang="en-US" sz="2400" b="1" dirty="0" err="1" smtClean="0">
                <a:solidFill>
                  <a:schemeClr val="bg1"/>
                </a:solidFill>
                <a:latin typeface="Bookman Old Style" pitchFamily="18" charset="0"/>
              </a:rPr>
              <a:t>Yesus</a:t>
            </a:r>
            <a:r>
              <a:rPr lang="en-US" sz="2400" b="1" dirty="0" smtClean="0">
                <a:solidFill>
                  <a:schemeClr val="bg1"/>
                </a:solidFill>
                <a:latin typeface="Bookman Old Style" pitchFamily="18" charset="0"/>
              </a:rPr>
              <a:t> </a:t>
            </a:r>
            <a:r>
              <a:rPr lang="en-US" sz="2400" b="1" dirty="0" err="1" smtClean="0">
                <a:solidFill>
                  <a:schemeClr val="bg1"/>
                </a:solidFill>
                <a:latin typeface="Bookman Old Style" pitchFamily="18" charset="0"/>
              </a:rPr>
              <a:t>Kristus</a:t>
            </a:r>
            <a:r>
              <a:rPr lang="en-US" sz="2400" b="1" dirty="0" smtClean="0">
                <a:solidFill>
                  <a:schemeClr val="bg1"/>
                </a:solidFill>
                <a:latin typeface="Bookman Old Style" pitchFamily="18" charset="0"/>
              </a:rPr>
              <a:t> </a:t>
            </a:r>
            <a:r>
              <a:rPr lang="en-US" sz="2400" b="1" dirty="0" err="1" smtClean="0">
                <a:solidFill>
                  <a:schemeClr val="bg1"/>
                </a:solidFill>
                <a:latin typeface="Bookman Old Style" pitchFamily="18" charset="0"/>
              </a:rPr>
              <a:t>akan</a:t>
            </a:r>
            <a:r>
              <a:rPr lang="en-US" sz="2400" b="1" dirty="0" smtClean="0">
                <a:solidFill>
                  <a:schemeClr val="bg1"/>
                </a:solidFill>
                <a:latin typeface="Bookman Old Style" pitchFamily="18" charset="0"/>
              </a:rPr>
              <a:t> </a:t>
            </a:r>
            <a:r>
              <a:rPr lang="en-US" sz="2400" b="1" dirty="0" err="1" smtClean="0">
                <a:solidFill>
                  <a:schemeClr val="bg1"/>
                </a:solidFill>
                <a:latin typeface="Bookman Old Style" pitchFamily="18" charset="0"/>
              </a:rPr>
              <a:t>datang</a:t>
            </a:r>
            <a:r>
              <a:rPr lang="en-US" sz="2400" b="1" dirty="0" smtClean="0">
                <a:solidFill>
                  <a:schemeClr val="bg1"/>
                </a:solidFill>
                <a:latin typeface="Bookman Old Style" pitchFamily="18" charset="0"/>
              </a:rPr>
              <a:t> </a:t>
            </a:r>
            <a:r>
              <a:rPr lang="en-US" sz="2400" b="1" dirty="0" err="1" smtClean="0">
                <a:solidFill>
                  <a:schemeClr val="bg1"/>
                </a:solidFill>
                <a:latin typeface="Bookman Old Style" pitchFamily="18" charset="0"/>
              </a:rPr>
              <a:t>lagi</a:t>
            </a:r>
            <a:r>
              <a:rPr lang="en-US" sz="2400" b="1" dirty="0" smtClean="0">
                <a:solidFill>
                  <a:schemeClr val="bg1"/>
                </a:solidFill>
                <a:latin typeface="Bookman Old Style" pitchFamily="18" charset="0"/>
              </a:rPr>
              <a:t>, </a:t>
            </a:r>
            <a:r>
              <a:rPr lang="en-US" sz="2400" b="1" dirty="0" err="1" smtClean="0">
                <a:solidFill>
                  <a:schemeClr val="bg1"/>
                </a:solidFill>
                <a:latin typeface="Bookman Old Style" pitchFamily="18" charset="0"/>
              </a:rPr>
              <a:t>segera</a:t>
            </a:r>
            <a:r>
              <a:rPr lang="en-US" sz="2400" b="1" dirty="0" smtClean="0">
                <a:solidFill>
                  <a:schemeClr val="bg1"/>
                </a:solidFill>
                <a:latin typeface="Bookman Old Style" pitchFamily="18" charset="0"/>
              </a:rPr>
              <a:t>, </a:t>
            </a:r>
            <a:r>
              <a:rPr lang="en-US" sz="2400" b="1" dirty="0" err="1" smtClean="0">
                <a:solidFill>
                  <a:schemeClr val="bg1"/>
                </a:solidFill>
                <a:latin typeface="Bookman Old Style" pitchFamily="18" charset="0"/>
              </a:rPr>
              <a:t>tapi</a:t>
            </a:r>
            <a:r>
              <a:rPr lang="en-US" sz="2400" b="1" dirty="0" smtClean="0">
                <a:solidFill>
                  <a:schemeClr val="bg1"/>
                </a:solidFill>
                <a:latin typeface="Bookman Old Style" pitchFamily="18" charset="0"/>
              </a:rPr>
              <a:t> </a:t>
            </a:r>
            <a:r>
              <a:rPr lang="en-US" sz="2400" b="1" dirty="0" err="1" smtClean="0">
                <a:solidFill>
                  <a:schemeClr val="bg1"/>
                </a:solidFill>
                <a:latin typeface="Bookman Old Style" pitchFamily="18" charset="0"/>
              </a:rPr>
              <a:t>sayangnya</a:t>
            </a:r>
            <a:r>
              <a:rPr lang="en-US" sz="2400" b="1" dirty="0" smtClean="0">
                <a:solidFill>
                  <a:schemeClr val="bg1"/>
                </a:solidFill>
                <a:latin typeface="Bookman Old Style" pitchFamily="18" charset="0"/>
              </a:rPr>
              <a:t> </a:t>
            </a:r>
            <a:r>
              <a:rPr lang="en-US" sz="2400" b="1" dirty="0" err="1" smtClean="0">
                <a:solidFill>
                  <a:schemeClr val="bg1"/>
                </a:solidFill>
                <a:latin typeface="Bookman Old Style" pitchFamily="18" charset="0"/>
              </a:rPr>
              <a:t>ada</a:t>
            </a:r>
            <a:r>
              <a:rPr lang="en-US" sz="2400" b="1" dirty="0" smtClean="0">
                <a:solidFill>
                  <a:schemeClr val="bg1"/>
                </a:solidFill>
                <a:latin typeface="Bookman Old Style" pitchFamily="18" charset="0"/>
              </a:rPr>
              <a:t> </a:t>
            </a:r>
            <a:r>
              <a:rPr lang="en-US" sz="2400" b="1" dirty="0" err="1" smtClean="0">
                <a:solidFill>
                  <a:schemeClr val="bg1"/>
                </a:solidFill>
                <a:latin typeface="Bookman Old Style" pitchFamily="18" charset="0"/>
              </a:rPr>
              <a:t>begitu</a:t>
            </a:r>
            <a:r>
              <a:rPr lang="en-US" sz="2400" b="1" dirty="0" smtClean="0">
                <a:solidFill>
                  <a:schemeClr val="bg1"/>
                </a:solidFill>
                <a:latin typeface="Bookman Old Style" pitchFamily="18" charset="0"/>
              </a:rPr>
              <a:t> </a:t>
            </a:r>
            <a:r>
              <a:rPr lang="en-US" sz="2400" b="1" dirty="0" err="1" smtClean="0">
                <a:solidFill>
                  <a:schemeClr val="bg1"/>
                </a:solidFill>
                <a:latin typeface="Bookman Old Style" pitchFamily="18" charset="0"/>
              </a:rPr>
              <a:t>banyak</a:t>
            </a:r>
            <a:r>
              <a:rPr lang="en-US" sz="2400" b="1" dirty="0" smtClean="0">
                <a:solidFill>
                  <a:schemeClr val="bg1"/>
                </a:solidFill>
                <a:latin typeface="Bookman Old Style" pitchFamily="18" charset="0"/>
              </a:rPr>
              <a:t> </a:t>
            </a:r>
            <a:r>
              <a:rPr lang="en-US" sz="2400" b="1" dirty="0" err="1" smtClean="0">
                <a:solidFill>
                  <a:schemeClr val="bg1"/>
                </a:solidFill>
                <a:latin typeface="Bookman Old Style" pitchFamily="18" charset="0"/>
              </a:rPr>
              <a:t>salah-paham</a:t>
            </a:r>
            <a:r>
              <a:rPr lang="en-US" sz="2400" b="1" dirty="0" smtClean="0">
                <a:solidFill>
                  <a:schemeClr val="bg1"/>
                </a:solidFill>
                <a:latin typeface="Bookman Old Style" pitchFamily="18" charset="0"/>
              </a:rPr>
              <a:t> </a:t>
            </a:r>
            <a:r>
              <a:rPr lang="en-US" sz="2400" b="1" dirty="0" err="1" smtClean="0">
                <a:solidFill>
                  <a:schemeClr val="bg1"/>
                </a:solidFill>
                <a:latin typeface="Bookman Old Style" pitchFamily="18" charset="0"/>
              </a:rPr>
              <a:t>populer</a:t>
            </a:r>
            <a:r>
              <a:rPr lang="en-US" sz="2400" b="1" dirty="0" smtClean="0">
                <a:solidFill>
                  <a:schemeClr val="bg1"/>
                </a:solidFill>
                <a:latin typeface="Bookman Old Style" pitchFamily="18" charset="0"/>
              </a:rPr>
              <a:t> </a:t>
            </a:r>
            <a:r>
              <a:rPr lang="en-US" sz="2400" b="1" dirty="0" err="1" smtClean="0">
                <a:solidFill>
                  <a:schemeClr val="bg1"/>
                </a:solidFill>
                <a:latin typeface="Bookman Old Style" pitchFamily="18" charset="0"/>
              </a:rPr>
              <a:t>dalam</a:t>
            </a:r>
            <a:r>
              <a:rPr lang="en-US" sz="2400" b="1" dirty="0" smtClean="0">
                <a:solidFill>
                  <a:schemeClr val="bg1"/>
                </a:solidFill>
                <a:latin typeface="Bookman Old Style" pitchFamily="18" charset="0"/>
              </a:rPr>
              <a:t> agama Kristen </a:t>
            </a:r>
            <a:r>
              <a:rPr lang="en-US" sz="2400" b="1" dirty="0" err="1" smtClean="0">
                <a:solidFill>
                  <a:schemeClr val="bg1"/>
                </a:solidFill>
                <a:latin typeface="Bookman Old Style" pitchFamily="18" charset="0"/>
              </a:rPr>
              <a:t>tentang</a:t>
            </a:r>
            <a:r>
              <a:rPr lang="en-US" sz="2400" b="1" dirty="0" smtClean="0">
                <a:solidFill>
                  <a:schemeClr val="bg1"/>
                </a:solidFill>
                <a:latin typeface="Bookman Old Style" pitchFamily="18" charset="0"/>
              </a:rPr>
              <a:t> </a:t>
            </a:r>
            <a:r>
              <a:rPr lang="en-US" sz="2400" b="1" dirty="0" err="1" smtClean="0">
                <a:solidFill>
                  <a:schemeClr val="bg1"/>
                </a:solidFill>
                <a:latin typeface="Bookman Old Style" pitchFamily="18" charset="0"/>
              </a:rPr>
              <a:t>bagaimana</a:t>
            </a:r>
            <a:r>
              <a:rPr lang="en-US" sz="2400" b="1" dirty="0" smtClean="0">
                <a:solidFill>
                  <a:schemeClr val="bg1"/>
                </a:solidFill>
                <a:latin typeface="Bookman Old Style" pitchFamily="18" charset="0"/>
              </a:rPr>
              <a:t> </a:t>
            </a:r>
            <a:r>
              <a:rPr lang="en-US" sz="2400" b="1" dirty="0" err="1" smtClean="0">
                <a:solidFill>
                  <a:schemeClr val="bg1"/>
                </a:solidFill>
                <a:latin typeface="Bookman Old Style" pitchFamily="18" charset="0"/>
              </a:rPr>
              <a:t>cara</a:t>
            </a:r>
            <a:r>
              <a:rPr lang="en-US" sz="2400" b="1" dirty="0" smtClean="0">
                <a:solidFill>
                  <a:schemeClr val="bg1"/>
                </a:solidFill>
                <a:latin typeface="Bookman Old Style" pitchFamily="18" charset="0"/>
              </a:rPr>
              <a:t> </a:t>
            </a:r>
            <a:r>
              <a:rPr lang="en-US" sz="2400" b="1" dirty="0" err="1" smtClean="0">
                <a:solidFill>
                  <a:schemeClr val="bg1"/>
                </a:solidFill>
                <a:latin typeface="Bookman Old Style" pitchFamily="18" charset="0"/>
              </a:rPr>
              <a:t>kedatangan-Nya</a:t>
            </a:r>
            <a:r>
              <a:rPr lang="en-US" sz="2400" b="1" dirty="0" smtClean="0">
                <a:solidFill>
                  <a:schemeClr val="bg1"/>
                </a:solidFill>
                <a:latin typeface="Bookman Old Style" pitchFamily="18" charset="0"/>
              </a:rPr>
              <a:t>.</a:t>
            </a:r>
          </a:p>
          <a:p>
            <a:endParaRPr lang="en-US" sz="2400" b="1" dirty="0">
              <a:solidFill>
                <a:schemeClr val="bg1"/>
              </a:solidFill>
              <a:latin typeface="Bookman Old Style" pitchFamily="18" charset="0"/>
            </a:endParaRPr>
          </a:p>
          <a:p>
            <a:r>
              <a:rPr lang="en-US" sz="2400" b="1" dirty="0" err="1" smtClean="0">
                <a:solidFill>
                  <a:schemeClr val="bg1"/>
                </a:solidFill>
                <a:latin typeface="Bookman Old Style" pitchFamily="18" charset="0"/>
              </a:rPr>
              <a:t>Apa</a:t>
            </a:r>
            <a:r>
              <a:rPr lang="en-US" sz="2400" b="1" dirty="0" smtClean="0">
                <a:solidFill>
                  <a:schemeClr val="bg1"/>
                </a:solidFill>
                <a:latin typeface="Bookman Old Style" pitchFamily="18" charset="0"/>
              </a:rPr>
              <a:t> </a:t>
            </a:r>
            <a:r>
              <a:rPr lang="en-US" sz="2400" b="1" dirty="0" err="1" smtClean="0">
                <a:solidFill>
                  <a:schemeClr val="bg1"/>
                </a:solidFill>
                <a:latin typeface="Bookman Old Style" pitchFamily="18" charset="0"/>
              </a:rPr>
              <a:t>kata</a:t>
            </a:r>
            <a:r>
              <a:rPr lang="en-US" sz="2400" b="1" dirty="0" smtClean="0">
                <a:solidFill>
                  <a:schemeClr val="bg1"/>
                </a:solidFill>
                <a:latin typeface="Bookman Old Style" pitchFamily="18" charset="0"/>
              </a:rPr>
              <a:t> </a:t>
            </a:r>
            <a:r>
              <a:rPr lang="en-US" sz="2400" b="1" dirty="0" err="1" smtClean="0">
                <a:solidFill>
                  <a:schemeClr val="bg1"/>
                </a:solidFill>
                <a:latin typeface="Bookman Old Style" pitchFamily="18" charset="0"/>
              </a:rPr>
              <a:t>Alkitab</a:t>
            </a:r>
            <a:r>
              <a:rPr lang="en-US" sz="2400" b="1" dirty="0" smtClean="0">
                <a:solidFill>
                  <a:schemeClr val="bg1"/>
                </a:solidFill>
                <a:latin typeface="Bookman Old Style" pitchFamily="18" charset="0"/>
              </a:rPr>
              <a:t> </a:t>
            </a:r>
            <a:r>
              <a:rPr lang="en-US" sz="2400" b="1" dirty="0" err="1" smtClean="0">
                <a:solidFill>
                  <a:schemeClr val="bg1"/>
                </a:solidFill>
                <a:latin typeface="Bookman Old Style" pitchFamily="18" charset="0"/>
              </a:rPr>
              <a:t>tentang</a:t>
            </a:r>
            <a:r>
              <a:rPr lang="en-US" sz="2400" b="1" dirty="0" smtClean="0">
                <a:solidFill>
                  <a:schemeClr val="bg1"/>
                </a:solidFill>
                <a:latin typeface="Bookman Old Style" pitchFamily="18" charset="0"/>
              </a:rPr>
              <a:t> </a:t>
            </a:r>
            <a:r>
              <a:rPr lang="en-US" sz="2400" b="1" dirty="0" err="1" smtClean="0">
                <a:solidFill>
                  <a:schemeClr val="bg1"/>
                </a:solidFill>
                <a:latin typeface="Bookman Old Style" pitchFamily="18" charset="0"/>
              </a:rPr>
              <a:t>kedatangan</a:t>
            </a:r>
            <a:r>
              <a:rPr lang="en-US" sz="2400" b="1" dirty="0" smtClean="0">
                <a:solidFill>
                  <a:schemeClr val="bg1"/>
                </a:solidFill>
                <a:latin typeface="Bookman Old Style" pitchFamily="18" charset="0"/>
              </a:rPr>
              <a:t> </a:t>
            </a:r>
            <a:r>
              <a:rPr lang="en-US" sz="2400" b="1" dirty="0" err="1" smtClean="0">
                <a:solidFill>
                  <a:schemeClr val="bg1"/>
                </a:solidFill>
                <a:latin typeface="Bookman Old Style" pitchFamily="18" charset="0"/>
              </a:rPr>
              <a:t>Yesus</a:t>
            </a:r>
            <a:r>
              <a:rPr lang="en-US" sz="2400" b="1" dirty="0" smtClean="0">
                <a:solidFill>
                  <a:schemeClr val="bg1"/>
                </a:solidFill>
                <a:latin typeface="Bookman Old Style" pitchFamily="18" charset="0"/>
              </a:rPr>
              <a:t> </a:t>
            </a:r>
            <a:r>
              <a:rPr lang="en-US" sz="2400" b="1" dirty="0" err="1" smtClean="0">
                <a:solidFill>
                  <a:schemeClr val="bg1"/>
                </a:solidFill>
                <a:latin typeface="Bookman Old Style" pitchFamily="18" charset="0"/>
              </a:rPr>
              <a:t>Kristus</a:t>
            </a:r>
            <a:r>
              <a:rPr lang="en-US" sz="2400" b="1" dirty="0" smtClean="0">
                <a:solidFill>
                  <a:schemeClr val="bg1"/>
                </a:solidFill>
                <a:latin typeface="Bookman Old Style" pitchFamily="18" charset="0"/>
              </a:rPr>
              <a:t>, agar </a:t>
            </a:r>
            <a:r>
              <a:rPr lang="en-US" sz="2400" b="1" dirty="0" err="1" smtClean="0">
                <a:solidFill>
                  <a:schemeClr val="bg1"/>
                </a:solidFill>
                <a:latin typeface="Bookman Old Style" pitchFamily="18" charset="0"/>
              </a:rPr>
              <a:t>Anda</a:t>
            </a:r>
            <a:r>
              <a:rPr lang="en-US" sz="2400" b="1" dirty="0" smtClean="0">
                <a:solidFill>
                  <a:schemeClr val="bg1"/>
                </a:solidFill>
                <a:latin typeface="Bookman Old Style" pitchFamily="18" charset="0"/>
              </a:rPr>
              <a:t> </a:t>
            </a:r>
            <a:r>
              <a:rPr lang="en-US" sz="2400" b="1" dirty="0" err="1" smtClean="0">
                <a:solidFill>
                  <a:schemeClr val="bg1"/>
                </a:solidFill>
                <a:latin typeface="Bookman Old Style" pitchFamily="18" charset="0"/>
              </a:rPr>
              <a:t>tidak</a:t>
            </a:r>
            <a:r>
              <a:rPr lang="en-US" sz="2400" b="1" dirty="0" smtClean="0">
                <a:solidFill>
                  <a:schemeClr val="bg1"/>
                </a:solidFill>
                <a:latin typeface="Bookman Old Style" pitchFamily="18" charset="0"/>
              </a:rPr>
              <a:t> </a:t>
            </a:r>
            <a:r>
              <a:rPr lang="en-US" sz="2400" b="1" dirty="0" err="1" smtClean="0">
                <a:solidFill>
                  <a:schemeClr val="bg1"/>
                </a:solidFill>
                <a:latin typeface="Bookman Old Style" pitchFamily="18" charset="0"/>
              </a:rPr>
              <a:t>ketinggalan</a:t>
            </a:r>
            <a:r>
              <a:rPr lang="en-US" sz="2400" b="1" dirty="0">
                <a:solidFill>
                  <a:schemeClr val="bg1"/>
                </a:solidFill>
                <a:latin typeface="Bookman Old Style"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2546" name="Line 18"/>
          <p:cNvSpPr>
            <a:spLocks noChangeShapeType="1"/>
          </p:cNvSpPr>
          <p:nvPr/>
        </p:nvSpPr>
        <p:spPr bwMode="auto">
          <a:xfrm flipH="1">
            <a:off x="5399088" y="0"/>
            <a:ext cx="0" cy="6858000"/>
          </a:xfrm>
          <a:prstGeom prst="line">
            <a:avLst/>
          </a:prstGeom>
          <a:noFill/>
          <a:ln w="38100">
            <a:solidFill>
              <a:srgbClr val="FF0000"/>
            </a:solidFill>
            <a:round/>
            <a:headEnd/>
            <a:tailEnd/>
          </a:ln>
          <a:effectLst/>
        </p:spPr>
        <p:txBody>
          <a:bodyPr/>
          <a:lstStyle/>
          <a:p>
            <a:endParaRPr lang="en-US"/>
          </a:p>
        </p:txBody>
      </p:sp>
      <p:sp>
        <p:nvSpPr>
          <p:cNvPr id="22565" name="Text Box 37"/>
          <p:cNvSpPr txBox="1">
            <a:spLocks noChangeArrowheads="1"/>
          </p:cNvSpPr>
          <p:nvPr/>
        </p:nvSpPr>
        <p:spPr bwMode="auto">
          <a:xfrm>
            <a:off x="293688" y="2390775"/>
            <a:ext cx="4754562" cy="4493538"/>
          </a:xfrm>
          <a:prstGeom prst="rect">
            <a:avLst/>
          </a:prstGeom>
          <a:noFill/>
          <a:ln w="9525">
            <a:noFill/>
            <a:miter lim="800000"/>
            <a:headEnd/>
            <a:tailEnd/>
          </a:ln>
          <a:effectLst/>
        </p:spPr>
        <p:txBody>
          <a:bodyPr>
            <a:spAutoFit/>
          </a:bodyPr>
          <a:lstStyle/>
          <a:p>
            <a:pPr>
              <a:spcBef>
                <a:spcPct val="50000"/>
              </a:spcBef>
            </a:pPr>
            <a:r>
              <a:rPr lang="en-CA" sz="2200" dirty="0" err="1" smtClean="0">
                <a:solidFill>
                  <a:srgbClr val="000000"/>
                </a:solidFill>
                <a:latin typeface="Times New Roman" pitchFamily="18" charset="0"/>
                <a:cs typeface="Arial" charset="0"/>
              </a:rPr>
              <a:t>Ada</a:t>
            </a:r>
            <a:r>
              <a:rPr lang="en-CA" sz="2200" dirty="0" smtClean="0">
                <a:solidFill>
                  <a:srgbClr val="000000"/>
                </a:solidFill>
                <a:latin typeface="Times New Roman" pitchFamily="18" charset="0"/>
                <a:cs typeface="Arial" charset="0"/>
              </a:rPr>
              <a:t> </a:t>
            </a:r>
            <a:r>
              <a:rPr lang="en-CA" sz="2200" dirty="0" err="1" smtClean="0">
                <a:solidFill>
                  <a:srgbClr val="000000"/>
                </a:solidFill>
                <a:latin typeface="Times New Roman" pitchFamily="18" charset="0"/>
                <a:cs typeface="Arial" charset="0"/>
              </a:rPr>
              <a:t>beberapa</a:t>
            </a:r>
            <a:r>
              <a:rPr lang="en-CA" sz="2200" dirty="0" smtClean="0">
                <a:solidFill>
                  <a:srgbClr val="000000"/>
                </a:solidFill>
                <a:latin typeface="Times New Roman" pitchFamily="18" charset="0"/>
                <a:cs typeface="Arial" charset="0"/>
              </a:rPr>
              <a:t> </a:t>
            </a:r>
            <a:r>
              <a:rPr lang="en-CA" sz="2200" dirty="0" err="1" smtClean="0">
                <a:solidFill>
                  <a:srgbClr val="000000"/>
                </a:solidFill>
                <a:latin typeface="Times New Roman" pitchFamily="18" charset="0"/>
                <a:cs typeface="Arial" charset="0"/>
              </a:rPr>
              <a:t>nubuatan</a:t>
            </a:r>
            <a:r>
              <a:rPr lang="en-CA" sz="2200" dirty="0" smtClean="0">
                <a:solidFill>
                  <a:srgbClr val="000000"/>
                </a:solidFill>
                <a:latin typeface="Times New Roman" pitchFamily="18" charset="0"/>
                <a:cs typeface="Arial" charset="0"/>
              </a:rPr>
              <a:t> yang </a:t>
            </a:r>
            <a:r>
              <a:rPr lang="en-CA" sz="2200" dirty="0" err="1" smtClean="0">
                <a:solidFill>
                  <a:srgbClr val="000000"/>
                </a:solidFill>
                <a:latin typeface="Times New Roman" pitchFamily="18" charset="0"/>
                <a:cs typeface="Arial" charset="0"/>
              </a:rPr>
              <a:t>Yesus</a:t>
            </a:r>
            <a:r>
              <a:rPr lang="en-CA" sz="2200" dirty="0" smtClean="0">
                <a:solidFill>
                  <a:srgbClr val="000000"/>
                </a:solidFill>
                <a:latin typeface="Times New Roman" pitchFamily="18" charset="0"/>
                <a:cs typeface="Arial" charset="0"/>
              </a:rPr>
              <a:t> </a:t>
            </a:r>
            <a:r>
              <a:rPr lang="en-CA" sz="2200" dirty="0" err="1" smtClean="0">
                <a:solidFill>
                  <a:srgbClr val="000000"/>
                </a:solidFill>
                <a:latin typeface="Times New Roman" pitchFamily="18" charset="0"/>
                <a:cs typeface="Arial" charset="0"/>
              </a:rPr>
              <a:t>katakan</a:t>
            </a:r>
            <a:r>
              <a:rPr lang="en-CA" sz="2200" dirty="0" smtClean="0">
                <a:solidFill>
                  <a:srgbClr val="000000"/>
                </a:solidFill>
                <a:latin typeface="Times New Roman" pitchFamily="18" charset="0"/>
                <a:cs typeface="Arial" charset="0"/>
              </a:rPr>
              <a:t> </a:t>
            </a:r>
            <a:r>
              <a:rPr lang="en-CA" sz="2200" dirty="0" smtClean="0">
                <a:solidFill>
                  <a:srgbClr val="FF0000"/>
                </a:solidFill>
                <a:latin typeface="Times New Roman" pitchFamily="18" charset="0"/>
                <a:cs typeface="Arial" charset="0"/>
              </a:rPr>
              <a:t>HARUS</a:t>
            </a:r>
            <a:r>
              <a:rPr lang="en-CA" sz="2200" dirty="0" smtClean="0">
                <a:solidFill>
                  <a:srgbClr val="000000"/>
                </a:solidFill>
                <a:latin typeface="Times New Roman" pitchFamily="18" charset="0"/>
                <a:cs typeface="Arial" charset="0"/>
              </a:rPr>
              <a:t> </a:t>
            </a:r>
            <a:r>
              <a:rPr lang="en-CA" sz="2200" dirty="0" err="1" smtClean="0">
                <a:solidFill>
                  <a:srgbClr val="000000"/>
                </a:solidFill>
                <a:latin typeface="Times New Roman" pitchFamily="18" charset="0"/>
                <a:cs typeface="Arial" charset="0"/>
              </a:rPr>
              <a:t>terjadi</a:t>
            </a:r>
            <a:r>
              <a:rPr lang="en-CA" sz="2200" dirty="0" smtClean="0">
                <a:solidFill>
                  <a:srgbClr val="000000"/>
                </a:solidFill>
                <a:latin typeface="Times New Roman" pitchFamily="18" charset="0"/>
                <a:cs typeface="Arial" charset="0"/>
              </a:rPr>
              <a:t> </a:t>
            </a:r>
            <a:r>
              <a:rPr lang="en-CA" sz="2200" i="1" dirty="0" err="1" smtClean="0">
                <a:solidFill>
                  <a:srgbClr val="000000"/>
                </a:solidFill>
                <a:latin typeface="Times New Roman" pitchFamily="18" charset="0"/>
                <a:cs typeface="Arial" charset="0"/>
              </a:rPr>
              <a:t>sebelum</a:t>
            </a:r>
            <a:r>
              <a:rPr lang="en-CA" sz="2200" i="1" dirty="0" smtClean="0">
                <a:solidFill>
                  <a:srgbClr val="000000"/>
                </a:solidFill>
                <a:latin typeface="Times New Roman" pitchFamily="18" charset="0"/>
                <a:cs typeface="Arial" charset="0"/>
              </a:rPr>
              <a:t> </a:t>
            </a:r>
            <a:r>
              <a:rPr lang="en-CA" sz="2200" dirty="0" err="1" smtClean="0">
                <a:solidFill>
                  <a:srgbClr val="000000"/>
                </a:solidFill>
                <a:latin typeface="Times New Roman" pitchFamily="18" charset="0"/>
                <a:cs typeface="Arial" charset="0"/>
              </a:rPr>
              <a:t>kedatangan-Nya</a:t>
            </a:r>
            <a:r>
              <a:rPr lang="en-CA" sz="2200" dirty="0" smtClean="0">
                <a:solidFill>
                  <a:srgbClr val="000000"/>
                </a:solidFill>
                <a:latin typeface="Times New Roman" pitchFamily="18" charset="0"/>
                <a:cs typeface="Arial" charset="0"/>
              </a:rPr>
              <a:t> </a:t>
            </a:r>
            <a:r>
              <a:rPr lang="en-CA" sz="2200" dirty="0" err="1" smtClean="0">
                <a:solidFill>
                  <a:srgbClr val="000000"/>
                </a:solidFill>
                <a:latin typeface="Times New Roman" pitchFamily="18" charset="0"/>
                <a:cs typeface="Arial" charset="0"/>
              </a:rPr>
              <a:t>ke</a:t>
            </a:r>
            <a:r>
              <a:rPr lang="en-CA" sz="2200" dirty="0" smtClean="0">
                <a:solidFill>
                  <a:srgbClr val="000000"/>
                </a:solidFill>
                <a:latin typeface="Times New Roman" pitchFamily="18" charset="0"/>
                <a:cs typeface="Arial" charset="0"/>
              </a:rPr>
              <a:t> </a:t>
            </a:r>
            <a:r>
              <a:rPr lang="en-CA" sz="2200" dirty="0" err="1" smtClean="0">
                <a:solidFill>
                  <a:srgbClr val="000000"/>
                </a:solidFill>
                <a:latin typeface="Times New Roman" pitchFamily="18" charset="0"/>
                <a:cs typeface="Arial" charset="0"/>
              </a:rPr>
              <a:t>dunia</a:t>
            </a:r>
            <a:r>
              <a:rPr lang="en-CA" sz="2200" dirty="0" smtClean="0">
                <a:solidFill>
                  <a:srgbClr val="000000"/>
                </a:solidFill>
                <a:latin typeface="Times New Roman" pitchFamily="18" charset="0"/>
                <a:cs typeface="Arial" charset="0"/>
              </a:rPr>
              <a:t> </a:t>
            </a:r>
            <a:r>
              <a:rPr lang="en-CA" sz="2200" dirty="0" err="1" smtClean="0">
                <a:solidFill>
                  <a:srgbClr val="000000"/>
                </a:solidFill>
                <a:latin typeface="Times New Roman" pitchFamily="18" charset="0"/>
                <a:cs typeface="Arial" charset="0"/>
              </a:rPr>
              <a:t>ini</a:t>
            </a:r>
            <a:r>
              <a:rPr lang="en-CA" sz="2200" dirty="0" smtClean="0">
                <a:solidFill>
                  <a:srgbClr val="000000"/>
                </a:solidFill>
                <a:latin typeface="Times New Roman" pitchFamily="18" charset="0"/>
                <a:cs typeface="Arial" charset="0"/>
              </a:rPr>
              <a:t> </a:t>
            </a:r>
            <a:r>
              <a:rPr lang="en-CA" sz="2200" dirty="0" err="1" smtClean="0">
                <a:solidFill>
                  <a:srgbClr val="000000"/>
                </a:solidFill>
                <a:latin typeface="Times New Roman" pitchFamily="18" charset="0"/>
                <a:cs typeface="Arial" charset="0"/>
              </a:rPr>
              <a:t>untuk</a:t>
            </a:r>
            <a:r>
              <a:rPr lang="en-CA" sz="2200" dirty="0" smtClean="0">
                <a:solidFill>
                  <a:srgbClr val="000000"/>
                </a:solidFill>
                <a:latin typeface="Times New Roman" pitchFamily="18" charset="0"/>
                <a:cs typeface="Arial" charset="0"/>
              </a:rPr>
              <a:t> </a:t>
            </a:r>
            <a:r>
              <a:rPr lang="en-CA" sz="2200" dirty="0" err="1" smtClean="0">
                <a:solidFill>
                  <a:srgbClr val="000000"/>
                </a:solidFill>
                <a:latin typeface="Times New Roman" pitchFamily="18" charset="0"/>
                <a:cs typeface="Arial" charset="0"/>
              </a:rPr>
              <a:t>menerima</a:t>
            </a:r>
            <a:r>
              <a:rPr lang="en-CA" sz="2200" dirty="0" smtClean="0">
                <a:solidFill>
                  <a:srgbClr val="000000"/>
                </a:solidFill>
                <a:latin typeface="Times New Roman" pitchFamily="18" charset="0"/>
                <a:cs typeface="Arial" charset="0"/>
              </a:rPr>
              <a:t> </a:t>
            </a:r>
            <a:r>
              <a:rPr lang="en-CA" sz="2200" dirty="0" err="1" smtClean="0">
                <a:solidFill>
                  <a:srgbClr val="000000"/>
                </a:solidFill>
                <a:latin typeface="Times New Roman" pitchFamily="18" charset="0"/>
                <a:cs typeface="Arial" charset="0"/>
              </a:rPr>
              <a:t>Pengantin</a:t>
            </a:r>
            <a:r>
              <a:rPr lang="en-CA" sz="2200" dirty="0" smtClean="0">
                <a:solidFill>
                  <a:srgbClr val="000000"/>
                </a:solidFill>
                <a:latin typeface="Times New Roman" pitchFamily="18" charset="0"/>
                <a:cs typeface="Arial" charset="0"/>
              </a:rPr>
              <a:t> </a:t>
            </a:r>
            <a:r>
              <a:rPr lang="en-CA" sz="2200" dirty="0" err="1" smtClean="0">
                <a:solidFill>
                  <a:srgbClr val="000000"/>
                </a:solidFill>
                <a:latin typeface="Times New Roman" pitchFamily="18" charset="0"/>
                <a:cs typeface="Arial" charset="0"/>
              </a:rPr>
              <a:t>Wanita-Nya</a:t>
            </a:r>
            <a:r>
              <a:rPr lang="en-CA" sz="2200" dirty="0" smtClean="0">
                <a:solidFill>
                  <a:srgbClr val="000000"/>
                </a:solidFill>
                <a:latin typeface="Times New Roman" pitchFamily="18" charset="0"/>
                <a:cs typeface="Arial" charset="0"/>
              </a:rPr>
              <a:t>, </a:t>
            </a:r>
            <a:r>
              <a:rPr lang="en-CA" sz="2200" dirty="0" err="1" smtClean="0">
                <a:solidFill>
                  <a:srgbClr val="000000"/>
                </a:solidFill>
                <a:latin typeface="Times New Roman" pitchFamily="18" charset="0"/>
                <a:cs typeface="Arial" charset="0"/>
              </a:rPr>
              <a:t>yaitu</a:t>
            </a:r>
            <a:r>
              <a:rPr lang="en-CA" sz="2200" dirty="0" smtClean="0">
                <a:solidFill>
                  <a:srgbClr val="000000"/>
                </a:solidFill>
                <a:latin typeface="Times New Roman" pitchFamily="18" charset="0"/>
                <a:cs typeface="Arial" charset="0"/>
              </a:rPr>
              <a:t> </a:t>
            </a:r>
            <a:r>
              <a:rPr lang="en-CA" sz="2200" dirty="0" err="1" smtClean="0">
                <a:solidFill>
                  <a:srgbClr val="000000"/>
                </a:solidFill>
                <a:latin typeface="Times New Roman" pitchFamily="18" charset="0"/>
                <a:cs typeface="Arial" charset="0"/>
              </a:rPr>
              <a:t>gereja</a:t>
            </a:r>
            <a:r>
              <a:rPr lang="en-CA" sz="2200" dirty="0" smtClean="0">
                <a:solidFill>
                  <a:srgbClr val="000000"/>
                </a:solidFill>
                <a:latin typeface="Times New Roman" pitchFamily="18" charset="0"/>
                <a:cs typeface="Arial" charset="0"/>
              </a:rPr>
              <a:t> yang </a:t>
            </a:r>
            <a:r>
              <a:rPr lang="en-CA" sz="2200" dirty="0" err="1" smtClean="0">
                <a:solidFill>
                  <a:srgbClr val="000000"/>
                </a:solidFill>
                <a:latin typeface="Times New Roman" pitchFamily="18" charset="0"/>
                <a:cs typeface="Arial" charset="0"/>
              </a:rPr>
              <a:t>benar</a:t>
            </a:r>
            <a:r>
              <a:rPr lang="en-CA" sz="2200" dirty="0" smtClean="0">
                <a:solidFill>
                  <a:srgbClr val="000000"/>
                </a:solidFill>
                <a:latin typeface="Times New Roman" pitchFamily="18" charset="0"/>
                <a:cs typeface="Arial" charset="0"/>
              </a:rPr>
              <a:t>. </a:t>
            </a:r>
            <a:r>
              <a:rPr lang="en-CA" sz="2200" dirty="0" err="1" smtClean="0">
                <a:solidFill>
                  <a:srgbClr val="000000"/>
                </a:solidFill>
                <a:latin typeface="Times New Roman" pitchFamily="18" charset="0"/>
                <a:cs typeface="Arial" charset="0"/>
              </a:rPr>
              <a:t>Saudara</a:t>
            </a:r>
            <a:r>
              <a:rPr lang="en-CA" sz="2200" dirty="0" smtClean="0">
                <a:solidFill>
                  <a:srgbClr val="000000"/>
                </a:solidFill>
                <a:latin typeface="Times New Roman" pitchFamily="18" charset="0"/>
                <a:cs typeface="Arial" charset="0"/>
              </a:rPr>
              <a:t> </a:t>
            </a:r>
            <a:r>
              <a:rPr lang="en-CA" sz="2200" dirty="0" err="1" smtClean="0">
                <a:solidFill>
                  <a:srgbClr val="000000"/>
                </a:solidFill>
                <a:latin typeface="Times New Roman" pitchFamily="18" charset="0"/>
                <a:cs typeface="Arial" charset="0"/>
              </a:rPr>
              <a:t>dapat</a:t>
            </a:r>
            <a:r>
              <a:rPr lang="en-CA" sz="2200" dirty="0" smtClean="0">
                <a:solidFill>
                  <a:srgbClr val="000000"/>
                </a:solidFill>
                <a:latin typeface="Times New Roman" pitchFamily="18" charset="0"/>
                <a:cs typeface="Arial" charset="0"/>
              </a:rPr>
              <a:t> </a:t>
            </a:r>
            <a:r>
              <a:rPr lang="en-CA" sz="2200" dirty="0" err="1" smtClean="0">
                <a:solidFill>
                  <a:srgbClr val="000000"/>
                </a:solidFill>
                <a:latin typeface="Times New Roman" pitchFamily="18" charset="0"/>
                <a:cs typeface="Arial" charset="0"/>
              </a:rPr>
              <a:t>temukan</a:t>
            </a:r>
            <a:r>
              <a:rPr lang="en-CA" sz="2200" dirty="0" smtClean="0">
                <a:solidFill>
                  <a:srgbClr val="000000"/>
                </a:solidFill>
                <a:latin typeface="Times New Roman" pitchFamily="18" charset="0"/>
                <a:cs typeface="Arial" charset="0"/>
              </a:rPr>
              <a:t> </a:t>
            </a:r>
            <a:r>
              <a:rPr lang="en-CA" sz="2200" dirty="0" err="1" smtClean="0">
                <a:solidFill>
                  <a:srgbClr val="000000"/>
                </a:solidFill>
                <a:latin typeface="Times New Roman" pitchFamily="18" charset="0"/>
                <a:cs typeface="Arial" charset="0"/>
              </a:rPr>
              <a:t>bahwa</a:t>
            </a:r>
            <a:r>
              <a:rPr lang="en-CA" sz="2200" dirty="0" smtClean="0">
                <a:solidFill>
                  <a:srgbClr val="000000"/>
                </a:solidFill>
                <a:latin typeface="Times New Roman" pitchFamily="18" charset="0"/>
                <a:cs typeface="Arial" charset="0"/>
              </a:rPr>
              <a:t> </a:t>
            </a:r>
            <a:r>
              <a:rPr lang="en-CA" sz="2200" dirty="0" smtClean="0">
                <a:solidFill>
                  <a:srgbClr val="FF0000"/>
                </a:solidFill>
                <a:latin typeface="Times New Roman" pitchFamily="18" charset="0"/>
                <a:cs typeface="Arial" charset="0"/>
              </a:rPr>
              <a:t>SEMUA</a:t>
            </a:r>
            <a:r>
              <a:rPr lang="en-CA" sz="2200" dirty="0" smtClean="0">
                <a:solidFill>
                  <a:srgbClr val="000000"/>
                </a:solidFill>
                <a:latin typeface="Times New Roman" pitchFamily="18" charset="0"/>
                <a:cs typeface="Arial" charset="0"/>
              </a:rPr>
              <a:t> </a:t>
            </a:r>
            <a:r>
              <a:rPr lang="en-CA" sz="2200" dirty="0" err="1" smtClean="0">
                <a:solidFill>
                  <a:srgbClr val="000000"/>
                </a:solidFill>
                <a:latin typeface="Times New Roman" pitchFamily="18" charset="0"/>
                <a:cs typeface="Arial" charset="0"/>
              </a:rPr>
              <a:t>nubuatan</a:t>
            </a:r>
            <a:r>
              <a:rPr lang="en-CA" sz="2200" dirty="0" smtClean="0">
                <a:solidFill>
                  <a:srgbClr val="000000"/>
                </a:solidFill>
                <a:latin typeface="Times New Roman" pitchFamily="18" charset="0"/>
                <a:cs typeface="Arial" charset="0"/>
              </a:rPr>
              <a:t> </a:t>
            </a:r>
            <a:r>
              <a:rPr lang="en-CA" sz="2200" dirty="0" err="1" smtClean="0">
                <a:solidFill>
                  <a:srgbClr val="000000"/>
                </a:solidFill>
                <a:latin typeface="Times New Roman" pitchFamily="18" charset="0"/>
                <a:cs typeface="Arial" charset="0"/>
              </a:rPr>
              <a:t>tersebut</a:t>
            </a:r>
            <a:r>
              <a:rPr lang="en-CA" sz="2200" dirty="0" smtClean="0">
                <a:solidFill>
                  <a:srgbClr val="000000"/>
                </a:solidFill>
                <a:latin typeface="Times New Roman" pitchFamily="18" charset="0"/>
                <a:cs typeface="Arial" charset="0"/>
              </a:rPr>
              <a:t> </a:t>
            </a:r>
            <a:r>
              <a:rPr lang="en-CA" sz="2200" dirty="0" err="1" smtClean="0">
                <a:solidFill>
                  <a:srgbClr val="000000"/>
                </a:solidFill>
                <a:latin typeface="Times New Roman" pitchFamily="18" charset="0"/>
                <a:cs typeface="Arial" charset="0"/>
              </a:rPr>
              <a:t>sudah</a:t>
            </a:r>
            <a:r>
              <a:rPr lang="en-CA" sz="2200" dirty="0" smtClean="0">
                <a:solidFill>
                  <a:srgbClr val="000000"/>
                </a:solidFill>
                <a:latin typeface="Times New Roman" pitchFamily="18" charset="0"/>
                <a:cs typeface="Arial" charset="0"/>
              </a:rPr>
              <a:t> </a:t>
            </a:r>
            <a:r>
              <a:rPr lang="en-CA" sz="2200" dirty="0" err="1" smtClean="0">
                <a:solidFill>
                  <a:srgbClr val="000000"/>
                </a:solidFill>
                <a:latin typeface="Times New Roman" pitchFamily="18" charset="0"/>
                <a:cs typeface="Arial" charset="0"/>
              </a:rPr>
              <a:t>digenapi</a:t>
            </a:r>
            <a:r>
              <a:rPr lang="en-CA" sz="2200" dirty="0" smtClean="0">
                <a:solidFill>
                  <a:srgbClr val="000000"/>
                </a:solidFill>
                <a:latin typeface="Times New Roman" pitchFamily="18" charset="0"/>
                <a:cs typeface="Arial" charset="0"/>
              </a:rPr>
              <a:t>, </a:t>
            </a:r>
            <a:r>
              <a:rPr lang="en-CA" sz="2200" dirty="0" err="1" smtClean="0">
                <a:solidFill>
                  <a:srgbClr val="000000"/>
                </a:solidFill>
                <a:latin typeface="Times New Roman" pitchFamily="18" charset="0"/>
                <a:cs typeface="Arial" charset="0"/>
              </a:rPr>
              <a:t>kecuali</a:t>
            </a:r>
            <a:r>
              <a:rPr lang="en-CA" sz="2200" dirty="0" smtClean="0">
                <a:solidFill>
                  <a:srgbClr val="000000"/>
                </a:solidFill>
                <a:latin typeface="Times New Roman" pitchFamily="18" charset="0"/>
                <a:cs typeface="Arial" charset="0"/>
              </a:rPr>
              <a:t> </a:t>
            </a:r>
            <a:r>
              <a:rPr lang="en-CA" sz="2200" dirty="0" err="1" smtClean="0">
                <a:solidFill>
                  <a:srgbClr val="000000"/>
                </a:solidFill>
                <a:latin typeface="Times New Roman" pitchFamily="18" charset="0"/>
                <a:cs typeface="Arial" charset="0"/>
              </a:rPr>
              <a:t>tujuh</a:t>
            </a:r>
            <a:r>
              <a:rPr lang="en-CA" sz="2200" dirty="0" smtClean="0">
                <a:solidFill>
                  <a:srgbClr val="000000"/>
                </a:solidFill>
                <a:latin typeface="Times New Roman" pitchFamily="18" charset="0"/>
                <a:cs typeface="Arial" charset="0"/>
              </a:rPr>
              <a:t> </a:t>
            </a:r>
            <a:r>
              <a:rPr lang="en-CA" sz="2200" dirty="0" err="1" smtClean="0">
                <a:solidFill>
                  <a:srgbClr val="000000"/>
                </a:solidFill>
                <a:latin typeface="Times New Roman" pitchFamily="18" charset="0"/>
                <a:cs typeface="Arial" charset="0"/>
              </a:rPr>
              <a:t>malapetaka</a:t>
            </a:r>
            <a:r>
              <a:rPr lang="en-CA" sz="2200" dirty="0" smtClean="0">
                <a:solidFill>
                  <a:srgbClr val="000000"/>
                </a:solidFill>
                <a:latin typeface="Times New Roman" pitchFamily="18" charset="0"/>
                <a:cs typeface="Arial" charset="0"/>
              </a:rPr>
              <a:t> </a:t>
            </a:r>
            <a:r>
              <a:rPr lang="en-CA" sz="2200" dirty="0" err="1" smtClean="0">
                <a:solidFill>
                  <a:srgbClr val="000000"/>
                </a:solidFill>
                <a:latin typeface="Times New Roman" pitchFamily="18" charset="0"/>
                <a:cs typeface="Arial" charset="0"/>
              </a:rPr>
              <a:t>dalam</a:t>
            </a:r>
            <a:r>
              <a:rPr lang="en-CA" sz="2200" dirty="0" smtClean="0">
                <a:solidFill>
                  <a:srgbClr val="000000"/>
                </a:solidFill>
                <a:latin typeface="Times New Roman" pitchFamily="18" charset="0"/>
                <a:cs typeface="Arial" charset="0"/>
              </a:rPr>
              <a:t> </a:t>
            </a:r>
            <a:r>
              <a:rPr lang="en-CA" sz="2200" dirty="0" err="1" smtClean="0">
                <a:solidFill>
                  <a:srgbClr val="000000"/>
                </a:solidFill>
                <a:latin typeface="Times New Roman" pitchFamily="18" charset="0"/>
                <a:cs typeface="Arial" charset="0"/>
              </a:rPr>
              <a:t>kitab</a:t>
            </a:r>
            <a:r>
              <a:rPr lang="en-CA" sz="2200" dirty="0" smtClean="0">
                <a:solidFill>
                  <a:srgbClr val="000000"/>
                </a:solidFill>
                <a:latin typeface="Times New Roman" pitchFamily="18" charset="0"/>
                <a:cs typeface="Arial" charset="0"/>
              </a:rPr>
              <a:t> </a:t>
            </a:r>
            <a:r>
              <a:rPr lang="en-CA" sz="2200" dirty="0" err="1" smtClean="0">
                <a:solidFill>
                  <a:srgbClr val="000000"/>
                </a:solidFill>
                <a:latin typeface="Times New Roman" pitchFamily="18" charset="0"/>
                <a:cs typeface="Arial" charset="0"/>
              </a:rPr>
              <a:t>Wahyu</a:t>
            </a:r>
            <a:r>
              <a:rPr lang="en-CA" sz="2200" dirty="0" smtClean="0">
                <a:solidFill>
                  <a:srgbClr val="000000"/>
                </a:solidFill>
                <a:latin typeface="Times New Roman" pitchFamily="18" charset="0"/>
                <a:cs typeface="Arial" charset="0"/>
              </a:rPr>
              <a:t>, yang </a:t>
            </a:r>
            <a:r>
              <a:rPr lang="en-CA" sz="2200" dirty="0" err="1" smtClean="0">
                <a:solidFill>
                  <a:srgbClr val="000000"/>
                </a:solidFill>
                <a:latin typeface="Times New Roman" pitchFamily="18" charset="0"/>
                <a:cs typeface="Arial" charset="0"/>
              </a:rPr>
              <a:t>akan</a:t>
            </a:r>
            <a:r>
              <a:rPr lang="en-CA" sz="2200" dirty="0" smtClean="0">
                <a:solidFill>
                  <a:srgbClr val="000000"/>
                </a:solidFill>
                <a:latin typeface="Times New Roman" pitchFamily="18" charset="0"/>
                <a:cs typeface="Arial" charset="0"/>
              </a:rPr>
              <a:t> </a:t>
            </a:r>
            <a:r>
              <a:rPr lang="en-CA" sz="2200" dirty="0" err="1" smtClean="0">
                <a:solidFill>
                  <a:srgbClr val="000000"/>
                </a:solidFill>
                <a:latin typeface="Times New Roman" pitchFamily="18" charset="0"/>
                <a:cs typeface="Arial" charset="0"/>
              </a:rPr>
              <a:t>terjadi</a:t>
            </a:r>
            <a:r>
              <a:rPr lang="en-CA" sz="2200" dirty="0" smtClean="0">
                <a:solidFill>
                  <a:srgbClr val="000000"/>
                </a:solidFill>
                <a:latin typeface="Times New Roman" pitchFamily="18" charset="0"/>
                <a:cs typeface="Arial" charset="0"/>
              </a:rPr>
              <a:t> </a:t>
            </a:r>
            <a:r>
              <a:rPr lang="en-CA" sz="2200" dirty="0" err="1" smtClean="0">
                <a:solidFill>
                  <a:srgbClr val="000000"/>
                </a:solidFill>
                <a:latin typeface="Times New Roman" pitchFamily="18" charset="0"/>
                <a:cs typeface="Arial" charset="0"/>
              </a:rPr>
              <a:t>tepat</a:t>
            </a:r>
            <a:r>
              <a:rPr lang="en-CA" sz="2200" dirty="0" smtClean="0">
                <a:solidFill>
                  <a:srgbClr val="000000"/>
                </a:solidFill>
                <a:latin typeface="Times New Roman" pitchFamily="18" charset="0"/>
                <a:cs typeface="Arial" charset="0"/>
              </a:rPr>
              <a:t> </a:t>
            </a:r>
            <a:r>
              <a:rPr lang="en-CA" sz="2200" dirty="0" err="1" smtClean="0">
                <a:solidFill>
                  <a:srgbClr val="000000"/>
                </a:solidFill>
                <a:latin typeface="Times New Roman" pitchFamily="18" charset="0"/>
                <a:cs typeface="Arial" charset="0"/>
              </a:rPr>
              <a:t>sebelum</a:t>
            </a:r>
            <a:r>
              <a:rPr lang="en-CA" sz="2200" dirty="0" smtClean="0">
                <a:solidFill>
                  <a:srgbClr val="000000"/>
                </a:solidFill>
                <a:latin typeface="Times New Roman" pitchFamily="18" charset="0"/>
                <a:cs typeface="Arial" charset="0"/>
              </a:rPr>
              <a:t> </a:t>
            </a:r>
            <a:r>
              <a:rPr lang="en-CA" sz="2200" dirty="0" err="1" smtClean="0">
                <a:solidFill>
                  <a:srgbClr val="000000"/>
                </a:solidFill>
                <a:latin typeface="Times New Roman" pitchFamily="18" charset="0"/>
                <a:cs typeface="Arial" charset="0"/>
              </a:rPr>
              <a:t>kedatangan</a:t>
            </a:r>
            <a:r>
              <a:rPr lang="en-CA" sz="2200" dirty="0" smtClean="0">
                <a:solidFill>
                  <a:srgbClr val="000000"/>
                </a:solidFill>
                <a:latin typeface="Times New Roman" pitchFamily="18" charset="0"/>
                <a:cs typeface="Arial" charset="0"/>
              </a:rPr>
              <a:t> </a:t>
            </a:r>
            <a:r>
              <a:rPr lang="en-CA" sz="2200" dirty="0" err="1" smtClean="0">
                <a:solidFill>
                  <a:srgbClr val="000000"/>
                </a:solidFill>
                <a:latin typeface="Times New Roman" pitchFamily="18" charset="0"/>
                <a:cs typeface="Arial" charset="0"/>
              </a:rPr>
              <a:t>Yesus</a:t>
            </a:r>
            <a:r>
              <a:rPr lang="en-CA" sz="2200" dirty="0" smtClean="0">
                <a:solidFill>
                  <a:srgbClr val="000000"/>
                </a:solidFill>
                <a:latin typeface="Times New Roman" pitchFamily="18" charset="0"/>
                <a:cs typeface="Arial" charset="0"/>
              </a:rPr>
              <a:t>. </a:t>
            </a:r>
            <a:r>
              <a:rPr lang="en-CA" sz="2200" dirty="0" err="1" smtClean="0">
                <a:solidFill>
                  <a:srgbClr val="000000"/>
                </a:solidFill>
                <a:latin typeface="Times New Roman" pitchFamily="18" charset="0"/>
                <a:cs typeface="Arial" charset="0"/>
              </a:rPr>
              <a:t>Doa</a:t>
            </a:r>
            <a:r>
              <a:rPr lang="en-CA" sz="2200" dirty="0" smtClean="0">
                <a:solidFill>
                  <a:srgbClr val="000000"/>
                </a:solidFill>
                <a:latin typeface="Times New Roman" pitchFamily="18" charset="0"/>
                <a:cs typeface="Arial" charset="0"/>
              </a:rPr>
              <a:t> </a:t>
            </a:r>
            <a:r>
              <a:rPr lang="en-CA" sz="2200" dirty="0" err="1" smtClean="0">
                <a:solidFill>
                  <a:srgbClr val="000000"/>
                </a:solidFill>
                <a:latin typeface="Times New Roman" pitchFamily="18" charset="0"/>
                <a:cs typeface="Arial" charset="0"/>
              </a:rPr>
              <a:t>saya</a:t>
            </a:r>
            <a:r>
              <a:rPr lang="en-CA" sz="2200" dirty="0" smtClean="0">
                <a:solidFill>
                  <a:srgbClr val="000000"/>
                </a:solidFill>
                <a:latin typeface="Times New Roman" pitchFamily="18" charset="0"/>
                <a:cs typeface="Arial" charset="0"/>
              </a:rPr>
              <a:t>, </a:t>
            </a:r>
            <a:r>
              <a:rPr lang="en-CA" sz="2200" dirty="0" err="1" smtClean="0">
                <a:solidFill>
                  <a:srgbClr val="000000"/>
                </a:solidFill>
                <a:latin typeface="Times New Roman" pitchFamily="18" charset="0"/>
                <a:cs typeface="Arial" charset="0"/>
              </a:rPr>
              <a:t>kiranya</a:t>
            </a:r>
            <a:r>
              <a:rPr lang="en-CA" sz="2200" dirty="0" smtClean="0">
                <a:solidFill>
                  <a:srgbClr val="000000"/>
                </a:solidFill>
                <a:latin typeface="Times New Roman" pitchFamily="18" charset="0"/>
                <a:cs typeface="Arial" charset="0"/>
              </a:rPr>
              <a:t> </a:t>
            </a:r>
            <a:r>
              <a:rPr lang="en-CA" sz="2200" dirty="0" err="1" smtClean="0">
                <a:solidFill>
                  <a:srgbClr val="000000"/>
                </a:solidFill>
                <a:latin typeface="Times New Roman" pitchFamily="18" charset="0"/>
                <a:cs typeface="Arial" charset="0"/>
              </a:rPr>
              <a:t>saudara</a:t>
            </a:r>
            <a:r>
              <a:rPr lang="en-CA" sz="2200" dirty="0" smtClean="0">
                <a:solidFill>
                  <a:srgbClr val="000000"/>
                </a:solidFill>
                <a:latin typeface="Times New Roman" pitchFamily="18" charset="0"/>
                <a:cs typeface="Arial" charset="0"/>
              </a:rPr>
              <a:t> </a:t>
            </a:r>
            <a:r>
              <a:rPr lang="en-CA" sz="2200" dirty="0" err="1" smtClean="0">
                <a:solidFill>
                  <a:srgbClr val="000000"/>
                </a:solidFill>
                <a:latin typeface="Times New Roman" pitchFamily="18" charset="0"/>
                <a:cs typeface="Arial" charset="0"/>
              </a:rPr>
              <a:t>diberkati</a:t>
            </a:r>
            <a:r>
              <a:rPr lang="en-CA" sz="2200" dirty="0" smtClean="0">
                <a:solidFill>
                  <a:srgbClr val="000000"/>
                </a:solidFill>
                <a:latin typeface="Times New Roman" pitchFamily="18" charset="0"/>
                <a:cs typeface="Arial" charset="0"/>
              </a:rPr>
              <a:t> </a:t>
            </a:r>
            <a:r>
              <a:rPr lang="en-CA" sz="2200" dirty="0" err="1" smtClean="0">
                <a:solidFill>
                  <a:srgbClr val="000000"/>
                </a:solidFill>
                <a:latin typeface="Times New Roman" pitchFamily="18" charset="0"/>
                <a:cs typeface="Arial" charset="0"/>
              </a:rPr>
              <a:t>oleh</a:t>
            </a:r>
            <a:r>
              <a:rPr lang="en-CA" sz="2200" dirty="0" smtClean="0">
                <a:solidFill>
                  <a:srgbClr val="000000"/>
                </a:solidFill>
                <a:latin typeface="Times New Roman" pitchFamily="18" charset="0"/>
                <a:cs typeface="Arial" charset="0"/>
              </a:rPr>
              <a:t> </a:t>
            </a:r>
            <a:r>
              <a:rPr lang="en-CA" sz="2200" dirty="0" err="1" smtClean="0">
                <a:solidFill>
                  <a:srgbClr val="000000"/>
                </a:solidFill>
                <a:latin typeface="Times New Roman" pitchFamily="18" charset="0"/>
                <a:cs typeface="Arial" charset="0"/>
              </a:rPr>
              <a:t>kebenaran</a:t>
            </a:r>
            <a:r>
              <a:rPr lang="en-CA" sz="2200" dirty="0" smtClean="0">
                <a:solidFill>
                  <a:srgbClr val="000000"/>
                </a:solidFill>
                <a:latin typeface="Times New Roman" pitchFamily="18" charset="0"/>
                <a:cs typeface="Arial" charset="0"/>
              </a:rPr>
              <a:t> yang </a:t>
            </a:r>
            <a:r>
              <a:rPr lang="en-CA" sz="2200" dirty="0" err="1" smtClean="0">
                <a:solidFill>
                  <a:srgbClr val="000000"/>
                </a:solidFill>
                <a:latin typeface="Times New Roman" pitchFamily="18" charset="0"/>
                <a:cs typeface="Arial" charset="0"/>
              </a:rPr>
              <a:t>terdapat</a:t>
            </a:r>
            <a:r>
              <a:rPr lang="en-CA" sz="2200" dirty="0" smtClean="0">
                <a:solidFill>
                  <a:srgbClr val="000000"/>
                </a:solidFill>
                <a:latin typeface="Times New Roman" pitchFamily="18" charset="0"/>
                <a:cs typeface="Arial" charset="0"/>
              </a:rPr>
              <a:t> </a:t>
            </a:r>
            <a:r>
              <a:rPr lang="en-CA" sz="2200" dirty="0" err="1" smtClean="0">
                <a:solidFill>
                  <a:srgbClr val="000000"/>
                </a:solidFill>
                <a:latin typeface="Times New Roman" pitchFamily="18" charset="0"/>
                <a:cs typeface="Arial" charset="0"/>
              </a:rPr>
              <a:t>dalam</a:t>
            </a:r>
            <a:r>
              <a:rPr lang="en-CA" sz="2200" dirty="0" smtClean="0">
                <a:solidFill>
                  <a:srgbClr val="000000"/>
                </a:solidFill>
                <a:latin typeface="Times New Roman" pitchFamily="18" charset="0"/>
                <a:cs typeface="Arial" charset="0"/>
              </a:rPr>
              <a:t> </a:t>
            </a:r>
            <a:r>
              <a:rPr lang="en-CA" sz="2200" dirty="0" err="1" smtClean="0">
                <a:solidFill>
                  <a:srgbClr val="FF0000"/>
                </a:solidFill>
                <a:latin typeface="Times New Roman" pitchFamily="18" charset="0"/>
                <a:cs typeface="Arial" charset="0"/>
              </a:rPr>
              <a:t>firman-Nya</a:t>
            </a:r>
            <a:r>
              <a:rPr lang="en-CA" sz="2200" dirty="0" smtClean="0">
                <a:solidFill>
                  <a:srgbClr val="FF0000"/>
                </a:solidFill>
                <a:latin typeface="Times New Roman" pitchFamily="18" charset="0"/>
                <a:cs typeface="Arial" charset="0"/>
              </a:rPr>
              <a:t> yang kudus.</a:t>
            </a:r>
            <a:endParaRPr lang="en-CA" sz="2200" dirty="0">
              <a:solidFill>
                <a:srgbClr val="FF0000"/>
              </a:solidFill>
              <a:latin typeface="Times New Roman" pitchFamily="18" charset="0"/>
            </a:endParaRPr>
          </a:p>
        </p:txBody>
      </p:sp>
      <p:sp>
        <p:nvSpPr>
          <p:cNvPr id="22566" name="Text Box 38"/>
          <p:cNvSpPr txBox="1">
            <a:spLocks noChangeArrowheads="1"/>
          </p:cNvSpPr>
          <p:nvPr/>
        </p:nvSpPr>
        <p:spPr bwMode="auto">
          <a:xfrm>
            <a:off x="5584825" y="414338"/>
            <a:ext cx="3352800" cy="5632311"/>
          </a:xfrm>
          <a:prstGeom prst="rect">
            <a:avLst/>
          </a:prstGeom>
          <a:noFill/>
          <a:ln w="9525">
            <a:noFill/>
            <a:miter lim="800000"/>
            <a:headEnd/>
            <a:tailEnd/>
          </a:ln>
          <a:effectLst/>
        </p:spPr>
        <p:txBody>
          <a:bodyPr>
            <a:spAutoFit/>
          </a:bodyPr>
          <a:lstStyle/>
          <a:p>
            <a:pPr>
              <a:spcBef>
                <a:spcPct val="50000"/>
              </a:spcBef>
            </a:pPr>
            <a:r>
              <a:rPr lang="en-CA" sz="2400" dirty="0" err="1" smtClean="0">
                <a:solidFill>
                  <a:srgbClr val="000000"/>
                </a:solidFill>
                <a:latin typeface="Times New Roman" pitchFamily="18" charset="0"/>
                <a:cs typeface="Arial" charset="0"/>
              </a:rPr>
              <a:t>Nubuatan</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pertama</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banyak</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diketahui</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oleh</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orang</a:t>
            </a:r>
            <a:r>
              <a:rPr lang="en-CA" sz="2400" dirty="0" smtClean="0">
                <a:solidFill>
                  <a:srgbClr val="000000"/>
                </a:solidFill>
                <a:latin typeface="Times New Roman" pitchFamily="18" charset="0"/>
                <a:cs typeface="Arial" charset="0"/>
              </a:rPr>
              <a:t> Kristen, </a:t>
            </a:r>
            <a:r>
              <a:rPr lang="en-CA" sz="2400" dirty="0" err="1" smtClean="0">
                <a:solidFill>
                  <a:srgbClr val="000000"/>
                </a:solidFill>
                <a:latin typeface="Times New Roman" pitchFamily="18" charset="0"/>
                <a:cs typeface="Arial" charset="0"/>
              </a:rPr>
              <a:t>bahwa</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itu</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sudah</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digenapi</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Banyak</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buku</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sejarah</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sekarang</a:t>
            </a:r>
            <a:r>
              <a:rPr lang="en-CA" sz="2400" dirty="0" smtClean="0">
                <a:solidFill>
                  <a:srgbClr val="000000"/>
                </a:solidFill>
                <a:latin typeface="Times New Roman" pitchFamily="18" charset="0"/>
                <a:cs typeface="Arial" charset="0"/>
              </a:rPr>
              <a:t> yang </a:t>
            </a:r>
            <a:r>
              <a:rPr lang="en-CA" sz="2400" dirty="0" err="1" smtClean="0">
                <a:solidFill>
                  <a:srgbClr val="000000"/>
                </a:solidFill>
                <a:latin typeface="Times New Roman" pitchFamily="18" charset="0"/>
                <a:cs typeface="Arial" charset="0"/>
              </a:rPr>
              <a:t>memuat</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cerita</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tentang</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hal</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tersebut</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meskipun</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mereka</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tidak</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mengakui</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fakta</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bahwa</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Yesus</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sudah</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menubuatkan</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peristiwa</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ini</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lebih</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dari</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tiga</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puluh</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tahun</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sebelum</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peristiwa</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itu</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terjadi</a:t>
            </a:r>
            <a:r>
              <a:rPr lang="en-CA" sz="2400" dirty="0" smtClean="0">
                <a:solidFill>
                  <a:srgbClr val="000000"/>
                </a:solidFill>
                <a:latin typeface="Times New Roman" pitchFamily="18" charset="0"/>
                <a:cs typeface="Arial" charset="0"/>
              </a:rPr>
              <a:t>.</a:t>
            </a:r>
            <a:endParaRPr lang="en-CA" sz="2400" dirty="0">
              <a:latin typeface="Times New Roman" pitchFamily="18" charset="0"/>
              <a:cs typeface="Arial" charset="0"/>
            </a:endParaRPr>
          </a:p>
        </p:txBody>
      </p:sp>
      <p:pic>
        <p:nvPicPr>
          <p:cNvPr id="22569" name="Picture 41" descr="StempleS"/>
          <p:cNvPicPr>
            <a:picLocks noChangeAspect="1" noChangeArrowheads="1"/>
          </p:cNvPicPr>
          <p:nvPr/>
        </p:nvPicPr>
        <p:blipFill>
          <a:blip r:embed="rId3"/>
          <a:srcRect t="16170" b="25201"/>
          <a:stretch>
            <a:fillRect/>
          </a:stretch>
        </p:blipFill>
        <p:spPr bwMode="auto">
          <a:xfrm>
            <a:off x="1330325" y="393700"/>
            <a:ext cx="2805113" cy="19685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2546"/>
                                        </p:tgtEl>
                                        <p:attrNameLst>
                                          <p:attrName>style.visibility</p:attrName>
                                        </p:attrNameLst>
                                      </p:cBhvr>
                                      <p:to>
                                        <p:strVal val="visible"/>
                                      </p:to>
                                    </p:set>
                                    <p:anim calcmode="lin" valueType="num">
                                      <p:cBhvr additive="base">
                                        <p:cTn id="7" dur="500" fill="hold"/>
                                        <p:tgtEl>
                                          <p:spTgt spid="22546"/>
                                        </p:tgtEl>
                                        <p:attrNameLst>
                                          <p:attrName>ppt_x</p:attrName>
                                        </p:attrNameLst>
                                      </p:cBhvr>
                                      <p:tavLst>
                                        <p:tav tm="0">
                                          <p:val>
                                            <p:strVal val="#ppt_x"/>
                                          </p:val>
                                        </p:tav>
                                        <p:tav tm="100000">
                                          <p:val>
                                            <p:strVal val="#ppt_x"/>
                                          </p:val>
                                        </p:tav>
                                      </p:tavLst>
                                    </p:anim>
                                    <p:anim calcmode="lin" valueType="num">
                                      <p:cBhvr additive="base">
                                        <p:cTn id="8" dur="500" fill="hold"/>
                                        <p:tgtEl>
                                          <p:spTgt spid="225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4818" name="Line 2"/>
          <p:cNvSpPr>
            <a:spLocks noChangeShapeType="1"/>
          </p:cNvSpPr>
          <p:nvPr/>
        </p:nvSpPr>
        <p:spPr bwMode="auto">
          <a:xfrm flipH="1">
            <a:off x="5399088" y="0"/>
            <a:ext cx="0" cy="6858000"/>
          </a:xfrm>
          <a:prstGeom prst="line">
            <a:avLst/>
          </a:prstGeom>
          <a:noFill/>
          <a:ln w="38100">
            <a:solidFill>
              <a:srgbClr val="FF0000"/>
            </a:solidFill>
            <a:round/>
            <a:headEnd/>
            <a:tailEnd/>
          </a:ln>
          <a:effectLst/>
        </p:spPr>
        <p:txBody>
          <a:bodyPr/>
          <a:lstStyle/>
          <a:p>
            <a:endParaRPr lang="en-US"/>
          </a:p>
        </p:txBody>
      </p:sp>
      <p:sp>
        <p:nvSpPr>
          <p:cNvPr id="34819" name="Text Box 3"/>
          <p:cNvSpPr txBox="1">
            <a:spLocks noChangeArrowheads="1"/>
          </p:cNvSpPr>
          <p:nvPr/>
        </p:nvSpPr>
        <p:spPr bwMode="auto">
          <a:xfrm>
            <a:off x="341313" y="3195638"/>
            <a:ext cx="4754562" cy="3293209"/>
          </a:xfrm>
          <a:prstGeom prst="rect">
            <a:avLst/>
          </a:prstGeom>
          <a:noFill/>
          <a:ln w="9525">
            <a:noFill/>
            <a:miter lim="800000"/>
            <a:headEnd/>
            <a:tailEnd/>
          </a:ln>
          <a:effectLst/>
        </p:spPr>
        <p:txBody>
          <a:bodyPr>
            <a:spAutoFit/>
          </a:bodyPr>
          <a:lstStyle/>
          <a:p>
            <a:pPr>
              <a:spcBef>
                <a:spcPct val="50000"/>
              </a:spcBef>
            </a:pPr>
            <a:r>
              <a:rPr lang="en-CA" sz="2000" dirty="0">
                <a:solidFill>
                  <a:srgbClr val="000000"/>
                </a:solidFill>
                <a:latin typeface="Times New Roman" pitchFamily="18" charset="0"/>
                <a:cs typeface="Arial" charset="0"/>
              </a:rPr>
              <a:t> # 1-</a:t>
            </a:r>
            <a:r>
              <a:rPr lang="en-CA" sz="2000" dirty="0">
                <a:solidFill>
                  <a:srgbClr val="FF0000"/>
                </a:solidFill>
                <a:latin typeface="Times New Roman" pitchFamily="18" charset="0"/>
              </a:rPr>
              <a:t> </a:t>
            </a:r>
            <a:r>
              <a:rPr lang="en-CA" sz="2000" dirty="0" smtClean="0">
                <a:solidFill>
                  <a:srgbClr val="000000"/>
                </a:solidFill>
                <a:latin typeface="Times New Roman" pitchFamily="18" charset="0"/>
                <a:cs typeface="Arial" charset="0"/>
              </a:rPr>
              <a:t>YESUS </a:t>
            </a:r>
            <a:r>
              <a:rPr lang="en-CA" sz="2000" dirty="0" err="1" smtClean="0">
                <a:solidFill>
                  <a:srgbClr val="000000"/>
                </a:solidFill>
                <a:latin typeface="Times New Roman" pitchFamily="18" charset="0"/>
                <a:cs typeface="Arial" charset="0"/>
              </a:rPr>
              <a:t>berkata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sebelum</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kedatangan-Nya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para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pengikut-Nya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di</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Yerusalem</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akan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melarikan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diri</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ke</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gunung-gunung</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dan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Yerusalem</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akan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dihancurkan</a:t>
            </a:r>
            <a:r>
              <a:rPr lang="en-CA" sz="2000" dirty="0" smtClean="0">
                <a:solidFill>
                  <a:srgbClr val="000000"/>
                </a:solidFill>
                <a:latin typeface="Times New Roman" pitchFamily="18" charset="0"/>
                <a:cs typeface="Arial" charset="0"/>
              </a:rPr>
              <a:t>.</a:t>
            </a:r>
          </a:p>
          <a:p>
            <a:pPr>
              <a:spcBef>
                <a:spcPct val="50000"/>
              </a:spcBef>
            </a:pPr>
            <a:r>
              <a:rPr lang="en-CA" sz="2400" dirty="0" err="1" smtClean="0">
                <a:solidFill>
                  <a:srgbClr val="FF0000"/>
                </a:solidFill>
                <a:latin typeface="Times New Roman" pitchFamily="18" charset="0"/>
              </a:rPr>
              <a:t>Menunjuk</a:t>
            </a:r>
            <a:r>
              <a:rPr lang="en-CA" sz="2400" dirty="0" smtClean="0">
                <a:solidFill>
                  <a:srgbClr val="FF0000"/>
                </a:solidFill>
                <a:latin typeface="Times New Roman" pitchFamily="18" charset="0"/>
              </a:rPr>
              <a:t> </a:t>
            </a:r>
            <a:r>
              <a:rPr lang="en-CA" sz="2400" dirty="0" err="1" smtClean="0">
                <a:solidFill>
                  <a:srgbClr val="FF0000"/>
                </a:solidFill>
                <a:latin typeface="Times New Roman" pitchFamily="18" charset="0"/>
              </a:rPr>
              <a:t>kepada</a:t>
            </a:r>
            <a:r>
              <a:rPr lang="en-CA" sz="2400" dirty="0" smtClean="0">
                <a:solidFill>
                  <a:srgbClr val="FF0000"/>
                </a:solidFill>
                <a:latin typeface="Times New Roman" pitchFamily="18" charset="0"/>
              </a:rPr>
              <a:t> </a:t>
            </a:r>
            <a:r>
              <a:rPr lang="en-CA" sz="2400" dirty="0" err="1" smtClean="0">
                <a:solidFill>
                  <a:srgbClr val="FF0000"/>
                </a:solidFill>
                <a:latin typeface="Times New Roman" pitchFamily="18" charset="0"/>
              </a:rPr>
              <a:t>Kaabah</a:t>
            </a:r>
            <a:r>
              <a:rPr lang="en-CA" sz="2400" dirty="0" smtClean="0">
                <a:solidFill>
                  <a:srgbClr val="FF0000"/>
                </a:solidFill>
                <a:latin typeface="Times New Roman" pitchFamily="18" charset="0"/>
              </a:rPr>
              <a:t> yang </a:t>
            </a:r>
            <a:r>
              <a:rPr lang="en-CA" sz="2400" dirty="0" err="1" smtClean="0">
                <a:solidFill>
                  <a:srgbClr val="FF0000"/>
                </a:solidFill>
                <a:latin typeface="Times New Roman" pitchFamily="18" charset="0"/>
              </a:rPr>
              <a:t>pernah</a:t>
            </a:r>
            <a:r>
              <a:rPr lang="en-CA" sz="2400" dirty="0" smtClean="0">
                <a:solidFill>
                  <a:srgbClr val="FF0000"/>
                </a:solidFill>
                <a:latin typeface="Times New Roman" pitchFamily="18" charset="0"/>
              </a:rPr>
              <a:t> </a:t>
            </a:r>
            <a:r>
              <a:rPr lang="en-CA" sz="2400" dirty="0" err="1" smtClean="0">
                <a:solidFill>
                  <a:srgbClr val="FF0000"/>
                </a:solidFill>
                <a:latin typeface="Times New Roman" pitchFamily="18" charset="0"/>
              </a:rPr>
              <a:t>dikatakan</a:t>
            </a:r>
            <a:r>
              <a:rPr lang="en-CA" sz="2400" dirty="0" smtClean="0">
                <a:solidFill>
                  <a:srgbClr val="FF0000"/>
                </a:solidFill>
                <a:latin typeface="Times New Roman" pitchFamily="18" charset="0"/>
              </a:rPr>
              <a:t> </a:t>
            </a:r>
            <a:r>
              <a:rPr lang="en-CA" sz="2400" dirty="0" err="1" smtClean="0">
                <a:solidFill>
                  <a:srgbClr val="FF0000"/>
                </a:solidFill>
                <a:latin typeface="Times New Roman" pitchFamily="18" charset="0"/>
              </a:rPr>
              <a:t>oleh</a:t>
            </a:r>
            <a:r>
              <a:rPr lang="en-CA" sz="2400" dirty="0" smtClean="0">
                <a:solidFill>
                  <a:srgbClr val="FF0000"/>
                </a:solidFill>
                <a:latin typeface="Times New Roman" pitchFamily="18" charset="0"/>
              </a:rPr>
              <a:t> </a:t>
            </a:r>
            <a:r>
              <a:rPr lang="en-CA" sz="2400" dirty="0" err="1" smtClean="0">
                <a:solidFill>
                  <a:srgbClr val="FF0000"/>
                </a:solidFill>
                <a:latin typeface="Times New Roman" pitchFamily="18" charset="0"/>
              </a:rPr>
              <a:t>Yesus</a:t>
            </a:r>
            <a:r>
              <a:rPr lang="en-CA" sz="2400" dirty="0" smtClean="0">
                <a:solidFill>
                  <a:srgbClr val="FF0000"/>
                </a:solidFill>
                <a:latin typeface="Times New Roman" pitchFamily="18" charset="0"/>
              </a:rPr>
              <a:t>, </a:t>
            </a:r>
            <a:r>
              <a:rPr lang="en-CA" sz="2400" dirty="0" err="1" smtClean="0">
                <a:solidFill>
                  <a:srgbClr val="FF0000"/>
                </a:solidFill>
                <a:latin typeface="Times New Roman" pitchFamily="18" charset="0"/>
              </a:rPr>
              <a:t>bahwa</a:t>
            </a:r>
            <a:r>
              <a:rPr lang="en-CA" sz="2400" dirty="0" smtClean="0">
                <a:solidFill>
                  <a:srgbClr val="FF0000"/>
                </a:solidFill>
                <a:latin typeface="Times New Roman" pitchFamily="18" charset="0"/>
              </a:rPr>
              <a:t> </a:t>
            </a:r>
            <a:r>
              <a:rPr lang="en-CA" sz="2400" dirty="0" err="1" smtClean="0">
                <a:solidFill>
                  <a:srgbClr val="FF0000"/>
                </a:solidFill>
                <a:latin typeface="Times New Roman" pitchFamily="18" charset="0"/>
              </a:rPr>
              <a:t>tidak</a:t>
            </a:r>
            <a:r>
              <a:rPr lang="en-CA" sz="2400" dirty="0" smtClean="0">
                <a:solidFill>
                  <a:srgbClr val="FF0000"/>
                </a:solidFill>
                <a:latin typeface="Times New Roman" pitchFamily="18" charset="0"/>
              </a:rPr>
              <a:t> </a:t>
            </a:r>
            <a:r>
              <a:rPr lang="en-CA" sz="2400" dirty="0" err="1" smtClean="0">
                <a:solidFill>
                  <a:srgbClr val="FF0000"/>
                </a:solidFill>
                <a:latin typeface="Times New Roman" pitchFamily="18" charset="0"/>
              </a:rPr>
              <a:t>satu</a:t>
            </a:r>
            <a:r>
              <a:rPr lang="en-CA" sz="2400" dirty="0" smtClean="0">
                <a:solidFill>
                  <a:srgbClr val="FF0000"/>
                </a:solidFill>
                <a:latin typeface="Times New Roman" pitchFamily="18" charset="0"/>
              </a:rPr>
              <a:t> </a:t>
            </a:r>
            <a:r>
              <a:rPr lang="en-CA" sz="2400" dirty="0" err="1" smtClean="0">
                <a:solidFill>
                  <a:srgbClr val="FF0000"/>
                </a:solidFill>
                <a:latin typeface="Times New Roman" pitchFamily="18" charset="0"/>
              </a:rPr>
              <a:t>batupun</a:t>
            </a:r>
            <a:r>
              <a:rPr lang="en-CA" sz="2400" dirty="0" smtClean="0">
                <a:solidFill>
                  <a:srgbClr val="FF0000"/>
                </a:solidFill>
                <a:latin typeface="Times New Roman" pitchFamily="18" charset="0"/>
              </a:rPr>
              <a:t> </a:t>
            </a:r>
            <a:r>
              <a:rPr lang="en-CA" sz="2400" dirty="0" err="1" smtClean="0">
                <a:solidFill>
                  <a:srgbClr val="FF0000"/>
                </a:solidFill>
                <a:latin typeface="Times New Roman" pitchFamily="18" charset="0"/>
              </a:rPr>
              <a:t>akan</a:t>
            </a:r>
            <a:r>
              <a:rPr lang="en-CA" sz="2400" dirty="0" smtClean="0">
                <a:solidFill>
                  <a:srgbClr val="FF0000"/>
                </a:solidFill>
                <a:latin typeface="Times New Roman" pitchFamily="18" charset="0"/>
              </a:rPr>
              <a:t> </a:t>
            </a:r>
            <a:r>
              <a:rPr lang="en-CA" sz="2400" dirty="0" err="1" smtClean="0">
                <a:solidFill>
                  <a:srgbClr val="FF0000"/>
                </a:solidFill>
                <a:latin typeface="Times New Roman" pitchFamily="18" charset="0"/>
              </a:rPr>
              <a:t>berada</a:t>
            </a:r>
            <a:r>
              <a:rPr lang="en-CA" sz="2400" dirty="0" smtClean="0">
                <a:solidFill>
                  <a:srgbClr val="FF0000"/>
                </a:solidFill>
                <a:latin typeface="Times New Roman" pitchFamily="18" charset="0"/>
              </a:rPr>
              <a:t> </a:t>
            </a:r>
            <a:r>
              <a:rPr lang="en-CA" sz="2400" dirty="0" err="1" smtClean="0">
                <a:solidFill>
                  <a:srgbClr val="FF0000"/>
                </a:solidFill>
                <a:latin typeface="Times New Roman" pitchFamily="18" charset="0"/>
              </a:rPr>
              <a:t>di</a:t>
            </a:r>
            <a:r>
              <a:rPr lang="en-CA" sz="2400" dirty="0" smtClean="0">
                <a:solidFill>
                  <a:srgbClr val="FF0000"/>
                </a:solidFill>
                <a:latin typeface="Times New Roman" pitchFamily="18" charset="0"/>
              </a:rPr>
              <a:t> </a:t>
            </a:r>
            <a:r>
              <a:rPr lang="en-CA" sz="2400" dirty="0" err="1" smtClean="0">
                <a:solidFill>
                  <a:srgbClr val="FF0000"/>
                </a:solidFill>
                <a:latin typeface="Times New Roman" pitchFamily="18" charset="0"/>
              </a:rPr>
              <a:t>atas</a:t>
            </a:r>
            <a:r>
              <a:rPr lang="en-CA" sz="2400" dirty="0" smtClean="0">
                <a:solidFill>
                  <a:srgbClr val="FF0000"/>
                </a:solidFill>
                <a:latin typeface="Times New Roman" pitchFamily="18" charset="0"/>
              </a:rPr>
              <a:t> </a:t>
            </a:r>
            <a:r>
              <a:rPr lang="en-CA" sz="2400" dirty="0" err="1" smtClean="0">
                <a:solidFill>
                  <a:srgbClr val="FF0000"/>
                </a:solidFill>
                <a:latin typeface="Times New Roman" pitchFamily="18" charset="0"/>
              </a:rPr>
              <a:t>batu</a:t>
            </a:r>
            <a:r>
              <a:rPr lang="en-CA" sz="2400" dirty="0" smtClean="0">
                <a:solidFill>
                  <a:srgbClr val="FF0000"/>
                </a:solidFill>
                <a:latin typeface="Times New Roman" pitchFamily="18" charset="0"/>
              </a:rPr>
              <a:t> </a:t>
            </a:r>
            <a:r>
              <a:rPr lang="en-CA" sz="2400" dirty="0" err="1" smtClean="0">
                <a:solidFill>
                  <a:srgbClr val="FF0000"/>
                </a:solidFill>
                <a:latin typeface="Times New Roman" pitchFamily="18" charset="0"/>
              </a:rPr>
              <a:t>lainnya</a:t>
            </a:r>
            <a:r>
              <a:rPr lang="en-CA" sz="2400" dirty="0" smtClean="0">
                <a:solidFill>
                  <a:srgbClr val="FF0000"/>
                </a:solidFill>
                <a:latin typeface="Times New Roman" pitchFamily="18" charset="0"/>
              </a:rPr>
              <a:t>.</a:t>
            </a:r>
            <a:endParaRPr lang="en-CA" sz="2400" dirty="0">
              <a:solidFill>
                <a:srgbClr val="FF0000"/>
              </a:solidFill>
              <a:latin typeface="Arial" charset="0"/>
              <a:cs typeface="Arial" charset="0"/>
            </a:endParaRPr>
          </a:p>
        </p:txBody>
      </p:sp>
      <p:sp>
        <p:nvSpPr>
          <p:cNvPr id="34820" name="Text Box 4"/>
          <p:cNvSpPr txBox="1">
            <a:spLocks noChangeArrowheads="1"/>
          </p:cNvSpPr>
          <p:nvPr/>
        </p:nvSpPr>
        <p:spPr bwMode="auto">
          <a:xfrm>
            <a:off x="5462588" y="414338"/>
            <a:ext cx="3681412" cy="3662541"/>
          </a:xfrm>
          <a:prstGeom prst="rect">
            <a:avLst/>
          </a:prstGeom>
          <a:noFill/>
          <a:ln w="9525">
            <a:noFill/>
            <a:miter lim="800000"/>
            <a:headEnd/>
            <a:tailEnd/>
          </a:ln>
          <a:effectLst/>
        </p:spPr>
        <p:txBody>
          <a:bodyPr>
            <a:spAutoFit/>
          </a:bodyPr>
          <a:lstStyle/>
          <a:p>
            <a:pPr algn="l"/>
            <a:r>
              <a:rPr lang="en-CA" sz="1600" b="1" dirty="0" err="1" smtClean="0">
                <a:solidFill>
                  <a:srgbClr val="000000"/>
                </a:solidFill>
                <a:latin typeface="Comic Sans MS" pitchFamily="66" charset="0"/>
                <a:cs typeface="Arial" charset="0"/>
              </a:rPr>
              <a:t>Matius</a:t>
            </a:r>
            <a:r>
              <a:rPr lang="en-CA" sz="1600" b="1" dirty="0" smtClean="0">
                <a:solidFill>
                  <a:srgbClr val="000000"/>
                </a:solidFill>
                <a:latin typeface="Comic Sans MS" pitchFamily="66" charset="0"/>
                <a:cs typeface="Arial" charset="0"/>
              </a:rPr>
              <a:t> 24:15,16</a:t>
            </a:r>
          </a:p>
          <a:p>
            <a:pPr algn="l"/>
            <a:r>
              <a:rPr lang="en-CA" sz="1600" b="1" dirty="0">
                <a:solidFill>
                  <a:srgbClr val="FF0000"/>
                </a:solidFill>
                <a:latin typeface="Comic Sans MS" pitchFamily="66" charset="0"/>
                <a:cs typeface="Arial" charset="0"/>
              </a:rPr>
              <a:t/>
            </a:r>
            <a:br>
              <a:rPr lang="en-CA" sz="1600" b="1" dirty="0">
                <a:solidFill>
                  <a:srgbClr val="FF0000"/>
                </a:solidFill>
                <a:latin typeface="Comic Sans MS" pitchFamily="66" charset="0"/>
                <a:cs typeface="Arial" charset="0"/>
              </a:rPr>
            </a:br>
            <a:r>
              <a:rPr lang="en-CA" sz="2000" b="1" dirty="0" smtClean="0">
                <a:solidFill>
                  <a:schemeClr val="tx1"/>
                </a:solidFill>
                <a:latin typeface="Comic Sans MS" pitchFamily="66" charset="0"/>
                <a:cs typeface="Arial" charset="0"/>
              </a:rPr>
              <a:t>“</a:t>
            </a:r>
            <a:r>
              <a:rPr lang="en-US" sz="2000" b="1" dirty="0" err="1" smtClean="0">
                <a:solidFill>
                  <a:schemeClr val="tx1"/>
                </a:solidFill>
                <a:latin typeface="Comic Sans MS" pitchFamily="66" charset="0"/>
              </a:rPr>
              <a:t>Jadi</a:t>
            </a:r>
            <a:r>
              <a:rPr lang="en-US" sz="2000" b="1" dirty="0" smtClean="0">
                <a:solidFill>
                  <a:schemeClr val="tx1"/>
                </a:solidFill>
                <a:latin typeface="Comic Sans MS" pitchFamily="66" charset="0"/>
              </a:rPr>
              <a:t> </a:t>
            </a:r>
            <a:r>
              <a:rPr lang="en-US" sz="2000" b="1" dirty="0" err="1">
                <a:solidFill>
                  <a:schemeClr val="tx1"/>
                </a:solidFill>
                <a:latin typeface="Comic Sans MS" pitchFamily="66" charset="0"/>
              </a:rPr>
              <a:t>apabila</a:t>
            </a:r>
            <a:r>
              <a:rPr lang="en-US" sz="2000" b="1" dirty="0">
                <a:solidFill>
                  <a:schemeClr val="tx1"/>
                </a:solidFill>
                <a:latin typeface="Comic Sans MS" pitchFamily="66" charset="0"/>
              </a:rPr>
              <a:t> </a:t>
            </a:r>
            <a:r>
              <a:rPr lang="en-US" sz="2000" b="1" dirty="0" err="1">
                <a:solidFill>
                  <a:schemeClr val="tx1"/>
                </a:solidFill>
                <a:latin typeface="Comic Sans MS" pitchFamily="66" charset="0"/>
              </a:rPr>
              <a:t>kamu</a:t>
            </a:r>
            <a:r>
              <a:rPr lang="en-US" sz="2000" b="1" dirty="0">
                <a:solidFill>
                  <a:schemeClr val="tx1"/>
                </a:solidFill>
                <a:latin typeface="Comic Sans MS" pitchFamily="66" charset="0"/>
              </a:rPr>
              <a:t> </a:t>
            </a:r>
            <a:r>
              <a:rPr lang="en-US" sz="2000" b="1" dirty="0" err="1">
                <a:solidFill>
                  <a:schemeClr val="tx1"/>
                </a:solidFill>
                <a:latin typeface="Comic Sans MS" pitchFamily="66" charset="0"/>
              </a:rPr>
              <a:t>melihat</a:t>
            </a:r>
            <a:r>
              <a:rPr lang="en-US" sz="2000" b="1" dirty="0">
                <a:solidFill>
                  <a:schemeClr val="tx1"/>
                </a:solidFill>
                <a:latin typeface="Comic Sans MS" pitchFamily="66" charset="0"/>
              </a:rPr>
              <a:t> </a:t>
            </a:r>
            <a:r>
              <a:rPr lang="en-US" sz="2000" b="1" dirty="0" err="1">
                <a:solidFill>
                  <a:schemeClr val="tx1"/>
                </a:solidFill>
                <a:latin typeface="Comic Sans MS" pitchFamily="66" charset="0"/>
              </a:rPr>
              <a:t>Pembinasa</a:t>
            </a:r>
            <a:r>
              <a:rPr lang="en-US" sz="2000" b="1" dirty="0">
                <a:solidFill>
                  <a:schemeClr val="tx1"/>
                </a:solidFill>
                <a:latin typeface="Comic Sans MS" pitchFamily="66" charset="0"/>
              </a:rPr>
              <a:t> </a:t>
            </a:r>
            <a:r>
              <a:rPr lang="en-US" sz="2000" b="1" dirty="0" err="1">
                <a:solidFill>
                  <a:schemeClr val="tx1"/>
                </a:solidFill>
                <a:latin typeface="Comic Sans MS" pitchFamily="66" charset="0"/>
              </a:rPr>
              <a:t>keji</a:t>
            </a:r>
            <a:r>
              <a:rPr lang="en-US" sz="2000" b="1" dirty="0">
                <a:solidFill>
                  <a:schemeClr val="tx1"/>
                </a:solidFill>
                <a:latin typeface="Comic Sans MS" pitchFamily="66" charset="0"/>
              </a:rPr>
              <a:t> </a:t>
            </a:r>
            <a:r>
              <a:rPr lang="en-US" sz="2000" b="1" dirty="0" err="1">
                <a:solidFill>
                  <a:schemeClr val="tx1"/>
                </a:solidFill>
                <a:latin typeface="Comic Sans MS" pitchFamily="66" charset="0"/>
              </a:rPr>
              <a:t>berdiri</a:t>
            </a:r>
            <a:r>
              <a:rPr lang="en-US" sz="2000" b="1" dirty="0">
                <a:solidFill>
                  <a:schemeClr val="tx1"/>
                </a:solidFill>
                <a:latin typeface="Comic Sans MS" pitchFamily="66" charset="0"/>
              </a:rPr>
              <a:t> </a:t>
            </a:r>
            <a:r>
              <a:rPr lang="en-US" sz="2000" b="1" dirty="0" err="1">
                <a:solidFill>
                  <a:schemeClr val="tx1"/>
                </a:solidFill>
                <a:latin typeface="Comic Sans MS" pitchFamily="66" charset="0"/>
              </a:rPr>
              <a:t>di</a:t>
            </a:r>
            <a:r>
              <a:rPr lang="en-US" sz="2000" b="1" dirty="0">
                <a:solidFill>
                  <a:schemeClr val="tx1"/>
                </a:solidFill>
                <a:latin typeface="Comic Sans MS" pitchFamily="66" charset="0"/>
              </a:rPr>
              <a:t> </a:t>
            </a:r>
            <a:r>
              <a:rPr lang="en-US" sz="2000" b="1" dirty="0" err="1">
                <a:solidFill>
                  <a:schemeClr val="tx1"/>
                </a:solidFill>
                <a:latin typeface="Comic Sans MS" pitchFamily="66" charset="0"/>
              </a:rPr>
              <a:t>tempat</a:t>
            </a:r>
            <a:r>
              <a:rPr lang="en-US" sz="2000" b="1" dirty="0">
                <a:solidFill>
                  <a:schemeClr val="tx1"/>
                </a:solidFill>
                <a:latin typeface="Comic Sans MS" pitchFamily="66" charset="0"/>
              </a:rPr>
              <a:t> kudus, </a:t>
            </a:r>
            <a:r>
              <a:rPr lang="en-US" sz="2000" b="1" dirty="0" err="1">
                <a:solidFill>
                  <a:schemeClr val="tx1"/>
                </a:solidFill>
                <a:latin typeface="Comic Sans MS" pitchFamily="66" charset="0"/>
              </a:rPr>
              <a:t>menurut</a:t>
            </a:r>
            <a:r>
              <a:rPr lang="en-US" sz="2000" b="1" dirty="0">
                <a:solidFill>
                  <a:schemeClr val="tx1"/>
                </a:solidFill>
                <a:latin typeface="Comic Sans MS" pitchFamily="66" charset="0"/>
              </a:rPr>
              <a:t> </a:t>
            </a:r>
            <a:r>
              <a:rPr lang="en-US" sz="2000" b="1" dirty="0" err="1">
                <a:solidFill>
                  <a:schemeClr val="tx1"/>
                </a:solidFill>
                <a:latin typeface="Comic Sans MS" pitchFamily="66" charset="0"/>
              </a:rPr>
              <a:t>firman</a:t>
            </a:r>
            <a:r>
              <a:rPr lang="en-US" sz="2000" b="1" dirty="0">
                <a:solidFill>
                  <a:schemeClr val="tx1"/>
                </a:solidFill>
                <a:latin typeface="Comic Sans MS" pitchFamily="66" charset="0"/>
              </a:rPr>
              <a:t> yang </a:t>
            </a:r>
            <a:r>
              <a:rPr lang="en-US" sz="2000" b="1" dirty="0" err="1">
                <a:solidFill>
                  <a:schemeClr val="tx1"/>
                </a:solidFill>
                <a:latin typeface="Comic Sans MS" pitchFamily="66" charset="0"/>
              </a:rPr>
              <a:t>disampaikan</a:t>
            </a:r>
            <a:r>
              <a:rPr lang="en-US" sz="2000" b="1" dirty="0">
                <a:solidFill>
                  <a:schemeClr val="tx1"/>
                </a:solidFill>
                <a:latin typeface="Comic Sans MS" pitchFamily="66" charset="0"/>
              </a:rPr>
              <a:t> </a:t>
            </a:r>
            <a:r>
              <a:rPr lang="en-US" sz="2000" b="1" dirty="0" err="1">
                <a:solidFill>
                  <a:schemeClr val="tx1"/>
                </a:solidFill>
                <a:latin typeface="Comic Sans MS" pitchFamily="66" charset="0"/>
              </a:rPr>
              <a:t>oleh</a:t>
            </a:r>
            <a:r>
              <a:rPr lang="en-US" sz="2000" b="1" dirty="0">
                <a:solidFill>
                  <a:schemeClr val="tx1"/>
                </a:solidFill>
                <a:latin typeface="Comic Sans MS" pitchFamily="66" charset="0"/>
              </a:rPr>
              <a:t> </a:t>
            </a:r>
            <a:r>
              <a:rPr lang="en-US" sz="2000" b="1" dirty="0" err="1">
                <a:solidFill>
                  <a:schemeClr val="tx1"/>
                </a:solidFill>
                <a:latin typeface="Comic Sans MS" pitchFamily="66" charset="0"/>
              </a:rPr>
              <a:t>nabi</a:t>
            </a:r>
            <a:r>
              <a:rPr lang="en-US" sz="2000" b="1" dirty="0">
                <a:solidFill>
                  <a:schemeClr val="tx1"/>
                </a:solidFill>
                <a:latin typeface="Comic Sans MS" pitchFamily="66" charset="0"/>
              </a:rPr>
              <a:t> Daniel -- </a:t>
            </a:r>
            <a:r>
              <a:rPr lang="en-US" sz="2000" b="1" dirty="0" err="1">
                <a:solidFill>
                  <a:schemeClr val="tx1"/>
                </a:solidFill>
                <a:latin typeface="Comic Sans MS" pitchFamily="66" charset="0"/>
              </a:rPr>
              <a:t>para</a:t>
            </a:r>
            <a:r>
              <a:rPr lang="en-US" sz="2000" b="1" dirty="0">
                <a:solidFill>
                  <a:schemeClr val="tx1"/>
                </a:solidFill>
                <a:latin typeface="Comic Sans MS" pitchFamily="66" charset="0"/>
              </a:rPr>
              <a:t> </a:t>
            </a:r>
            <a:r>
              <a:rPr lang="en-US" sz="2000" b="1" dirty="0" err="1">
                <a:solidFill>
                  <a:schemeClr val="tx1"/>
                </a:solidFill>
                <a:latin typeface="Comic Sans MS" pitchFamily="66" charset="0"/>
              </a:rPr>
              <a:t>pembaca</a:t>
            </a:r>
            <a:r>
              <a:rPr lang="en-US" sz="2000" b="1" dirty="0">
                <a:solidFill>
                  <a:schemeClr val="tx1"/>
                </a:solidFill>
                <a:latin typeface="Comic Sans MS" pitchFamily="66" charset="0"/>
              </a:rPr>
              <a:t> </a:t>
            </a:r>
            <a:r>
              <a:rPr lang="en-US" sz="2000" b="1" dirty="0" err="1">
                <a:solidFill>
                  <a:schemeClr val="tx1"/>
                </a:solidFill>
                <a:latin typeface="Comic Sans MS" pitchFamily="66" charset="0"/>
              </a:rPr>
              <a:t>hendaklah</a:t>
            </a:r>
            <a:r>
              <a:rPr lang="en-US" sz="2000" b="1" dirty="0">
                <a:solidFill>
                  <a:schemeClr val="tx1"/>
                </a:solidFill>
                <a:latin typeface="Comic Sans MS" pitchFamily="66" charset="0"/>
              </a:rPr>
              <a:t> </a:t>
            </a:r>
            <a:r>
              <a:rPr lang="en-US" sz="2000" b="1" dirty="0" err="1">
                <a:solidFill>
                  <a:schemeClr val="tx1"/>
                </a:solidFill>
                <a:latin typeface="Comic Sans MS" pitchFamily="66" charset="0"/>
              </a:rPr>
              <a:t>memperhatikannya</a:t>
            </a:r>
            <a:r>
              <a:rPr lang="en-US" sz="2000" b="1" dirty="0">
                <a:solidFill>
                  <a:schemeClr val="tx1"/>
                </a:solidFill>
                <a:latin typeface="Comic Sans MS" pitchFamily="66" charset="0"/>
              </a:rPr>
              <a:t> </a:t>
            </a:r>
            <a:r>
              <a:rPr lang="en-US" sz="2000" b="1" dirty="0" smtClean="0">
                <a:solidFill>
                  <a:schemeClr val="tx1"/>
                </a:solidFill>
                <a:latin typeface="Comic Sans MS" pitchFamily="66" charset="0"/>
              </a:rPr>
              <a:t>--</a:t>
            </a:r>
            <a:r>
              <a:rPr lang="en-US" sz="2000" b="1" dirty="0" err="1" smtClean="0">
                <a:solidFill>
                  <a:schemeClr val="tx1"/>
                </a:solidFill>
                <a:latin typeface="Comic Sans MS" pitchFamily="66" charset="0"/>
              </a:rPr>
              <a:t>maka</a:t>
            </a:r>
            <a:r>
              <a:rPr lang="en-US" sz="2000" b="1" dirty="0" smtClean="0">
                <a:solidFill>
                  <a:schemeClr val="tx1"/>
                </a:solidFill>
                <a:latin typeface="Comic Sans MS" pitchFamily="66" charset="0"/>
              </a:rPr>
              <a:t> </a:t>
            </a:r>
            <a:r>
              <a:rPr lang="en-US" sz="2000" b="1" dirty="0" err="1">
                <a:solidFill>
                  <a:schemeClr val="tx1"/>
                </a:solidFill>
                <a:latin typeface="Comic Sans MS" pitchFamily="66" charset="0"/>
              </a:rPr>
              <a:t>orang-orang</a:t>
            </a:r>
            <a:r>
              <a:rPr lang="en-US" sz="2000" b="1" dirty="0">
                <a:solidFill>
                  <a:schemeClr val="tx1"/>
                </a:solidFill>
                <a:latin typeface="Comic Sans MS" pitchFamily="66" charset="0"/>
              </a:rPr>
              <a:t> yang </a:t>
            </a:r>
            <a:r>
              <a:rPr lang="en-US" sz="2000" b="1" dirty="0" err="1">
                <a:solidFill>
                  <a:schemeClr val="tx1"/>
                </a:solidFill>
                <a:latin typeface="Comic Sans MS" pitchFamily="66" charset="0"/>
              </a:rPr>
              <a:t>di</a:t>
            </a:r>
            <a:r>
              <a:rPr lang="en-US" sz="2000" b="1" dirty="0">
                <a:solidFill>
                  <a:schemeClr val="tx1"/>
                </a:solidFill>
                <a:latin typeface="Comic Sans MS" pitchFamily="66" charset="0"/>
              </a:rPr>
              <a:t> </a:t>
            </a:r>
            <a:r>
              <a:rPr lang="en-US" sz="2000" b="1" dirty="0" err="1">
                <a:solidFill>
                  <a:schemeClr val="tx1"/>
                </a:solidFill>
                <a:latin typeface="Comic Sans MS" pitchFamily="66" charset="0"/>
              </a:rPr>
              <a:t>Yudea</a:t>
            </a:r>
            <a:r>
              <a:rPr lang="en-US" sz="2000" b="1" dirty="0">
                <a:solidFill>
                  <a:schemeClr val="tx1"/>
                </a:solidFill>
                <a:latin typeface="Comic Sans MS" pitchFamily="66" charset="0"/>
              </a:rPr>
              <a:t> </a:t>
            </a:r>
            <a:r>
              <a:rPr lang="en-US" sz="2000" b="1" dirty="0" err="1">
                <a:solidFill>
                  <a:schemeClr val="tx1"/>
                </a:solidFill>
                <a:latin typeface="Comic Sans MS" pitchFamily="66" charset="0"/>
              </a:rPr>
              <a:t>haruslah</a:t>
            </a:r>
            <a:r>
              <a:rPr lang="en-US" sz="2000" b="1" dirty="0">
                <a:solidFill>
                  <a:schemeClr val="tx1"/>
                </a:solidFill>
                <a:latin typeface="Comic Sans MS" pitchFamily="66" charset="0"/>
              </a:rPr>
              <a:t> </a:t>
            </a:r>
            <a:r>
              <a:rPr lang="en-US" sz="2000" b="1" dirty="0" err="1">
                <a:solidFill>
                  <a:schemeClr val="tx1"/>
                </a:solidFill>
                <a:latin typeface="Comic Sans MS" pitchFamily="66" charset="0"/>
              </a:rPr>
              <a:t>melarikan</a:t>
            </a:r>
            <a:r>
              <a:rPr lang="en-US" sz="2000" b="1" dirty="0">
                <a:solidFill>
                  <a:schemeClr val="tx1"/>
                </a:solidFill>
                <a:latin typeface="Comic Sans MS" pitchFamily="66" charset="0"/>
              </a:rPr>
              <a:t> </a:t>
            </a:r>
            <a:r>
              <a:rPr lang="en-US" sz="2000" b="1" dirty="0" err="1">
                <a:solidFill>
                  <a:schemeClr val="tx1"/>
                </a:solidFill>
                <a:latin typeface="Comic Sans MS" pitchFamily="66" charset="0"/>
              </a:rPr>
              <a:t>diri</a:t>
            </a:r>
            <a:r>
              <a:rPr lang="en-US" sz="2000" b="1" dirty="0">
                <a:solidFill>
                  <a:schemeClr val="tx1"/>
                </a:solidFill>
                <a:latin typeface="Comic Sans MS" pitchFamily="66" charset="0"/>
              </a:rPr>
              <a:t> </a:t>
            </a:r>
            <a:r>
              <a:rPr lang="en-US" sz="2000" b="1" dirty="0" err="1">
                <a:solidFill>
                  <a:schemeClr val="tx1"/>
                </a:solidFill>
                <a:latin typeface="Comic Sans MS" pitchFamily="66" charset="0"/>
              </a:rPr>
              <a:t>ke</a:t>
            </a:r>
            <a:r>
              <a:rPr lang="en-US" sz="2000" b="1" dirty="0">
                <a:solidFill>
                  <a:schemeClr val="tx1"/>
                </a:solidFill>
                <a:latin typeface="Comic Sans MS" pitchFamily="66" charset="0"/>
              </a:rPr>
              <a:t> </a:t>
            </a:r>
            <a:r>
              <a:rPr lang="en-US" sz="2000" b="1" dirty="0" err="1" smtClean="0">
                <a:solidFill>
                  <a:schemeClr val="tx1"/>
                </a:solidFill>
                <a:latin typeface="Comic Sans MS" pitchFamily="66" charset="0"/>
              </a:rPr>
              <a:t>pegunungan</a:t>
            </a:r>
            <a:r>
              <a:rPr lang="en-US" sz="2000" b="1" dirty="0" smtClean="0">
                <a:solidFill>
                  <a:schemeClr val="tx1"/>
                </a:solidFill>
                <a:latin typeface="Comic Sans MS" pitchFamily="66" charset="0"/>
              </a:rPr>
              <a:t>.”</a:t>
            </a:r>
            <a:endParaRPr lang="en-CA" sz="2000" b="1" dirty="0">
              <a:solidFill>
                <a:schemeClr val="tx1"/>
              </a:solidFill>
              <a:latin typeface="Comic Sans MS" pitchFamily="66" charset="0"/>
              <a:cs typeface="Arial" charset="0"/>
            </a:endParaRPr>
          </a:p>
        </p:txBody>
      </p:sp>
      <p:sp>
        <p:nvSpPr>
          <p:cNvPr id="34822" name="Text Box 6"/>
          <p:cNvSpPr txBox="1">
            <a:spLocks noChangeArrowheads="1"/>
          </p:cNvSpPr>
          <p:nvPr/>
        </p:nvSpPr>
        <p:spPr bwMode="auto">
          <a:xfrm>
            <a:off x="5486400" y="4332982"/>
            <a:ext cx="3657600" cy="1077218"/>
          </a:xfrm>
          <a:prstGeom prst="rect">
            <a:avLst/>
          </a:prstGeom>
          <a:noFill/>
          <a:ln w="9525">
            <a:noFill/>
            <a:miter lim="800000"/>
            <a:headEnd/>
            <a:tailEnd/>
          </a:ln>
          <a:effectLst/>
        </p:spPr>
        <p:txBody>
          <a:bodyPr>
            <a:spAutoFit/>
          </a:bodyPr>
          <a:lstStyle/>
          <a:p>
            <a:pPr>
              <a:spcBef>
                <a:spcPct val="50000"/>
              </a:spcBef>
            </a:pPr>
            <a:r>
              <a:rPr lang="en-CA" sz="3200" i="1" dirty="0" err="1" smtClean="0">
                <a:solidFill>
                  <a:srgbClr val="FF0000"/>
                </a:solidFill>
                <a:cs typeface="Arial" charset="0"/>
              </a:rPr>
              <a:t>Fakta</a:t>
            </a:r>
            <a:r>
              <a:rPr lang="en-CA" sz="3200" i="1" dirty="0" smtClean="0">
                <a:solidFill>
                  <a:srgbClr val="FF0000"/>
                </a:solidFill>
                <a:cs typeface="Arial" charset="0"/>
              </a:rPr>
              <a:t> </a:t>
            </a:r>
            <a:r>
              <a:rPr lang="en-CA" sz="3200" i="1" dirty="0" err="1" smtClean="0">
                <a:solidFill>
                  <a:srgbClr val="FF0000"/>
                </a:solidFill>
                <a:cs typeface="Arial" charset="0"/>
              </a:rPr>
              <a:t>Sejarahnya</a:t>
            </a:r>
            <a:r>
              <a:rPr lang="en-CA" sz="3200" i="1" dirty="0" smtClean="0">
                <a:solidFill>
                  <a:srgbClr val="FF0000"/>
                </a:solidFill>
                <a:cs typeface="Arial" charset="0"/>
              </a:rPr>
              <a:t> </a:t>
            </a:r>
            <a:r>
              <a:rPr lang="en-CA" sz="3200" i="1" dirty="0" err="1" smtClean="0">
                <a:solidFill>
                  <a:srgbClr val="FF0000"/>
                </a:solidFill>
                <a:cs typeface="Arial" charset="0"/>
              </a:rPr>
              <a:t>Adalah</a:t>
            </a:r>
            <a:r>
              <a:rPr lang="en-CA" sz="3200" i="1" dirty="0" smtClean="0">
                <a:solidFill>
                  <a:srgbClr val="FF0000"/>
                </a:solidFill>
                <a:cs typeface="Arial" charset="0"/>
              </a:rPr>
              <a:t> …</a:t>
            </a:r>
            <a:endParaRPr lang="en-CA" dirty="0">
              <a:latin typeface="Arial" charset="0"/>
              <a:cs typeface="Arial" charset="0"/>
            </a:endParaRPr>
          </a:p>
        </p:txBody>
      </p:sp>
      <p:pic>
        <p:nvPicPr>
          <p:cNvPr id="34823" name="Picture 7"/>
          <p:cNvPicPr>
            <a:picLocks noChangeAspect="1" noChangeArrowheads="1"/>
          </p:cNvPicPr>
          <p:nvPr/>
        </p:nvPicPr>
        <p:blipFill>
          <a:blip r:embed="rId3"/>
          <a:srcRect/>
          <a:stretch>
            <a:fillRect/>
          </a:stretch>
        </p:blipFill>
        <p:spPr bwMode="auto">
          <a:xfrm>
            <a:off x="238125" y="2649538"/>
            <a:ext cx="2133600" cy="390525"/>
          </a:xfrm>
          <a:prstGeom prst="rect">
            <a:avLst/>
          </a:prstGeom>
          <a:noFill/>
          <a:ln w="9525">
            <a:noFill/>
            <a:miter lim="800000"/>
            <a:headEnd/>
            <a:tailEnd/>
          </a:ln>
          <a:effectLst/>
        </p:spPr>
      </p:pic>
      <p:pic>
        <p:nvPicPr>
          <p:cNvPr id="34824" name="Picture 8" descr="01-031"/>
          <p:cNvPicPr>
            <a:picLocks noChangeAspect="1" noChangeArrowheads="1"/>
          </p:cNvPicPr>
          <p:nvPr/>
        </p:nvPicPr>
        <p:blipFill>
          <a:blip r:embed="rId4"/>
          <a:srcRect/>
          <a:stretch>
            <a:fillRect/>
          </a:stretch>
        </p:blipFill>
        <p:spPr bwMode="auto">
          <a:xfrm>
            <a:off x="1028700" y="203200"/>
            <a:ext cx="2957513" cy="22225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ppt_x"/>
                                          </p:val>
                                        </p:tav>
                                        <p:tav tm="100000">
                                          <p:val>
                                            <p:strVal val="#ppt_x"/>
                                          </p:val>
                                        </p:tav>
                                      </p:tavLst>
                                    </p:anim>
                                    <p:anim calcmode="lin" valueType="num">
                                      <p:cBhvr additive="base">
                                        <p:cTn id="8" dur="500" fill="hold"/>
                                        <p:tgtEl>
                                          <p:spTgt spid="348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34819"/>
                                        </p:tgtEl>
                                        <p:attrNameLst>
                                          <p:attrName>style.visibility</p:attrName>
                                        </p:attrNameLst>
                                      </p:cBhvr>
                                      <p:to>
                                        <p:strVal val="visible"/>
                                      </p:to>
                                    </p:set>
                                    <p:animEffect transition="in" filter="box(in)">
                                      <p:cBhvr>
                                        <p:cTn id="12" dur="500"/>
                                        <p:tgtEl>
                                          <p:spTgt spid="34819"/>
                                        </p:tgtEl>
                                      </p:cBhvr>
                                    </p:animEffect>
                                  </p:childTnLst>
                                </p:cTn>
                              </p:par>
                            </p:childTnLst>
                          </p:cTn>
                        </p:par>
                        <p:par>
                          <p:cTn id="13" fill="hold">
                            <p:stCondLst>
                              <p:cond delay="1000"/>
                            </p:stCondLst>
                            <p:childTnLst>
                              <p:par>
                                <p:cTn id="14" presetID="5" presetClass="entr" presetSubtype="10" fill="hold" grpId="0" nodeType="afterEffect">
                                  <p:stCondLst>
                                    <p:cond delay="2000"/>
                                  </p:stCondLst>
                                  <p:childTnLst>
                                    <p:set>
                                      <p:cBhvr>
                                        <p:cTn id="15" dur="1" fill="hold">
                                          <p:stCondLst>
                                            <p:cond delay="0"/>
                                          </p:stCondLst>
                                        </p:cTn>
                                        <p:tgtEl>
                                          <p:spTgt spid="34820"/>
                                        </p:tgtEl>
                                        <p:attrNameLst>
                                          <p:attrName>style.visibility</p:attrName>
                                        </p:attrNameLst>
                                      </p:cBhvr>
                                      <p:to>
                                        <p:strVal val="visible"/>
                                      </p:to>
                                    </p:set>
                                    <p:animEffect transition="in" filter="checkerboard(across)">
                                      <p:cBhvr>
                                        <p:cTn id="16" dur="500"/>
                                        <p:tgtEl>
                                          <p:spTgt spid="34820"/>
                                        </p:tgtEl>
                                      </p:cBhvr>
                                    </p:animEffect>
                                  </p:childTnLst>
                                </p:cTn>
                              </p:par>
                            </p:childTnLst>
                          </p:cTn>
                        </p:par>
                        <p:par>
                          <p:cTn id="17" fill="hold">
                            <p:stCondLst>
                              <p:cond delay="3500"/>
                            </p:stCondLst>
                            <p:childTnLst>
                              <p:par>
                                <p:cTn id="18" presetID="15" presetClass="entr" presetSubtype="0" fill="hold" grpId="0" nodeType="afterEffect">
                                  <p:stCondLst>
                                    <p:cond delay="4000"/>
                                  </p:stCondLst>
                                  <p:childTnLst>
                                    <p:set>
                                      <p:cBhvr>
                                        <p:cTn id="19" dur="1" fill="hold">
                                          <p:stCondLst>
                                            <p:cond delay="0"/>
                                          </p:stCondLst>
                                        </p:cTn>
                                        <p:tgtEl>
                                          <p:spTgt spid="34822"/>
                                        </p:tgtEl>
                                        <p:attrNameLst>
                                          <p:attrName>style.visibility</p:attrName>
                                        </p:attrNameLst>
                                      </p:cBhvr>
                                      <p:to>
                                        <p:strVal val="visible"/>
                                      </p:to>
                                    </p:set>
                                    <p:anim calcmode="lin" valueType="num">
                                      <p:cBhvr>
                                        <p:cTn id="20" dur="1000" fill="hold"/>
                                        <p:tgtEl>
                                          <p:spTgt spid="34822"/>
                                        </p:tgtEl>
                                        <p:attrNameLst>
                                          <p:attrName>ppt_w</p:attrName>
                                        </p:attrNameLst>
                                      </p:cBhvr>
                                      <p:tavLst>
                                        <p:tav tm="0">
                                          <p:val>
                                            <p:fltVal val="0"/>
                                          </p:val>
                                        </p:tav>
                                        <p:tav tm="100000">
                                          <p:val>
                                            <p:strVal val="#ppt_w"/>
                                          </p:val>
                                        </p:tav>
                                      </p:tavLst>
                                    </p:anim>
                                    <p:anim calcmode="lin" valueType="num">
                                      <p:cBhvr>
                                        <p:cTn id="21" dur="1000" fill="hold"/>
                                        <p:tgtEl>
                                          <p:spTgt spid="34822"/>
                                        </p:tgtEl>
                                        <p:attrNameLst>
                                          <p:attrName>ppt_h</p:attrName>
                                        </p:attrNameLst>
                                      </p:cBhvr>
                                      <p:tavLst>
                                        <p:tav tm="0">
                                          <p:val>
                                            <p:fltVal val="0"/>
                                          </p:val>
                                        </p:tav>
                                        <p:tav tm="100000">
                                          <p:val>
                                            <p:strVal val="#ppt_h"/>
                                          </p:val>
                                        </p:tav>
                                      </p:tavLst>
                                    </p:anim>
                                    <p:anim calcmode="lin" valueType="num">
                                      <p:cBhvr>
                                        <p:cTn id="22" dur="1000" fill="hold"/>
                                        <p:tgtEl>
                                          <p:spTgt spid="34822"/>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48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nimBg="1"/>
      <p:bldP spid="34819" grpId="0" autoUpdateAnimBg="0"/>
      <p:bldP spid="34820" grpId="0" autoUpdateAnimBg="0"/>
      <p:bldP spid="34822"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35842" name="Line 2"/>
          <p:cNvSpPr>
            <a:spLocks noChangeShapeType="1"/>
          </p:cNvSpPr>
          <p:nvPr/>
        </p:nvSpPr>
        <p:spPr bwMode="auto">
          <a:xfrm flipH="1">
            <a:off x="4275138" y="0"/>
            <a:ext cx="0" cy="6858000"/>
          </a:xfrm>
          <a:prstGeom prst="line">
            <a:avLst/>
          </a:prstGeom>
          <a:noFill/>
          <a:ln w="38100">
            <a:solidFill>
              <a:srgbClr val="FF0000"/>
            </a:solidFill>
            <a:round/>
            <a:headEnd/>
            <a:tailEnd/>
          </a:ln>
          <a:effectLst/>
        </p:spPr>
        <p:txBody>
          <a:bodyPr/>
          <a:lstStyle/>
          <a:p>
            <a:endParaRPr lang="en-US"/>
          </a:p>
        </p:txBody>
      </p:sp>
      <p:sp>
        <p:nvSpPr>
          <p:cNvPr id="35843" name="Text Box 3"/>
          <p:cNvSpPr txBox="1">
            <a:spLocks noChangeArrowheads="1"/>
          </p:cNvSpPr>
          <p:nvPr/>
        </p:nvSpPr>
        <p:spPr bwMode="auto">
          <a:xfrm>
            <a:off x="4348495" y="758636"/>
            <a:ext cx="4608512" cy="5170646"/>
          </a:xfrm>
          <a:prstGeom prst="rect">
            <a:avLst/>
          </a:prstGeom>
          <a:noFill/>
          <a:ln w="9525">
            <a:noFill/>
            <a:miter lim="800000"/>
            <a:headEnd/>
            <a:tailEnd/>
          </a:ln>
          <a:effectLst/>
        </p:spPr>
        <p:txBody>
          <a:bodyPr>
            <a:spAutoFit/>
          </a:bodyPr>
          <a:lstStyle/>
          <a:p>
            <a:pPr algn="l">
              <a:spcBef>
                <a:spcPct val="50000"/>
              </a:spcBef>
            </a:pPr>
            <a:r>
              <a:rPr lang="en-CA" sz="2200" dirty="0">
                <a:solidFill>
                  <a:srgbClr val="000000"/>
                </a:solidFill>
                <a:latin typeface="Times New Roman" pitchFamily="18" charset="0"/>
                <a:cs typeface="Arial" charset="0"/>
              </a:rPr>
              <a:t># 1</a:t>
            </a:r>
            <a:r>
              <a:rPr lang="en-CA" sz="2200" dirty="0">
                <a:solidFill>
                  <a:srgbClr val="FF0000"/>
                </a:solidFill>
                <a:latin typeface="Times New Roman" pitchFamily="18" charset="0"/>
              </a:rPr>
              <a:t> </a:t>
            </a:r>
            <a:r>
              <a:rPr lang="en-CA" sz="2200" dirty="0" smtClean="0">
                <a:solidFill>
                  <a:schemeClr val="tx1"/>
                </a:solidFill>
                <a:latin typeface="Times New Roman" pitchFamily="18" charset="0"/>
              </a:rPr>
              <a:t> </a:t>
            </a:r>
            <a:r>
              <a:rPr lang="en-CA" sz="2200" dirty="0" err="1" smtClean="0">
                <a:solidFill>
                  <a:schemeClr val="tx1"/>
                </a:solidFill>
                <a:latin typeface="Times New Roman" pitchFamily="18" charset="0"/>
              </a:rPr>
              <a:t>Tahun</a:t>
            </a:r>
            <a:r>
              <a:rPr lang="en-CA" sz="2200" dirty="0" smtClean="0">
                <a:solidFill>
                  <a:schemeClr val="tx1"/>
                </a:solidFill>
                <a:latin typeface="Times New Roman" pitchFamily="18" charset="0"/>
              </a:rPr>
              <a:t> </a:t>
            </a:r>
            <a:r>
              <a:rPr lang="en-CA" sz="2200" dirty="0" smtClean="0">
                <a:solidFill>
                  <a:srgbClr val="000000"/>
                </a:solidFill>
                <a:latin typeface="Arial" charset="0"/>
                <a:cs typeface="Arial" charset="0"/>
              </a:rPr>
              <a:t>A.D.66 </a:t>
            </a:r>
            <a:r>
              <a:rPr lang="en-CA" sz="2200" dirty="0" err="1" smtClean="0">
                <a:solidFill>
                  <a:srgbClr val="000000"/>
                </a:solidFill>
                <a:latin typeface="Arial" charset="0"/>
                <a:cs typeface="Arial" charset="0"/>
              </a:rPr>
              <a:t>ketika</a:t>
            </a:r>
            <a:r>
              <a:rPr lang="en-CA" sz="2200" dirty="0" smtClean="0">
                <a:solidFill>
                  <a:srgbClr val="000000"/>
                </a:solidFill>
                <a:latin typeface="Arial" charset="0"/>
                <a:cs typeface="Arial" charset="0"/>
              </a:rPr>
              <a:t> </a:t>
            </a:r>
            <a:r>
              <a:rPr lang="en-CA" sz="2200" dirty="0" err="1" smtClean="0">
                <a:solidFill>
                  <a:srgbClr val="000000"/>
                </a:solidFill>
                <a:latin typeface="Arial" charset="0"/>
                <a:cs typeface="Arial" charset="0"/>
              </a:rPr>
              <a:t>Cestius</a:t>
            </a:r>
            <a:r>
              <a:rPr lang="en-CA" sz="2200" dirty="0" smtClean="0">
                <a:solidFill>
                  <a:srgbClr val="000000"/>
                </a:solidFill>
                <a:latin typeface="Arial" charset="0"/>
                <a:cs typeface="Arial" charset="0"/>
              </a:rPr>
              <a:t> </a:t>
            </a:r>
            <a:r>
              <a:rPr lang="en-CA" sz="2200" dirty="0" err="1" smtClean="0">
                <a:solidFill>
                  <a:srgbClr val="000000"/>
                </a:solidFill>
                <a:latin typeface="Arial" charset="0"/>
                <a:cs typeface="Arial" charset="0"/>
              </a:rPr>
              <a:t>datang</a:t>
            </a:r>
            <a:r>
              <a:rPr lang="en-CA" sz="2200" dirty="0" smtClean="0">
                <a:solidFill>
                  <a:srgbClr val="000000"/>
                </a:solidFill>
                <a:latin typeface="Arial" charset="0"/>
                <a:cs typeface="Arial" charset="0"/>
              </a:rPr>
              <a:t> </a:t>
            </a:r>
            <a:r>
              <a:rPr lang="en-CA" sz="2200" dirty="0" err="1" smtClean="0">
                <a:solidFill>
                  <a:srgbClr val="000000"/>
                </a:solidFill>
                <a:latin typeface="Arial" charset="0"/>
                <a:cs typeface="Arial" charset="0"/>
              </a:rPr>
              <a:t>menyerang</a:t>
            </a:r>
            <a:r>
              <a:rPr lang="en-CA" sz="2200" dirty="0" smtClean="0">
                <a:solidFill>
                  <a:srgbClr val="000000"/>
                </a:solidFill>
                <a:latin typeface="Arial" charset="0"/>
                <a:cs typeface="Arial" charset="0"/>
              </a:rPr>
              <a:t> </a:t>
            </a:r>
            <a:r>
              <a:rPr lang="en-CA" sz="2200" dirty="0" err="1" smtClean="0">
                <a:solidFill>
                  <a:srgbClr val="000000"/>
                </a:solidFill>
                <a:latin typeface="Arial" charset="0"/>
                <a:cs typeface="Arial" charset="0"/>
              </a:rPr>
              <a:t>kota</a:t>
            </a:r>
            <a:r>
              <a:rPr lang="en-CA" sz="2200" dirty="0" smtClean="0">
                <a:solidFill>
                  <a:srgbClr val="000000"/>
                </a:solidFill>
                <a:latin typeface="Arial" charset="0"/>
                <a:cs typeface="Arial" charset="0"/>
              </a:rPr>
              <a:t> </a:t>
            </a:r>
            <a:r>
              <a:rPr lang="en-CA" sz="2200" dirty="0" err="1" smtClean="0">
                <a:solidFill>
                  <a:srgbClr val="000000"/>
                </a:solidFill>
                <a:latin typeface="Arial" charset="0"/>
                <a:cs typeface="Arial" charset="0"/>
              </a:rPr>
              <a:t>Yerusalem</a:t>
            </a:r>
            <a:r>
              <a:rPr lang="en-CA" sz="2200" dirty="0" smtClean="0">
                <a:solidFill>
                  <a:srgbClr val="000000"/>
                </a:solidFill>
                <a:latin typeface="Arial" charset="0"/>
                <a:cs typeface="Arial" charset="0"/>
              </a:rPr>
              <a:t>, </a:t>
            </a:r>
            <a:r>
              <a:rPr lang="en-CA" sz="2200" dirty="0" err="1" smtClean="0">
                <a:solidFill>
                  <a:srgbClr val="000000"/>
                </a:solidFill>
                <a:latin typeface="Arial" charset="0"/>
                <a:cs typeface="Arial" charset="0"/>
              </a:rPr>
              <a:t>namun</a:t>
            </a:r>
            <a:r>
              <a:rPr lang="en-CA" sz="2200" dirty="0" smtClean="0">
                <a:solidFill>
                  <a:srgbClr val="000000"/>
                </a:solidFill>
                <a:latin typeface="Arial" charset="0"/>
                <a:cs typeface="Arial" charset="0"/>
              </a:rPr>
              <a:t> </a:t>
            </a:r>
            <a:r>
              <a:rPr lang="en-CA" sz="2200" dirty="0" err="1" smtClean="0">
                <a:solidFill>
                  <a:srgbClr val="000000"/>
                </a:solidFill>
                <a:latin typeface="Arial" charset="0"/>
                <a:cs typeface="Arial" charset="0"/>
              </a:rPr>
              <a:t>mundur</a:t>
            </a:r>
            <a:r>
              <a:rPr lang="en-CA" sz="2200" dirty="0" smtClean="0">
                <a:solidFill>
                  <a:srgbClr val="000000"/>
                </a:solidFill>
                <a:latin typeface="Arial" charset="0"/>
                <a:cs typeface="Arial" charset="0"/>
              </a:rPr>
              <a:t> </a:t>
            </a:r>
            <a:r>
              <a:rPr lang="en-CA" sz="2200" dirty="0" err="1" smtClean="0">
                <a:solidFill>
                  <a:srgbClr val="000000"/>
                </a:solidFill>
                <a:latin typeface="Arial" charset="0"/>
                <a:cs typeface="Arial" charset="0"/>
              </a:rPr>
              <a:t>kembali</a:t>
            </a:r>
            <a:r>
              <a:rPr lang="en-CA" sz="2200" dirty="0" smtClean="0">
                <a:solidFill>
                  <a:srgbClr val="000000"/>
                </a:solidFill>
                <a:latin typeface="Arial" charset="0"/>
                <a:cs typeface="Arial" charset="0"/>
              </a:rPr>
              <a:t> </a:t>
            </a:r>
            <a:r>
              <a:rPr lang="en-CA" sz="2200" dirty="0" err="1" smtClean="0">
                <a:solidFill>
                  <a:srgbClr val="000000"/>
                </a:solidFill>
                <a:latin typeface="Arial" charset="0"/>
                <a:cs typeface="Arial" charset="0"/>
              </a:rPr>
              <a:t>tanpa</a:t>
            </a:r>
            <a:r>
              <a:rPr lang="en-CA" sz="2200" dirty="0" smtClean="0">
                <a:solidFill>
                  <a:srgbClr val="000000"/>
                </a:solidFill>
                <a:latin typeface="Arial" charset="0"/>
                <a:cs typeface="Arial" charset="0"/>
              </a:rPr>
              <a:t> </a:t>
            </a:r>
            <a:r>
              <a:rPr lang="en-CA" sz="2200" dirty="0" err="1" smtClean="0">
                <a:solidFill>
                  <a:srgbClr val="000000"/>
                </a:solidFill>
                <a:latin typeface="Arial" charset="0"/>
                <a:cs typeface="Arial" charset="0"/>
              </a:rPr>
              <a:t>sebab</a:t>
            </a:r>
            <a:r>
              <a:rPr lang="en-CA" sz="2200" dirty="0" smtClean="0">
                <a:solidFill>
                  <a:srgbClr val="000000"/>
                </a:solidFill>
                <a:latin typeface="Arial" charset="0"/>
                <a:cs typeface="Arial" charset="0"/>
              </a:rPr>
              <a:t> yang </a:t>
            </a:r>
            <a:r>
              <a:rPr lang="en-CA" sz="2200" dirty="0" err="1" smtClean="0">
                <a:solidFill>
                  <a:srgbClr val="000000"/>
                </a:solidFill>
                <a:latin typeface="Arial" charset="0"/>
                <a:cs typeface="Arial" charset="0"/>
              </a:rPr>
              <a:t>jelas</a:t>
            </a:r>
            <a:r>
              <a:rPr lang="en-CA" sz="2200" dirty="0" smtClean="0">
                <a:solidFill>
                  <a:srgbClr val="000000"/>
                </a:solidFill>
                <a:latin typeface="Arial" charset="0"/>
                <a:cs typeface="Arial" charset="0"/>
              </a:rPr>
              <a:t>, </a:t>
            </a:r>
            <a:r>
              <a:rPr lang="en-CA" sz="2200" dirty="0" err="1" smtClean="0">
                <a:solidFill>
                  <a:srgbClr val="FF0000"/>
                </a:solidFill>
                <a:latin typeface="Arial" charset="0"/>
                <a:cs typeface="Arial" charset="0"/>
              </a:rPr>
              <a:t>Orang</a:t>
            </a:r>
            <a:r>
              <a:rPr lang="en-CA" sz="2200" dirty="0" smtClean="0">
                <a:solidFill>
                  <a:srgbClr val="FF0000"/>
                </a:solidFill>
                <a:latin typeface="Arial" charset="0"/>
                <a:cs typeface="Arial" charset="0"/>
              </a:rPr>
              <a:t> Kristen </a:t>
            </a:r>
            <a:r>
              <a:rPr lang="en-CA" sz="2200" dirty="0" err="1" smtClean="0">
                <a:solidFill>
                  <a:srgbClr val="FF0000"/>
                </a:solidFill>
                <a:latin typeface="Arial" charset="0"/>
                <a:cs typeface="Arial" charset="0"/>
              </a:rPr>
              <a:t>menganggap</a:t>
            </a:r>
            <a:r>
              <a:rPr lang="en-CA" sz="2200" dirty="0" smtClean="0">
                <a:solidFill>
                  <a:srgbClr val="FF0000"/>
                </a:solidFill>
                <a:latin typeface="Arial" charset="0"/>
                <a:cs typeface="Arial" charset="0"/>
              </a:rPr>
              <a:t> </a:t>
            </a:r>
            <a:r>
              <a:rPr lang="en-CA" sz="2200" dirty="0" err="1" smtClean="0">
                <a:solidFill>
                  <a:srgbClr val="FF0000"/>
                </a:solidFill>
                <a:latin typeface="Arial" charset="0"/>
                <a:cs typeface="Arial" charset="0"/>
              </a:rPr>
              <a:t>ini</a:t>
            </a:r>
            <a:r>
              <a:rPr lang="en-CA" sz="2200" dirty="0" smtClean="0">
                <a:solidFill>
                  <a:srgbClr val="FF0000"/>
                </a:solidFill>
                <a:latin typeface="Arial" charset="0"/>
                <a:cs typeface="Arial" charset="0"/>
              </a:rPr>
              <a:t> </a:t>
            </a:r>
            <a:r>
              <a:rPr lang="en-CA" sz="2200" dirty="0" err="1" smtClean="0">
                <a:solidFill>
                  <a:srgbClr val="FF0000"/>
                </a:solidFill>
                <a:latin typeface="Arial" charset="0"/>
                <a:cs typeface="Arial" charset="0"/>
              </a:rPr>
              <a:t>sebagai</a:t>
            </a:r>
            <a:r>
              <a:rPr lang="en-CA" sz="2200" dirty="0" smtClean="0">
                <a:solidFill>
                  <a:srgbClr val="FF0000"/>
                </a:solidFill>
                <a:latin typeface="Arial" charset="0"/>
                <a:cs typeface="Arial" charset="0"/>
              </a:rPr>
              <a:t> </a:t>
            </a:r>
            <a:r>
              <a:rPr lang="en-CA" sz="2200" dirty="0" err="1" smtClean="0">
                <a:solidFill>
                  <a:srgbClr val="FF0000"/>
                </a:solidFill>
                <a:latin typeface="Arial" charset="0"/>
                <a:cs typeface="Arial" charset="0"/>
              </a:rPr>
              <a:t>tanda</a:t>
            </a:r>
            <a:r>
              <a:rPr lang="en-CA" sz="2200" dirty="0" smtClean="0">
                <a:solidFill>
                  <a:srgbClr val="FF0000"/>
                </a:solidFill>
                <a:latin typeface="Arial" charset="0"/>
                <a:cs typeface="Arial" charset="0"/>
              </a:rPr>
              <a:t> yang </a:t>
            </a:r>
            <a:r>
              <a:rPr lang="en-CA" sz="2200" dirty="0" err="1" smtClean="0">
                <a:solidFill>
                  <a:srgbClr val="FF0000"/>
                </a:solidFill>
                <a:latin typeface="Arial" charset="0"/>
                <a:cs typeface="Arial" charset="0"/>
              </a:rPr>
              <a:t>dikatakan</a:t>
            </a:r>
            <a:r>
              <a:rPr lang="en-CA" sz="2200" dirty="0" smtClean="0">
                <a:solidFill>
                  <a:srgbClr val="FF0000"/>
                </a:solidFill>
                <a:latin typeface="Arial" charset="0"/>
                <a:cs typeface="Arial" charset="0"/>
              </a:rPr>
              <a:t> </a:t>
            </a:r>
            <a:r>
              <a:rPr lang="en-CA" sz="2200" dirty="0" err="1" smtClean="0">
                <a:solidFill>
                  <a:srgbClr val="FF0000"/>
                </a:solidFill>
                <a:latin typeface="Arial" charset="0"/>
                <a:cs typeface="Arial" charset="0"/>
              </a:rPr>
              <a:t>oleh</a:t>
            </a:r>
            <a:r>
              <a:rPr lang="en-CA" sz="2200" dirty="0" smtClean="0">
                <a:solidFill>
                  <a:srgbClr val="FF0000"/>
                </a:solidFill>
                <a:latin typeface="Arial" charset="0"/>
                <a:cs typeface="Arial" charset="0"/>
              </a:rPr>
              <a:t> </a:t>
            </a:r>
            <a:r>
              <a:rPr lang="en-CA" sz="2200" dirty="0" err="1" smtClean="0">
                <a:solidFill>
                  <a:srgbClr val="FF0000"/>
                </a:solidFill>
                <a:latin typeface="Arial" charset="0"/>
                <a:cs typeface="Arial" charset="0"/>
              </a:rPr>
              <a:t>Yesus</a:t>
            </a:r>
            <a:r>
              <a:rPr lang="en-CA" sz="2200" dirty="0" smtClean="0">
                <a:solidFill>
                  <a:srgbClr val="FF0000"/>
                </a:solidFill>
                <a:latin typeface="Arial" charset="0"/>
                <a:cs typeface="Arial" charset="0"/>
              </a:rPr>
              <a:t> </a:t>
            </a:r>
            <a:r>
              <a:rPr lang="en-CA" sz="2200" dirty="0" err="1" smtClean="0">
                <a:solidFill>
                  <a:srgbClr val="FF0000"/>
                </a:solidFill>
                <a:latin typeface="Arial" charset="0"/>
                <a:cs typeface="Arial" charset="0"/>
              </a:rPr>
              <a:t>untuk</a:t>
            </a:r>
            <a:r>
              <a:rPr lang="en-CA" sz="2200" dirty="0" smtClean="0">
                <a:solidFill>
                  <a:srgbClr val="FF0000"/>
                </a:solidFill>
                <a:latin typeface="Arial" charset="0"/>
                <a:cs typeface="Arial" charset="0"/>
              </a:rPr>
              <a:t> </a:t>
            </a:r>
            <a:r>
              <a:rPr lang="en-CA" sz="2200" dirty="0" err="1" smtClean="0">
                <a:solidFill>
                  <a:srgbClr val="FF0000"/>
                </a:solidFill>
                <a:latin typeface="Arial" charset="0"/>
                <a:cs typeface="Arial" charset="0"/>
              </a:rPr>
              <a:t>melarikan</a:t>
            </a:r>
            <a:r>
              <a:rPr lang="en-CA" sz="2200" dirty="0" smtClean="0">
                <a:solidFill>
                  <a:srgbClr val="FF0000"/>
                </a:solidFill>
                <a:latin typeface="Arial" charset="0"/>
                <a:cs typeface="Arial" charset="0"/>
              </a:rPr>
              <a:t> </a:t>
            </a:r>
            <a:r>
              <a:rPr lang="en-CA" sz="2200" dirty="0" err="1" smtClean="0">
                <a:solidFill>
                  <a:srgbClr val="FF0000"/>
                </a:solidFill>
                <a:latin typeface="Arial" charset="0"/>
                <a:cs typeface="Arial" charset="0"/>
              </a:rPr>
              <a:t>diri</a:t>
            </a:r>
            <a:r>
              <a:rPr lang="en-CA" sz="2200" dirty="0" smtClean="0">
                <a:solidFill>
                  <a:srgbClr val="FF0000"/>
                </a:solidFill>
                <a:latin typeface="Arial" charset="0"/>
                <a:cs typeface="Arial" charset="0"/>
              </a:rPr>
              <a:t>, </a:t>
            </a:r>
            <a:r>
              <a:rPr lang="en-CA" sz="2200" dirty="0" err="1" smtClean="0">
                <a:solidFill>
                  <a:schemeClr val="tx1"/>
                </a:solidFill>
                <a:latin typeface="Arial" charset="0"/>
                <a:cs typeface="Arial" charset="0"/>
              </a:rPr>
              <a:t>sementara</a:t>
            </a:r>
            <a:r>
              <a:rPr lang="en-CA" sz="2200" dirty="0" smtClean="0">
                <a:solidFill>
                  <a:schemeClr val="tx1"/>
                </a:solidFill>
                <a:latin typeface="Arial" charset="0"/>
                <a:cs typeface="Arial" charset="0"/>
              </a:rPr>
              <a:t> 1.100.000 </a:t>
            </a:r>
            <a:r>
              <a:rPr lang="en-CA" sz="2200" dirty="0" err="1" smtClean="0">
                <a:solidFill>
                  <a:schemeClr val="tx1"/>
                </a:solidFill>
                <a:latin typeface="Arial" charset="0"/>
                <a:cs typeface="Arial" charset="0"/>
              </a:rPr>
              <a:t>orang</a:t>
            </a:r>
            <a:r>
              <a:rPr lang="en-CA" sz="2200" dirty="0" smtClean="0">
                <a:solidFill>
                  <a:schemeClr val="tx1"/>
                </a:solidFill>
                <a:latin typeface="Arial" charset="0"/>
                <a:cs typeface="Arial" charset="0"/>
              </a:rPr>
              <a:t> </a:t>
            </a:r>
            <a:r>
              <a:rPr lang="en-CA" sz="2200" dirty="0" err="1" smtClean="0">
                <a:solidFill>
                  <a:schemeClr val="tx1"/>
                </a:solidFill>
                <a:latin typeface="Arial" charset="0"/>
                <a:cs typeface="Arial" charset="0"/>
              </a:rPr>
              <a:t>Yahudi</a:t>
            </a:r>
            <a:r>
              <a:rPr lang="en-CA" sz="2200" dirty="0" smtClean="0">
                <a:solidFill>
                  <a:schemeClr val="tx1"/>
                </a:solidFill>
                <a:latin typeface="Arial" charset="0"/>
                <a:cs typeface="Arial" charset="0"/>
              </a:rPr>
              <a:t> </a:t>
            </a:r>
            <a:r>
              <a:rPr lang="en-CA" sz="2200" dirty="0" err="1" smtClean="0">
                <a:solidFill>
                  <a:schemeClr val="tx1"/>
                </a:solidFill>
                <a:latin typeface="Arial" charset="0"/>
                <a:cs typeface="Arial" charset="0"/>
              </a:rPr>
              <a:t>dilaporkan</a:t>
            </a:r>
            <a:r>
              <a:rPr lang="en-CA" sz="2200" dirty="0" smtClean="0">
                <a:solidFill>
                  <a:schemeClr val="tx1"/>
                </a:solidFill>
                <a:latin typeface="Arial" charset="0"/>
                <a:cs typeface="Arial" charset="0"/>
              </a:rPr>
              <a:t> </a:t>
            </a:r>
            <a:r>
              <a:rPr lang="en-CA" sz="2200" dirty="0" err="1" smtClean="0">
                <a:solidFill>
                  <a:schemeClr val="tx1"/>
                </a:solidFill>
                <a:latin typeface="Arial" charset="0"/>
                <a:cs typeface="Arial" charset="0"/>
              </a:rPr>
              <a:t>terbunuh</a:t>
            </a:r>
            <a:r>
              <a:rPr lang="en-CA" sz="2200" dirty="0" smtClean="0">
                <a:solidFill>
                  <a:schemeClr val="tx1"/>
                </a:solidFill>
                <a:latin typeface="Arial" charset="0"/>
                <a:cs typeface="Arial" charset="0"/>
              </a:rPr>
              <a:t> </a:t>
            </a:r>
            <a:r>
              <a:rPr lang="en-CA" sz="2200" dirty="0" err="1" smtClean="0">
                <a:solidFill>
                  <a:schemeClr val="tx1"/>
                </a:solidFill>
                <a:latin typeface="Arial" charset="0"/>
                <a:cs typeface="Arial" charset="0"/>
              </a:rPr>
              <a:t>pada</a:t>
            </a:r>
            <a:r>
              <a:rPr lang="en-CA" sz="2200" dirty="0" smtClean="0">
                <a:solidFill>
                  <a:schemeClr val="tx1"/>
                </a:solidFill>
                <a:latin typeface="Arial" charset="0"/>
                <a:cs typeface="Arial" charset="0"/>
              </a:rPr>
              <a:t> </a:t>
            </a:r>
            <a:r>
              <a:rPr lang="en-CA" sz="2200" dirty="0" err="1" smtClean="0">
                <a:solidFill>
                  <a:schemeClr val="tx1"/>
                </a:solidFill>
                <a:latin typeface="Arial" charset="0"/>
                <a:cs typeface="Arial" charset="0"/>
              </a:rPr>
              <a:t>penyerangan</a:t>
            </a:r>
            <a:r>
              <a:rPr lang="en-CA" sz="2200" dirty="0" smtClean="0">
                <a:solidFill>
                  <a:schemeClr val="tx1"/>
                </a:solidFill>
                <a:latin typeface="Arial" charset="0"/>
                <a:cs typeface="Arial" charset="0"/>
              </a:rPr>
              <a:t> yang </a:t>
            </a:r>
            <a:r>
              <a:rPr lang="en-CA" sz="2200" dirty="0" err="1" smtClean="0">
                <a:solidFill>
                  <a:schemeClr val="tx1"/>
                </a:solidFill>
                <a:latin typeface="Arial" charset="0"/>
                <a:cs typeface="Arial" charset="0"/>
              </a:rPr>
              <a:t>terjadi</a:t>
            </a:r>
            <a:r>
              <a:rPr lang="en-CA" sz="2200" dirty="0" smtClean="0">
                <a:solidFill>
                  <a:schemeClr val="tx1"/>
                </a:solidFill>
                <a:latin typeface="Arial" charset="0"/>
                <a:cs typeface="Arial" charset="0"/>
              </a:rPr>
              <a:t> </a:t>
            </a:r>
            <a:r>
              <a:rPr lang="en-CA" sz="2200" dirty="0" err="1" smtClean="0">
                <a:solidFill>
                  <a:schemeClr val="tx1"/>
                </a:solidFill>
                <a:latin typeface="Arial" charset="0"/>
                <a:cs typeface="Arial" charset="0"/>
              </a:rPr>
              <a:t>tahun</a:t>
            </a:r>
            <a:r>
              <a:rPr lang="en-CA" sz="2200" dirty="0" smtClean="0">
                <a:solidFill>
                  <a:schemeClr val="tx1"/>
                </a:solidFill>
                <a:latin typeface="Arial" charset="0"/>
                <a:cs typeface="Arial" charset="0"/>
              </a:rPr>
              <a:t> 70 A.D.</a:t>
            </a:r>
            <a:r>
              <a:rPr lang="en-CA" sz="2200" dirty="0" smtClean="0">
                <a:solidFill>
                  <a:srgbClr val="000000"/>
                </a:solidFill>
                <a:latin typeface="Arial" charset="0"/>
                <a:cs typeface="Arial" charset="0"/>
              </a:rPr>
              <a:t> (</a:t>
            </a:r>
            <a:r>
              <a:rPr lang="en-CA" sz="2200" dirty="0" err="1" smtClean="0">
                <a:solidFill>
                  <a:srgbClr val="000000"/>
                </a:solidFill>
                <a:latin typeface="Arial" charset="0"/>
                <a:cs typeface="Arial" charset="0"/>
              </a:rPr>
              <a:t>Penyerangan</a:t>
            </a:r>
            <a:r>
              <a:rPr lang="en-CA" sz="2200" dirty="0" smtClean="0">
                <a:solidFill>
                  <a:srgbClr val="000000"/>
                </a:solidFill>
                <a:latin typeface="Arial" charset="0"/>
                <a:cs typeface="Arial" charset="0"/>
              </a:rPr>
              <a:t> yang </a:t>
            </a:r>
            <a:r>
              <a:rPr lang="en-CA" sz="2200" dirty="0" err="1" smtClean="0">
                <a:solidFill>
                  <a:srgbClr val="000000"/>
                </a:solidFill>
                <a:latin typeface="Arial" charset="0"/>
                <a:cs typeface="Arial" charset="0"/>
              </a:rPr>
              <a:t>dilakukan</a:t>
            </a:r>
            <a:r>
              <a:rPr lang="en-CA" sz="2200" dirty="0" smtClean="0">
                <a:solidFill>
                  <a:srgbClr val="000000"/>
                </a:solidFill>
                <a:latin typeface="Arial" charset="0"/>
                <a:cs typeface="Arial" charset="0"/>
              </a:rPr>
              <a:t> </a:t>
            </a:r>
            <a:r>
              <a:rPr lang="en-CA" sz="2200" dirty="0" err="1" smtClean="0">
                <a:solidFill>
                  <a:srgbClr val="000000"/>
                </a:solidFill>
                <a:latin typeface="Arial" charset="0"/>
                <a:cs typeface="Arial" charset="0"/>
              </a:rPr>
              <a:t>oleh</a:t>
            </a:r>
            <a:r>
              <a:rPr lang="en-CA" sz="2200" dirty="0" smtClean="0">
                <a:solidFill>
                  <a:srgbClr val="000000"/>
                </a:solidFill>
                <a:latin typeface="Arial" charset="0"/>
                <a:cs typeface="Arial" charset="0"/>
              </a:rPr>
              <a:t> </a:t>
            </a:r>
            <a:r>
              <a:rPr lang="en-CA" sz="2200" dirty="0" err="1" smtClean="0">
                <a:solidFill>
                  <a:srgbClr val="000000"/>
                </a:solidFill>
                <a:latin typeface="Arial" charset="0"/>
                <a:cs typeface="Arial" charset="0"/>
              </a:rPr>
              <a:t>Jendral</a:t>
            </a:r>
            <a:r>
              <a:rPr lang="en-CA" sz="2200" dirty="0" smtClean="0">
                <a:solidFill>
                  <a:srgbClr val="000000"/>
                </a:solidFill>
                <a:latin typeface="Arial" charset="0"/>
                <a:cs typeface="Arial" charset="0"/>
              </a:rPr>
              <a:t> Titus </a:t>
            </a:r>
            <a:r>
              <a:rPr lang="en-CA" sz="2200" dirty="0" err="1" smtClean="0">
                <a:solidFill>
                  <a:srgbClr val="000000"/>
                </a:solidFill>
                <a:latin typeface="Arial" charset="0"/>
                <a:cs typeface="Arial" charset="0"/>
              </a:rPr>
              <a:t>terjadi</a:t>
            </a:r>
            <a:r>
              <a:rPr lang="en-CA" sz="2200" dirty="0" smtClean="0">
                <a:solidFill>
                  <a:srgbClr val="000000"/>
                </a:solidFill>
                <a:latin typeface="Arial" charset="0"/>
                <a:cs typeface="Arial" charset="0"/>
              </a:rPr>
              <a:t> </a:t>
            </a:r>
            <a:r>
              <a:rPr lang="en-CA" sz="2200" dirty="0" err="1" smtClean="0">
                <a:solidFill>
                  <a:srgbClr val="000000"/>
                </a:solidFill>
                <a:latin typeface="Arial" charset="0"/>
                <a:cs typeface="Arial" charset="0"/>
              </a:rPr>
              <a:t>tahun</a:t>
            </a:r>
            <a:r>
              <a:rPr lang="en-CA" sz="2200" dirty="0" smtClean="0">
                <a:solidFill>
                  <a:srgbClr val="000000"/>
                </a:solidFill>
                <a:latin typeface="Arial" charset="0"/>
                <a:cs typeface="Arial" charset="0"/>
              </a:rPr>
              <a:t> 70 A.D.) </a:t>
            </a:r>
            <a:r>
              <a:rPr lang="en-CA" sz="2200" i="1" dirty="0">
                <a:solidFill>
                  <a:srgbClr val="000000"/>
                </a:solidFill>
                <a:latin typeface="Arial" charset="0"/>
                <a:cs typeface="Arial" charset="0"/>
              </a:rPr>
              <a:t>Eusebius, Church History, book 3, chap. 5</a:t>
            </a:r>
            <a:r>
              <a:rPr lang="en-CA" sz="2200" dirty="0">
                <a:solidFill>
                  <a:srgbClr val="FF0000"/>
                </a:solidFill>
                <a:latin typeface="Arial" charset="0"/>
                <a:cs typeface="Arial" charset="0"/>
              </a:rPr>
              <a:t> </a:t>
            </a:r>
          </a:p>
        </p:txBody>
      </p:sp>
      <p:pic>
        <p:nvPicPr>
          <p:cNvPr id="35848" name="Picture 8"/>
          <p:cNvPicPr>
            <a:picLocks noChangeAspect="1" noChangeArrowheads="1"/>
          </p:cNvPicPr>
          <p:nvPr/>
        </p:nvPicPr>
        <p:blipFill>
          <a:blip r:embed="rId2"/>
          <a:srcRect/>
          <a:stretch>
            <a:fillRect/>
          </a:stretch>
        </p:blipFill>
        <p:spPr bwMode="auto">
          <a:xfrm>
            <a:off x="5319713" y="232179"/>
            <a:ext cx="2333625" cy="390525"/>
          </a:xfrm>
          <a:prstGeom prst="rect">
            <a:avLst/>
          </a:prstGeom>
          <a:noFill/>
          <a:ln w="9525">
            <a:noFill/>
            <a:miter lim="800000"/>
            <a:headEnd/>
            <a:tailEnd/>
          </a:ln>
          <a:effectLst/>
        </p:spPr>
      </p:pic>
      <p:sp>
        <p:nvSpPr>
          <p:cNvPr id="35850" name="Text Box 10"/>
          <p:cNvSpPr txBox="1">
            <a:spLocks noChangeArrowheads="1"/>
          </p:cNvSpPr>
          <p:nvPr/>
        </p:nvSpPr>
        <p:spPr bwMode="auto">
          <a:xfrm>
            <a:off x="1243013" y="2706688"/>
            <a:ext cx="1755775" cy="519112"/>
          </a:xfrm>
          <a:prstGeom prst="rect">
            <a:avLst/>
          </a:prstGeom>
          <a:noFill/>
          <a:ln w="9525">
            <a:noFill/>
            <a:miter lim="800000"/>
            <a:headEnd/>
            <a:tailEnd/>
          </a:ln>
          <a:effectLst/>
        </p:spPr>
        <p:txBody>
          <a:bodyPr>
            <a:spAutoFit/>
          </a:bodyPr>
          <a:lstStyle/>
          <a:p>
            <a:pPr>
              <a:spcBef>
                <a:spcPct val="50000"/>
              </a:spcBef>
            </a:pPr>
            <a:r>
              <a:rPr lang="en-US" sz="2800">
                <a:solidFill>
                  <a:srgbClr val="000066"/>
                </a:solidFill>
                <a:latin typeface="Times New Roman" pitchFamily="18" charset="0"/>
              </a:rPr>
              <a:t>AD 66</a:t>
            </a:r>
            <a:endParaRPr lang="en-CA" sz="2800">
              <a:solidFill>
                <a:srgbClr val="000066"/>
              </a:solidFill>
              <a:latin typeface="Times New Roman" pitchFamily="18" charset="0"/>
            </a:endParaRPr>
          </a:p>
        </p:txBody>
      </p:sp>
      <p:sp>
        <p:nvSpPr>
          <p:cNvPr id="35851" name="Text Box 11"/>
          <p:cNvSpPr txBox="1">
            <a:spLocks noChangeArrowheads="1"/>
          </p:cNvSpPr>
          <p:nvPr/>
        </p:nvSpPr>
        <p:spPr bwMode="auto">
          <a:xfrm>
            <a:off x="1311275" y="5881688"/>
            <a:ext cx="1755775" cy="519112"/>
          </a:xfrm>
          <a:prstGeom prst="rect">
            <a:avLst/>
          </a:prstGeom>
          <a:noFill/>
          <a:ln w="9525">
            <a:noFill/>
            <a:miter lim="800000"/>
            <a:headEnd/>
            <a:tailEnd/>
          </a:ln>
          <a:effectLst/>
        </p:spPr>
        <p:txBody>
          <a:bodyPr>
            <a:spAutoFit/>
          </a:bodyPr>
          <a:lstStyle/>
          <a:p>
            <a:pPr>
              <a:spcBef>
                <a:spcPct val="50000"/>
              </a:spcBef>
            </a:pPr>
            <a:r>
              <a:rPr lang="en-US" sz="2800">
                <a:solidFill>
                  <a:srgbClr val="000066"/>
                </a:solidFill>
                <a:latin typeface="Times New Roman" pitchFamily="18" charset="0"/>
              </a:rPr>
              <a:t>AD 70</a:t>
            </a:r>
            <a:endParaRPr lang="en-CA" sz="2800">
              <a:solidFill>
                <a:srgbClr val="000066"/>
              </a:solidFill>
              <a:latin typeface="Times New Roman" pitchFamily="18" charset="0"/>
            </a:endParaRPr>
          </a:p>
        </p:txBody>
      </p:sp>
      <p:pic>
        <p:nvPicPr>
          <p:cNvPr id="35855" name="Picture 15" descr="CD031"/>
          <p:cNvPicPr>
            <a:picLocks noChangeAspect="1" noChangeArrowheads="1"/>
          </p:cNvPicPr>
          <p:nvPr/>
        </p:nvPicPr>
        <p:blipFill>
          <a:blip r:embed="rId3" cstate="print"/>
          <a:srcRect/>
          <a:stretch>
            <a:fillRect/>
          </a:stretch>
        </p:blipFill>
        <p:spPr bwMode="auto">
          <a:xfrm>
            <a:off x="423863" y="149225"/>
            <a:ext cx="3527425" cy="2646363"/>
          </a:xfrm>
          <a:prstGeom prst="rect">
            <a:avLst/>
          </a:prstGeom>
          <a:noFill/>
        </p:spPr>
      </p:pic>
      <p:pic>
        <p:nvPicPr>
          <p:cNvPr id="35856" name="Picture 16" descr="burnJ"/>
          <p:cNvPicPr>
            <a:picLocks noChangeAspect="1" noChangeArrowheads="1"/>
          </p:cNvPicPr>
          <p:nvPr/>
        </p:nvPicPr>
        <p:blipFill>
          <a:blip r:embed="rId4"/>
          <a:srcRect/>
          <a:stretch>
            <a:fillRect/>
          </a:stretch>
        </p:blipFill>
        <p:spPr bwMode="auto">
          <a:xfrm>
            <a:off x="954088" y="3684588"/>
            <a:ext cx="2246312" cy="183673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ppt_x"/>
                                          </p:val>
                                        </p:tav>
                                        <p:tav tm="100000">
                                          <p:val>
                                            <p:strVal val="#ppt_x"/>
                                          </p:val>
                                        </p:tav>
                                      </p:tavLst>
                                    </p:anim>
                                    <p:anim calcmode="lin" valueType="num">
                                      <p:cBhvr additive="base">
                                        <p:cTn id="8" dur="500" fill="hold"/>
                                        <p:tgtEl>
                                          <p:spTgt spid="3584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35843"/>
                                        </p:tgtEl>
                                        <p:attrNameLst>
                                          <p:attrName>style.visibility</p:attrName>
                                        </p:attrNameLst>
                                      </p:cBhvr>
                                      <p:to>
                                        <p:strVal val="visible"/>
                                      </p:to>
                                    </p:set>
                                    <p:animEffect transition="in" filter="box(in)">
                                      <p:cBhvr>
                                        <p:cTn id="12"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nimBg="1"/>
      <p:bldP spid="35843"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7" name="Picture 5" descr="01-035"/>
          <p:cNvPicPr>
            <a:picLocks noChangeAspect="1" noChangeArrowheads="1"/>
          </p:cNvPicPr>
          <p:nvPr/>
        </p:nvPicPr>
        <p:blipFill>
          <a:blip r:embed="rId2"/>
          <a:srcRect/>
          <a:stretch>
            <a:fillRect/>
          </a:stretch>
        </p:blipFill>
        <p:spPr bwMode="auto">
          <a:xfrm>
            <a:off x="0" y="-7938"/>
            <a:ext cx="9144000" cy="6873876"/>
          </a:xfrm>
          <a:prstGeom prst="rect">
            <a:avLst/>
          </a:prstGeom>
          <a:noFill/>
        </p:spPr>
      </p:pic>
      <p:pic>
        <p:nvPicPr>
          <p:cNvPr id="64516" name="Picture 4" descr="01-041"/>
          <p:cNvPicPr>
            <a:picLocks noChangeAspect="1" noChangeArrowheads="1"/>
          </p:cNvPicPr>
          <p:nvPr/>
        </p:nvPicPr>
        <p:blipFill>
          <a:blip r:embed="rId3"/>
          <a:srcRect/>
          <a:stretch>
            <a:fillRect/>
          </a:stretch>
        </p:blipFill>
        <p:spPr bwMode="auto">
          <a:xfrm>
            <a:off x="0" y="38100"/>
            <a:ext cx="9144000" cy="6781800"/>
          </a:xfrm>
          <a:prstGeom prst="rect">
            <a:avLst/>
          </a:prstGeom>
          <a:noFill/>
        </p:spPr>
      </p:pic>
      <p:pic>
        <p:nvPicPr>
          <p:cNvPr id="64514" name="Picture 2" descr="22-063"/>
          <p:cNvPicPr>
            <a:picLocks noChangeAspect="1" noChangeArrowheads="1"/>
          </p:cNvPicPr>
          <p:nvPr/>
        </p:nvPicPr>
        <p:blipFill>
          <a:blip r:embed="rId4"/>
          <a:srcRect/>
          <a:stretch>
            <a:fillRect/>
          </a:stretch>
        </p:blipFill>
        <p:spPr bwMode="auto">
          <a:xfrm>
            <a:off x="0" y="-7938"/>
            <a:ext cx="9144000" cy="6873876"/>
          </a:xfrm>
          <a:prstGeom prst="rect">
            <a:avLst/>
          </a:prstGeom>
          <a:noFill/>
        </p:spPr>
      </p:pic>
      <p:sp>
        <p:nvSpPr>
          <p:cNvPr id="64515" name="Text Box 3"/>
          <p:cNvSpPr txBox="1">
            <a:spLocks noChangeArrowheads="1"/>
          </p:cNvSpPr>
          <p:nvPr/>
        </p:nvSpPr>
        <p:spPr bwMode="auto">
          <a:xfrm>
            <a:off x="5105400" y="0"/>
            <a:ext cx="3597275" cy="2677656"/>
          </a:xfrm>
          <a:prstGeom prst="rect">
            <a:avLst/>
          </a:prstGeom>
          <a:noFill/>
          <a:ln w="9525">
            <a:noFill/>
            <a:miter lim="800000"/>
            <a:headEnd/>
            <a:tailEnd/>
          </a:ln>
          <a:effectLst/>
        </p:spPr>
        <p:txBody>
          <a:bodyPr>
            <a:spAutoFit/>
          </a:bodyPr>
          <a:lstStyle/>
          <a:p>
            <a:pPr>
              <a:spcBef>
                <a:spcPts val="0"/>
              </a:spcBef>
            </a:pPr>
            <a:r>
              <a:rPr lang="en-CA" sz="2800" b="1" dirty="0" smtClean="0">
                <a:solidFill>
                  <a:schemeClr val="bg1"/>
                </a:solidFill>
                <a:latin typeface="Comic Sans MS" pitchFamily="66" charset="0"/>
              </a:rPr>
              <a:t>“… </a:t>
            </a:r>
            <a:r>
              <a:rPr lang="sv-SE" sz="2800" b="1" dirty="0">
                <a:solidFill>
                  <a:schemeClr val="bg1"/>
                </a:solidFill>
                <a:latin typeface="Comic Sans MS" pitchFamily="66" charset="0"/>
              </a:rPr>
              <a:t>Sekarang engkau akan melihat apakah firman-Ku terjadi kepadamu atau tidak</a:t>
            </a:r>
            <a:r>
              <a:rPr lang="sv-SE" sz="2800" b="1" dirty="0" smtClean="0">
                <a:solidFill>
                  <a:schemeClr val="bg1"/>
                </a:solidFill>
                <a:latin typeface="Comic Sans MS" pitchFamily="66" charset="0"/>
              </a:rPr>
              <a:t>!” </a:t>
            </a:r>
            <a:r>
              <a:rPr lang="sv-SE" sz="1600" b="1" dirty="0" smtClean="0">
                <a:solidFill>
                  <a:schemeClr val="bg1"/>
                </a:solidFill>
                <a:latin typeface="Comic Sans MS" pitchFamily="66" charset="0"/>
              </a:rPr>
              <a:t>Bilangan </a:t>
            </a:r>
            <a:r>
              <a:rPr lang="en-CA" sz="1600" b="1" dirty="0" smtClean="0">
                <a:solidFill>
                  <a:schemeClr val="bg1"/>
                </a:solidFill>
                <a:latin typeface="Comic Sans MS" pitchFamily="66" charset="0"/>
              </a:rPr>
              <a:t>11:23 </a:t>
            </a:r>
            <a:endParaRPr lang="en-CA" sz="1600" b="1" dirty="0">
              <a:solidFill>
                <a:schemeClr val="bg1"/>
              </a:solidFill>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64517"/>
                                        </p:tgtEl>
                                        <p:attrNameLst>
                                          <p:attrName>style.visibility</p:attrName>
                                        </p:attrNameLst>
                                      </p:cBhvr>
                                      <p:to>
                                        <p:strVal val="visible"/>
                                      </p:to>
                                    </p:set>
                                    <p:animEffect transition="in" filter="box(in)">
                                      <p:cBhvr>
                                        <p:cTn id="7" dur="500"/>
                                        <p:tgtEl>
                                          <p:spTgt spid="64517"/>
                                        </p:tgtEl>
                                      </p:cBhvr>
                                    </p:animEffect>
                                  </p:childTnLst>
                                </p:cTn>
                              </p:par>
                            </p:childTnLst>
                          </p:cTn>
                        </p:par>
                        <p:par>
                          <p:cTn id="8" fill="hold">
                            <p:stCondLst>
                              <p:cond delay="500"/>
                            </p:stCondLst>
                            <p:childTnLst>
                              <p:par>
                                <p:cTn id="9" presetID="3" presetClass="entr" presetSubtype="10" fill="hold" nodeType="afterEffect">
                                  <p:stCondLst>
                                    <p:cond delay="2000"/>
                                  </p:stCondLst>
                                  <p:childTnLst>
                                    <p:set>
                                      <p:cBhvr>
                                        <p:cTn id="10" dur="1" fill="hold">
                                          <p:stCondLst>
                                            <p:cond delay="0"/>
                                          </p:stCondLst>
                                        </p:cTn>
                                        <p:tgtEl>
                                          <p:spTgt spid="64516"/>
                                        </p:tgtEl>
                                        <p:attrNameLst>
                                          <p:attrName>style.visibility</p:attrName>
                                        </p:attrNameLst>
                                      </p:cBhvr>
                                      <p:to>
                                        <p:strVal val="visible"/>
                                      </p:to>
                                    </p:set>
                                    <p:animEffect transition="in" filter="blinds(horizontal)">
                                      <p:cBhvr>
                                        <p:cTn id="11" dur="500"/>
                                        <p:tgtEl>
                                          <p:spTgt spid="64516"/>
                                        </p:tgtEl>
                                      </p:cBhvr>
                                    </p:animEffect>
                                  </p:childTnLst>
                                </p:cTn>
                              </p:par>
                            </p:childTnLst>
                          </p:cTn>
                        </p:par>
                        <p:par>
                          <p:cTn id="12" fill="hold">
                            <p:stCondLst>
                              <p:cond delay="3000"/>
                            </p:stCondLst>
                            <p:childTnLst>
                              <p:par>
                                <p:cTn id="13" presetID="3" presetClass="entr" presetSubtype="10" fill="hold" nodeType="afterEffect">
                                  <p:stCondLst>
                                    <p:cond delay="2000"/>
                                  </p:stCondLst>
                                  <p:childTnLst>
                                    <p:set>
                                      <p:cBhvr>
                                        <p:cTn id="14" dur="1" fill="hold">
                                          <p:stCondLst>
                                            <p:cond delay="0"/>
                                          </p:stCondLst>
                                        </p:cTn>
                                        <p:tgtEl>
                                          <p:spTgt spid="64514"/>
                                        </p:tgtEl>
                                        <p:attrNameLst>
                                          <p:attrName>style.visibility</p:attrName>
                                        </p:attrNameLst>
                                      </p:cBhvr>
                                      <p:to>
                                        <p:strVal val="visible"/>
                                      </p:to>
                                    </p:set>
                                    <p:animEffect transition="in" filter="blinds(horizontal)">
                                      <p:cBhvr>
                                        <p:cTn id="15" dur="500"/>
                                        <p:tgtEl>
                                          <p:spTgt spid="64514"/>
                                        </p:tgtEl>
                                      </p:cBhvr>
                                    </p:animEffect>
                                  </p:childTnLst>
                                </p:cTn>
                              </p:par>
                            </p:childTnLst>
                          </p:cTn>
                        </p:par>
                        <p:par>
                          <p:cTn id="16" fill="hold">
                            <p:stCondLst>
                              <p:cond delay="5500"/>
                            </p:stCondLst>
                            <p:childTnLst>
                              <p:par>
                                <p:cTn id="17" presetID="4" presetClass="entr" presetSubtype="16" fill="hold" grpId="0" nodeType="afterEffect">
                                  <p:stCondLst>
                                    <p:cond delay="0"/>
                                  </p:stCondLst>
                                  <p:childTnLst>
                                    <p:set>
                                      <p:cBhvr>
                                        <p:cTn id="18" dur="1" fill="hold">
                                          <p:stCondLst>
                                            <p:cond delay="0"/>
                                          </p:stCondLst>
                                        </p:cTn>
                                        <p:tgtEl>
                                          <p:spTgt spid="64515"/>
                                        </p:tgtEl>
                                        <p:attrNameLst>
                                          <p:attrName>style.visibility</p:attrName>
                                        </p:attrNameLst>
                                      </p:cBhvr>
                                      <p:to>
                                        <p:strVal val="visible"/>
                                      </p:to>
                                    </p:set>
                                    <p:animEffect transition="in" filter="box(in)">
                                      <p:cBhvr>
                                        <p:cTn id="19" dur="500"/>
                                        <p:tgtEl>
                                          <p:spTgt spid="64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866" name="Line 2"/>
          <p:cNvSpPr>
            <a:spLocks noChangeShapeType="1"/>
          </p:cNvSpPr>
          <p:nvPr/>
        </p:nvSpPr>
        <p:spPr bwMode="auto">
          <a:xfrm flipH="1">
            <a:off x="5399088" y="0"/>
            <a:ext cx="0" cy="6858000"/>
          </a:xfrm>
          <a:prstGeom prst="line">
            <a:avLst/>
          </a:prstGeom>
          <a:noFill/>
          <a:ln w="38100">
            <a:solidFill>
              <a:srgbClr val="FF0000"/>
            </a:solidFill>
            <a:round/>
            <a:headEnd/>
            <a:tailEnd/>
          </a:ln>
          <a:effectLst/>
        </p:spPr>
        <p:txBody>
          <a:bodyPr/>
          <a:lstStyle/>
          <a:p>
            <a:endParaRPr lang="en-US"/>
          </a:p>
        </p:txBody>
      </p:sp>
      <p:sp>
        <p:nvSpPr>
          <p:cNvPr id="36867" name="Text Box 3"/>
          <p:cNvSpPr txBox="1">
            <a:spLocks noChangeArrowheads="1"/>
          </p:cNvSpPr>
          <p:nvPr/>
        </p:nvSpPr>
        <p:spPr bwMode="auto">
          <a:xfrm>
            <a:off x="450850" y="4318000"/>
            <a:ext cx="4754563" cy="1569660"/>
          </a:xfrm>
          <a:prstGeom prst="rect">
            <a:avLst/>
          </a:prstGeom>
          <a:noFill/>
          <a:ln w="9525">
            <a:noFill/>
            <a:miter lim="800000"/>
            <a:headEnd/>
            <a:tailEnd/>
          </a:ln>
          <a:effectLst/>
        </p:spPr>
        <p:txBody>
          <a:bodyPr>
            <a:spAutoFit/>
          </a:bodyPr>
          <a:lstStyle/>
          <a:p>
            <a:pPr>
              <a:spcBef>
                <a:spcPct val="50000"/>
              </a:spcBef>
            </a:pPr>
            <a:r>
              <a:rPr lang="en-CA" sz="2400" b="1" dirty="0">
                <a:solidFill>
                  <a:srgbClr val="000000"/>
                </a:solidFill>
                <a:latin typeface="Times New Roman" pitchFamily="18" charset="0"/>
                <a:cs typeface="Arial" charset="0"/>
              </a:rPr>
              <a:t> # 2-</a:t>
            </a:r>
            <a:r>
              <a:rPr lang="en-CA" sz="2400" b="1" dirty="0">
                <a:solidFill>
                  <a:srgbClr val="FF0000"/>
                </a:solidFill>
                <a:latin typeface="Times New Roman" pitchFamily="18" charset="0"/>
              </a:rPr>
              <a:t> </a:t>
            </a:r>
            <a:r>
              <a:rPr lang="en-CA" sz="2400" b="1" dirty="0" smtClean="0">
                <a:solidFill>
                  <a:schemeClr val="tx1"/>
                </a:solidFill>
                <a:latin typeface="Times New Roman" pitchFamily="18" charset="0"/>
              </a:rPr>
              <a:t> </a:t>
            </a:r>
            <a:r>
              <a:rPr lang="en-CA" sz="2400" b="1" i="1" dirty="0" smtClean="0">
                <a:solidFill>
                  <a:schemeClr val="tx1"/>
                </a:solidFill>
                <a:latin typeface="Times New Roman" pitchFamily="18" charset="0"/>
              </a:rPr>
              <a:t>Para </a:t>
            </a:r>
            <a:r>
              <a:rPr lang="en-CA" sz="2400" b="1" i="1" dirty="0" err="1" smtClean="0">
                <a:solidFill>
                  <a:schemeClr val="tx1"/>
                </a:solidFill>
                <a:latin typeface="Times New Roman" pitchFamily="18" charset="0"/>
              </a:rPr>
              <a:t>Pengikut</a:t>
            </a:r>
            <a:r>
              <a:rPr lang="en-CA" sz="2400" b="1" i="1" dirty="0" smtClean="0">
                <a:solidFill>
                  <a:schemeClr val="tx1"/>
                </a:solidFill>
                <a:latin typeface="Times New Roman" pitchFamily="18" charset="0"/>
              </a:rPr>
              <a:t> </a:t>
            </a:r>
            <a:r>
              <a:rPr lang="en-CA" sz="2400" b="1" i="1" dirty="0" err="1" smtClean="0">
                <a:solidFill>
                  <a:schemeClr val="tx1"/>
                </a:solidFill>
                <a:latin typeface="Times New Roman" pitchFamily="18" charset="0"/>
              </a:rPr>
              <a:t>Yesus</a:t>
            </a:r>
            <a:r>
              <a:rPr lang="en-CA" sz="2400" b="1" i="1" dirty="0" smtClean="0">
                <a:solidFill>
                  <a:schemeClr val="tx1"/>
                </a:solidFill>
                <a:latin typeface="Times New Roman" pitchFamily="18" charset="0"/>
              </a:rPr>
              <a:t> </a:t>
            </a:r>
            <a:r>
              <a:rPr lang="en-CA" sz="2400" b="1" i="1" dirty="0" err="1" smtClean="0">
                <a:solidFill>
                  <a:schemeClr val="tx1"/>
                </a:solidFill>
                <a:latin typeface="Times New Roman" pitchFamily="18" charset="0"/>
              </a:rPr>
              <a:t>Akan</a:t>
            </a:r>
            <a:r>
              <a:rPr lang="en-CA" sz="2400" b="1" i="1" dirty="0" smtClean="0">
                <a:solidFill>
                  <a:schemeClr val="tx1"/>
                </a:solidFill>
                <a:latin typeface="Times New Roman" pitchFamily="18" charset="0"/>
              </a:rPr>
              <a:t> </a:t>
            </a:r>
            <a:r>
              <a:rPr lang="en-CA" sz="2400" b="1" i="1" dirty="0" err="1" smtClean="0">
                <a:solidFill>
                  <a:schemeClr val="tx1"/>
                </a:solidFill>
                <a:latin typeface="Times New Roman" pitchFamily="18" charset="0"/>
              </a:rPr>
              <a:t>Mengalami</a:t>
            </a:r>
            <a:r>
              <a:rPr lang="en-CA" sz="2400" b="1" i="1" dirty="0" smtClean="0">
                <a:solidFill>
                  <a:schemeClr val="tx1"/>
                </a:solidFill>
                <a:latin typeface="Times New Roman" pitchFamily="18" charset="0"/>
              </a:rPr>
              <a:t> </a:t>
            </a:r>
            <a:r>
              <a:rPr lang="en-CA" sz="2400" b="1" i="1" dirty="0" err="1" smtClean="0">
                <a:solidFill>
                  <a:schemeClr val="tx1"/>
                </a:solidFill>
                <a:latin typeface="Times New Roman" pitchFamily="18" charset="0"/>
              </a:rPr>
              <a:t>Penganiayaan</a:t>
            </a:r>
            <a:r>
              <a:rPr lang="en-CA" sz="2400" b="1" i="1" dirty="0" smtClean="0">
                <a:solidFill>
                  <a:schemeClr val="tx1"/>
                </a:solidFill>
                <a:latin typeface="Times New Roman" pitchFamily="18" charset="0"/>
              </a:rPr>
              <a:t> Yang </a:t>
            </a:r>
            <a:r>
              <a:rPr lang="en-CA" sz="2400" b="1" i="1" dirty="0" err="1" smtClean="0">
                <a:solidFill>
                  <a:schemeClr val="tx1"/>
                </a:solidFill>
                <a:latin typeface="Times New Roman" pitchFamily="18" charset="0"/>
              </a:rPr>
              <a:t>Hebat</a:t>
            </a:r>
            <a:r>
              <a:rPr lang="en-CA" sz="2400" b="1" i="1" dirty="0" smtClean="0">
                <a:solidFill>
                  <a:schemeClr val="tx1"/>
                </a:solidFill>
                <a:latin typeface="Times New Roman" pitchFamily="18" charset="0"/>
              </a:rPr>
              <a:t>, </a:t>
            </a:r>
            <a:r>
              <a:rPr lang="en-CA" sz="2400" b="1" i="1" dirty="0" err="1" smtClean="0">
                <a:solidFill>
                  <a:schemeClr val="tx1"/>
                </a:solidFill>
                <a:latin typeface="Times New Roman" pitchFamily="18" charset="0"/>
              </a:rPr>
              <a:t>Atau</a:t>
            </a:r>
            <a:r>
              <a:rPr lang="en-CA" sz="2400" b="1" i="1" dirty="0" smtClean="0">
                <a:solidFill>
                  <a:schemeClr val="tx1"/>
                </a:solidFill>
                <a:latin typeface="Times New Roman" pitchFamily="18" charset="0"/>
              </a:rPr>
              <a:t> “</a:t>
            </a:r>
            <a:r>
              <a:rPr lang="en-CA" sz="2400" b="1" i="1" dirty="0" err="1" smtClean="0">
                <a:solidFill>
                  <a:schemeClr val="tx1"/>
                </a:solidFill>
                <a:latin typeface="Times New Roman" pitchFamily="18" charset="0"/>
              </a:rPr>
              <a:t>Kesengsaraan</a:t>
            </a:r>
            <a:r>
              <a:rPr lang="en-CA" sz="2400" b="1" i="1" dirty="0" smtClean="0">
                <a:solidFill>
                  <a:schemeClr val="tx1"/>
                </a:solidFill>
                <a:latin typeface="Times New Roman" pitchFamily="18" charset="0"/>
              </a:rPr>
              <a:t>” </a:t>
            </a:r>
            <a:r>
              <a:rPr lang="en-CA" sz="2400" b="1" i="1" dirty="0" err="1" smtClean="0">
                <a:solidFill>
                  <a:schemeClr val="tx1"/>
                </a:solidFill>
                <a:latin typeface="Times New Roman" pitchFamily="18" charset="0"/>
              </a:rPr>
              <a:t>Sebelum</a:t>
            </a:r>
            <a:r>
              <a:rPr lang="en-CA" sz="2400" b="1" i="1" dirty="0" smtClean="0">
                <a:solidFill>
                  <a:schemeClr val="tx1"/>
                </a:solidFill>
                <a:latin typeface="Times New Roman" pitchFamily="18" charset="0"/>
              </a:rPr>
              <a:t> </a:t>
            </a:r>
            <a:r>
              <a:rPr lang="en-CA" sz="2400" b="1" i="1" dirty="0" err="1" smtClean="0">
                <a:solidFill>
                  <a:schemeClr val="tx1"/>
                </a:solidFill>
                <a:latin typeface="Times New Roman" pitchFamily="18" charset="0"/>
              </a:rPr>
              <a:t>Kedatangan-Nya</a:t>
            </a:r>
            <a:r>
              <a:rPr lang="en-CA" sz="2400" b="1" i="1" dirty="0" smtClean="0">
                <a:solidFill>
                  <a:schemeClr val="tx1"/>
                </a:solidFill>
                <a:latin typeface="Times New Roman" pitchFamily="18" charset="0"/>
              </a:rPr>
              <a:t>.</a:t>
            </a:r>
            <a:endParaRPr lang="en-CA" sz="2400" b="1" dirty="0">
              <a:solidFill>
                <a:srgbClr val="FF0000"/>
              </a:solidFill>
              <a:latin typeface="Times New Roman" pitchFamily="18" charset="0"/>
            </a:endParaRPr>
          </a:p>
        </p:txBody>
      </p:sp>
      <p:sp>
        <p:nvSpPr>
          <p:cNvPr id="36868" name="Text Box 4"/>
          <p:cNvSpPr txBox="1">
            <a:spLocks noChangeArrowheads="1"/>
          </p:cNvSpPr>
          <p:nvPr/>
        </p:nvSpPr>
        <p:spPr bwMode="auto">
          <a:xfrm>
            <a:off x="5462588" y="414338"/>
            <a:ext cx="3681412" cy="3416320"/>
          </a:xfrm>
          <a:prstGeom prst="rect">
            <a:avLst/>
          </a:prstGeom>
          <a:noFill/>
          <a:ln w="9525">
            <a:noFill/>
            <a:miter lim="800000"/>
            <a:headEnd/>
            <a:tailEnd/>
          </a:ln>
          <a:effectLst/>
        </p:spPr>
        <p:txBody>
          <a:bodyPr>
            <a:spAutoFit/>
          </a:bodyPr>
          <a:lstStyle/>
          <a:p>
            <a:pPr algn="l">
              <a:spcBef>
                <a:spcPct val="50000"/>
              </a:spcBef>
            </a:pPr>
            <a:r>
              <a:rPr lang="en-CA" sz="1600" b="1" dirty="0" err="1" smtClean="0">
                <a:solidFill>
                  <a:schemeClr val="tx1"/>
                </a:solidFill>
                <a:latin typeface="Comic Sans MS" pitchFamily="66" charset="0"/>
                <a:cs typeface="Arial" charset="0"/>
              </a:rPr>
              <a:t>Matius</a:t>
            </a:r>
            <a:r>
              <a:rPr lang="en-CA" sz="1600" b="1" dirty="0" smtClean="0">
                <a:solidFill>
                  <a:schemeClr val="tx1"/>
                </a:solidFill>
                <a:latin typeface="Comic Sans MS" pitchFamily="66" charset="0"/>
                <a:cs typeface="Arial" charset="0"/>
              </a:rPr>
              <a:t> </a:t>
            </a:r>
            <a:r>
              <a:rPr lang="en-CA" sz="1600" b="1" dirty="0">
                <a:solidFill>
                  <a:schemeClr val="tx1"/>
                </a:solidFill>
                <a:latin typeface="Comic Sans MS" pitchFamily="66" charset="0"/>
                <a:cs typeface="Arial" charset="0"/>
              </a:rPr>
              <a:t>24:21</a:t>
            </a:r>
            <a:br>
              <a:rPr lang="en-CA" sz="1600" b="1" dirty="0">
                <a:solidFill>
                  <a:schemeClr val="tx1"/>
                </a:solidFill>
                <a:latin typeface="Comic Sans MS" pitchFamily="66" charset="0"/>
                <a:cs typeface="Arial" charset="0"/>
              </a:rPr>
            </a:br>
            <a:r>
              <a:rPr lang="en-US" sz="2400" b="1" dirty="0">
                <a:solidFill>
                  <a:schemeClr val="tx1"/>
                </a:solidFill>
                <a:latin typeface="Comic Sans MS" pitchFamily="66" charset="0"/>
              </a:rPr>
              <a:t> </a:t>
            </a:r>
            <a:r>
              <a:rPr lang="en-US" sz="2400" b="1" dirty="0" smtClean="0">
                <a:solidFill>
                  <a:schemeClr val="tx1"/>
                </a:solidFill>
                <a:latin typeface="Comic Sans MS" pitchFamily="66" charset="0"/>
              </a:rPr>
              <a:t>“</a:t>
            </a:r>
            <a:r>
              <a:rPr lang="en-US" sz="2400" b="1" dirty="0" err="1" smtClean="0">
                <a:solidFill>
                  <a:schemeClr val="tx1"/>
                </a:solidFill>
                <a:latin typeface="Comic Sans MS" pitchFamily="66" charset="0"/>
              </a:rPr>
              <a:t>Sebab</a:t>
            </a:r>
            <a:r>
              <a:rPr lang="en-US" sz="2400" b="1" dirty="0" smtClean="0">
                <a:solidFill>
                  <a:schemeClr val="tx1"/>
                </a:solidFill>
                <a:latin typeface="Comic Sans MS" pitchFamily="66" charset="0"/>
              </a:rPr>
              <a:t> </a:t>
            </a:r>
            <a:r>
              <a:rPr lang="en-US" sz="2400" b="1" dirty="0" err="1">
                <a:solidFill>
                  <a:schemeClr val="tx1"/>
                </a:solidFill>
                <a:latin typeface="Comic Sans MS" pitchFamily="66" charset="0"/>
              </a:rPr>
              <a:t>pada</a:t>
            </a:r>
            <a:r>
              <a:rPr lang="en-US" sz="2400" b="1" dirty="0">
                <a:solidFill>
                  <a:schemeClr val="tx1"/>
                </a:solidFill>
                <a:latin typeface="Comic Sans MS" pitchFamily="66" charset="0"/>
              </a:rPr>
              <a:t> </a:t>
            </a:r>
            <a:r>
              <a:rPr lang="en-US" sz="2400" b="1" dirty="0" err="1">
                <a:solidFill>
                  <a:schemeClr val="tx1"/>
                </a:solidFill>
                <a:latin typeface="Comic Sans MS" pitchFamily="66" charset="0"/>
              </a:rPr>
              <a:t>masa</a:t>
            </a:r>
            <a:r>
              <a:rPr lang="en-US" sz="2400" b="1" dirty="0">
                <a:solidFill>
                  <a:schemeClr val="tx1"/>
                </a:solidFill>
                <a:latin typeface="Comic Sans MS" pitchFamily="66" charset="0"/>
              </a:rPr>
              <a:t> </a:t>
            </a:r>
            <a:r>
              <a:rPr lang="en-US" sz="2400" b="1" dirty="0" err="1">
                <a:solidFill>
                  <a:schemeClr val="tx1"/>
                </a:solidFill>
                <a:latin typeface="Comic Sans MS" pitchFamily="66" charset="0"/>
              </a:rPr>
              <a:t>itu</a:t>
            </a:r>
            <a:r>
              <a:rPr lang="en-US" sz="2400" b="1" dirty="0">
                <a:solidFill>
                  <a:schemeClr val="tx1"/>
                </a:solidFill>
                <a:latin typeface="Comic Sans MS" pitchFamily="66" charset="0"/>
              </a:rPr>
              <a:t> </a:t>
            </a:r>
            <a:r>
              <a:rPr lang="en-US" sz="2400" b="1" dirty="0" err="1">
                <a:solidFill>
                  <a:schemeClr val="tx1"/>
                </a:solidFill>
                <a:latin typeface="Comic Sans MS" pitchFamily="66" charset="0"/>
              </a:rPr>
              <a:t>akan</a:t>
            </a:r>
            <a:r>
              <a:rPr lang="en-US" sz="2400" b="1" dirty="0">
                <a:solidFill>
                  <a:schemeClr val="tx1"/>
                </a:solidFill>
                <a:latin typeface="Comic Sans MS" pitchFamily="66" charset="0"/>
              </a:rPr>
              <a:t> </a:t>
            </a:r>
            <a:r>
              <a:rPr lang="en-US" sz="2400" b="1" dirty="0" err="1">
                <a:solidFill>
                  <a:schemeClr val="tx1"/>
                </a:solidFill>
                <a:latin typeface="Comic Sans MS" pitchFamily="66" charset="0"/>
              </a:rPr>
              <a:t>terjadi</a:t>
            </a:r>
            <a:r>
              <a:rPr lang="en-US" sz="2400" b="1" dirty="0">
                <a:solidFill>
                  <a:schemeClr val="tx1"/>
                </a:solidFill>
                <a:latin typeface="Comic Sans MS" pitchFamily="66" charset="0"/>
              </a:rPr>
              <a:t> </a:t>
            </a:r>
            <a:r>
              <a:rPr lang="en-US" sz="2400" b="1" dirty="0" err="1">
                <a:solidFill>
                  <a:schemeClr val="tx1"/>
                </a:solidFill>
                <a:latin typeface="Comic Sans MS" pitchFamily="66" charset="0"/>
              </a:rPr>
              <a:t>siksaan</a:t>
            </a:r>
            <a:r>
              <a:rPr lang="en-US" sz="2400" b="1" dirty="0">
                <a:solidFill>
                  <a:schemeClr val="tx1"/>
                </a:solidFill>
                <a:latin typeface="Comic Sans MS" pitchFamily="66" charset="0"/>
              </a:rPr>
              <a:t> yang </a:t>
            </a:r>
            <a:r>
              <a:rPr lang="en-US" sz="2400" b="1" dirty="0" err="1">
                <a:solidFill>
                  <a:schemeClr val="tx1"/>
                </a:solidFill>
                <a:latin typeface="Comic Sans MS" pitchFamily="66" charset="0"/>
              </a:rPr>
              <a:t>dahsyat</a:t>
            </a:r>
            <a:r>
              <a:rPr lang="en-US" sz="2400" b="1" dirty="0">
                <a:solidFill>
                  <a:schemeClr val="tx1"/>
                </a:solidFill>
                <a:latin typeface="Comic Sans MS" pitchFamily="66" charset="0"/>
              </a:rPr>
              <a:t> </a:t>
            </a:r>
            <a:r>
              <a:rPr lang="en-US" sz="2400" b="1" dirty="0" err="1">
                <a:solidFill>
                  <a:schemeClr val="tx1"/>
                </a:solidFill>
                <a:latin typeface="Comic Sans MS" pitchFamily="66" charset="0"/>
              </a:rPr>
              <a:t>seperti</a:t>
            </a:r>
            <a:r>
              <a:rPr lang="en-US" sz="2400" b="1" dirty="0">
                <a:solidFill>
                  <a:schemeClr val="tx1"/>
                </a:solidFill>
                <a:latin typeface="Comic Sans MS" pitchFamily="66" charset="0"/>
              </a:rPr>
              <a:t> yang </a:t>
            </a:r>
            <a:r>
              <a:rPr lang="en-US" sz="2400" b="1" dirty="0" err="1">
                <a:solidFill>
                  <a:schemeClr val="tx1"/>
                </a:solidFill>
                <a:latin typeface="Comic Sans MS" pitchFamily="66" charset="0"/>
              </a:rPr>
              <a:t>belum</a:t>
            </a:r>
            <a:r>
              <a:rPr lang="en-US" sz="2400" b="1" dirty="0">
                <a:solidFill>
                  <a:schemeClr val="tx1"/>
                </a:solidFill>
                <a:latin typeface="Comic Sans MS" pitchFamily="66" charset="0"/>
              </a:rPr>
              <a:t> </a:t>
            </a:r>
            <a:r>
              <a:rPr lang="en-US" sz="2400" b="1" dirty="0" err="1">
                <a:solidFill>
                  <a:schemeClr val="tx1"/>
                </a:solidFill>
                <a:latin typeface="Comic Sans MS" pitchFamily="66" charset="0"/>
              </a:rPr>
              <a:t>pernah</a:t>
            </a:r>
            <a:r>
              <a:rPr lang="en-US" sz="2400" b="1" dirty="0">
                <a:solidFill>
                  <a:schemeClr val="tx1"/>
                </a:solidFill>
                <a:latin typeface="Comic Sans MS" pitchFamily="66" charset="0"/>
              </a:rPr>
              <a:t> </a:t>
            </a:r>
            <a:r>
              <a:rPr lang="en-US" sz="2400" b="1" dirty="0" err="1">
                <a:solidFill>
                  <a:schemeClr val="tx1"/>
                </a:solidFill>
                <a:latin typeface="Comic Sans MS" pitchFamily="66" charset="0"/>
              </a:rPr>
              <a:t>terjadi</a:t>
            </a:r>
            <a:r>
              <a:rPr lang="en-US" sz="2400" b="1" dirty="0">
                <a:solidFill>
                  <a:schemeClr val="tx1"/>
                </a:solidFill>
                <a:latin typeface="Comic Sans MS" pitchFamily="66" charset="0"/>
              </a:rPr>
              <a:t> </a:t>
            </a:r>
            <a:r>
              <a:rPr lang="en-US" sz="2400" b="1" dirty="0" err="1">
                <a:solidFill>
                  <a:schemeClr val="tx1"/>
                </a:solidFill>
                <a:latin typeface="Comic Sans MS" pitchFamily="66" charset="0"/>
              </a:rPr>
              <a:t>sejak</a:t>
            </a:r>
            <a:r>
              <a:rPr lang="en-US" sz="2400" b="1" dirty="0">
                <a:solidFill>
                  <a:schemeClr val="tx1"/>
                </a:solidFill>
                <a:latin typeface="Comic Sans MS" pitchFamily="66" charset="0"/>
              </a:rPr>
              <a:t> </a:t>
            </a:r>
            <a:r>
              <a:rPr lang="en-US" sz="2400" b="1" dirty="0" err="1">
                <a:solidFill>
                  <a:schemeClr val="tx1"/>
                </a:solidFill>
                <a:latin typeface="Comic Sans MS" pitchFamily="66" charset="0"/>
              </a:rPr>
              <a:t>awal</a:t>
            </a:r>
            <a:r>
              <a:rPr lang="en-US" sz="2400" b="1" dirty="0">
                <a:solidFill>
                  <a:schemeClr val="tx1"/>
                </a:solidFill>
                <a:latin typeface="Comic Sans MS" pitchFamily="66" charset="0"/>
              </a:rPr>
              <a:t> </a:t>
            </a:r>
            <a:r>
              <a:rPr lang="en-US" sz="2400" b="1" dirty="0" err="1">
                <a:solidFill>
                  <a:schemeClr val="tx1"/>
                </a:solidFill>
                <a:latin typeface="Comic Sans MS" pitchFamily="66" charset="0"/>
              </a:rPr>
              <a:t>dunia</a:t>
            </a:r>
            <a:r>
              <a:rPr lang="en-US" sz="2400" b="1" dirty="0">
                <a:solidFill>
                  <a:schemeClr val="tx1"/>
                </a:solidFill>
                <a:latin typeface="Comic Sans MS" pitchFamily="66" charset="0"/>
              </a:rPr>
              <a:t> </a:t>
            </a:r>
            <a:r>
              <a:rPr lang="en-US" sz="2400" b="1" dirty="0" err="1">
                <a:solidFill>
                  <a:schemeClr val="tx1"/>
                </a:solidFill>
                <a:latin typeface="Comic Sans MS" pitchFamily="66" charset="0"/>
              </a:rPr>
              <a:t>sampai</a:t>
            </a:r>
            <a:r>
              <a:rPr lang="en-US" sz="2400" b="1" dirty="0">
                <a:solidFill>
                  <a:schemeClr val="tx1"/>
                </a:solidFill>
                <a:latin typeface="Comic Sans MS" pitchFamily="66" charset="0"/>
              </a:rPr>
              <a:t> </a:t>
            </a:r>
            <a:r>
              <a:rPr lang="en-US" sz="2400" b="1" dirty="0" err="1">
                <a:solidFill>
                  <a:schemeClr val="tx1"/>
                </a:solidFill>
                <a:latin typeface="Comic Sans MS" pitchFamily="66" charset="0"/>
              </a:rPr>
              <a:t>sekarang</a:t>
            </a:r>
            <a:r>
              <a:rPr lang="en-US" sz="2400" b="1" dirty="0">
                <a:solidFill>
                  <a:schemeClr val="tx1"/>
                </a:solidFill>
                <a:latin typeface="Comic Sans MS" pitchFamily="66" charset="0"/>
              </a:rPr>
              <a:t> </a:t>
            </a:r>
            <a:r>
              <a:rPr lang="en-US" sz="2400" b="1" dirty="0" err="1">
                <a:solidFill>
                  <a:schemeClr val="tx1"/>
                </a:solidFill>
                <a:latin typeface="Comic Sans MS" pitchFamily="66" charset="0"/>
              </a:rPr>
              <a:t>dan</a:t>
            </a:r>
            <a:r>
              <a:rPr lang="en-US" sz="2400" b="1" dirty="0">
                <a:solidFill>
                  <a:schemeClr val="tx1"/>
                </a:solidFill>
                <a:latin typeface="Comic Sans MS" pitchFamily="66" charset="0"/>
              </a:rPr>
              <a:t> yang </a:t>
            </a:r>
            <a:r>
              <a:rPr lang="en-US" sz="2400" b="1" dirty="0" err="1">
                <a:solidFill>
                  <a:schemeClr val="tx1"/>
                </a:solidFill>
                <a:latin typeface="Comic Sans MS" pitchFamily="66" charset="0"/>
              </a:rPr>
              <a:t>tidak</a:t>
            </a:r>
            <a:r>
              <a:rPr lang="en-US" sz="2400" b="1" dirty="0">
                <a:solidFill>
                  <a:schemeClr val="tx1"/>
                </a:solidFill>
                <a:latin typeface="Comic Sans MS" pitchFamily="66" charset="0"/>
              </a:rPr>
              <a:t> </a:t>
            </a:r>
            <a:r>
              <a:rPr lang="en-US" sz="2400" b="1" dirty="0" err="1">
                <a:solidFill>
                  <a:schemeClr val="tx1"/>
                </a:solidFill>
                <a:latin typeface="Comic Sans MS" pitchFamily="66" charset="0"/>
              </a:rPr>
              <a:t>akan</a:t>
            </a:r>
            <a:r>
              <a:rPr lang="en-US" sz="2400" b="1" dirty="0">
                <a:solidFill>
                  <a:schemeClr val="tx1"/>
                </a:solidFill>
                <a:latin typeface="Comic Sans MS" pitchFamily="66" charset="0"/>
              </a:rPr>
              <a:t> </a:t>
            </a:r>
            <a:r>
              <a:rPr lang="en-US" sz="2400" b="1" dirty="0" err="1">
                <a:solidFill>
                  <a:schemeClr val="tx1"/>
                </a:solidFill>
                <a:latin typeface="Comic Sans MS" pitchFamily="66" charset="0"/>
              </a:rPr>
              <a:t>terjadi</a:t>
            </a:r>
            <a:r>
              <a:rPr lang="en-US" sz="2400" b="1" dirty="0">
                <a:solidFill>
                  <a:schemeClr val="tx1"/>
                </a:solidFill>
                <a:latin typeface="Comic Sans MS" pitchFamily="66" charset="0"/>
              </a:rPr>
              <a:t> </a:t>
            </a:r>
            <a:r>
              <a:rPr lang="en-US" sz="2400" b="1" dirty="0" err="1" smtClean="0">
                <a:solidFill>
                  <a:schemeClr val="tx1"/>
                </a:solidFill>
                <a:latin typeface="Comic Sans MS" pitchFamily="66" charset="0"/>
              </a:rPr>
              <a:t>lagi</a:t>
            </a:r>
            <a:r>
              <a:rPr lang="en-US" sz="2400" b="1" dirty="0" smtClean="0">
                <a:solidFill>
                  <a:schemeClr val="tx1"/>
                </a:solidFill>
                <a:latin typeface="Comic Sans MS" pitchFamily="66" charset="0"/>
              </a:rPr>
              <a:t>.”</a:t>
            </a:r>
            <a:endParaRPr lang="en-CA" sz="2400" b="1" dirty="0">
              <a:solidFill>
                <a:schemeClr val="tx1"/>
              </a:solidFill>
              <a:latin typeface="Comic Sans MS" pitchFamily="66" charset="0"/>
              <a:cs typeface="Arial" charset="0"/>
            </a:endParaRPr>
          </a:p>
        </p:txBody>
      </p:sp>
      <p:sp>
        <p:nvSpPr>
          <p:cNvPr id="36870" name="Text Box 6"/>
          <p:cNvSpPr txBox="1">
            <a:spLocks noChangeArrowheads="1"/>
          </p:cNvSpPr>
          <p:nvPr/>
        </p:nvSpPr>
        <p:spPr bwMode="auto">
          <a:xfrm>
            <a:off x="5486400" y="4534853"/>
            <a:ext cx="3657600" cy="1077218"/>
          </a:xfrm>
          <a:prstGeom prst="rect">
            <a:avLst/>
          </a:prstGeom>
          <a:noFill/>
          <a:ln w="9525">
            <a:noFill/>
            <a:miter lim="800000"/>
            <a:headEnd/>
            <a:tailEnd/>
          </a:ln>
          <a:effectLst/>
        </p:spPr>
        <p:txBody>
          <a:bodyPr>
            <a:spAutoFit/>
          </a:bodyPr>
          <a:lstStyle/>
          <a:p>
            <a:pPr>
              <a:spcBef>
                <a:spcPct val="50000"/>
              </a:spcBef>
            </a:pPr>
            <a:r>
              <a:rPr lang="en-CA" sz="3200" b="1" i="1" dirty="0" err="1" smtClean="0">
                <a:solidFill>
                  <a:srgbClr val="FF0000"/>
                </a:solidFill>
                <a:cs typeface="Arial" charset="0"/>
              </a:rPr>
              <a:t>Fakta</a:t>
            </a:r>
            <a:r>
              <a:rPr lang="en-CA" sz="3200" b="1" i="1" dirty="0" smtClean="0">
                <a:solidFill>
                  <a:srgbClr val="FF0000"/>
                </a:solidFill>
                <a:cs typeface="Arial" charset="0"/>
              </a:rPr>
              <a:t> </a:t>
            </a:r>
            <a:r>
              <a:rPr lang="en-CA" sz="3200" b="1" i="1" dirty="0" err="1" smtClean="0">
                <a:solidFill>
                  <a:srgbClr val="FF0000"/>
                </a:solidFill>
                <a:cs typeface="Arial" charset="0"/>
              </a:rPr>
              <a:t>Sejarahnya</a:t>
            </a:r>
            <a:r>
              <a:rPr lang="en-CA" sz="3200" b="1" i="1" dirty="0" smtClean="0">
                <a:solidFill>
                  <a:srgbClr val="FF0000"/>
                </a:solidFill>
                <a:cs typeface="Arial" charset="0"/>
              </a:rPr>
              <a:t> </a:t>
            </a:r>
            <a:r>
              <a:rPr lang="en-CA" sz="3200" b="1" i="1" dirty="0" err="1" smtClean="0">
                <a:solidFill>
                  <a:srgbClr val="FF0000"/>
                </a:solidFill>
                <a:cs typeface="Arial" charset="0"/>
              </a:rPr>
              <a:t>Adalah</a:t>
            </a:r>
            <a:r>
              <a:rPr lang="en-CA" sz="3200" b="1" i="1" dirty="0" smtClean="0">
                <a:solidFill>
                  <a:srgbClr val="FF0000"/>
                </a:solidFill>
                <a:cs typeface="Arial" charset="0"/>
              </a:rPr>
              <a:t> …</a:t>
            </a:r>
            <a:endParaRPr lang="en-CA" b="1" dirty="0">
              <a:latin typeface="Arial" charset="0"/>
              <a:cs typeface="Arial" charset="0"/>
            </a:endParaRPr>
          </a:p>
        </p:txBody>
      </p:sp>
      <p:pic>
        <p:nvPicPr>
          <p:cNvPr id="36871" name="Picture 7"/>
          <p:cNvPicPr>
            <a:picLocks noChangeAspect="1" noChangeArrowheads="1"/>
          </p:cNvPicPr>
          <p:nvPr/>
        </p:nvPicPr>
        <p:blipFill>
          <a:blip r:embed="rId3"/>
          <a:srcRect/>
          <a:stretch>
            <a:fillRect/>
          </a:stretch>
        </p:blipFill>
        <p:spPr bwMode="auto">
          <a:xfrm>
            <a:off x="1809750" y="3759200"/>
            <a:ext cx="2133600" cy="390525"/>
          </a:xfrm>
          <a:prstGeom prst="rect">
            <a:avLst/>
          </a:prstGeom>
          <a:noFill/>
          <a:ln w="9525">
            <a:noFill/>
            <a:miter lim="800000"/>
            <a:headEnd/>
            <a:tailEnd/>
          </a:ln>
          <a:effectLst/>
        </p:spPr>
      </p:pic>
      <p:pic>
        <p:nvPicPr>
          <p:cNvPr id="36873" name="Picture 9" descr="antistak"/>
          <p:cNvPicPr>
            <a:picLocks noChangeAspect="1" noChangeArrowheads="1"/>
          </p:cNvPicPr>
          <p:nvPr/>
        </p:nvPicPr>
        <p:blipFill>
          <a:blip r:embed="rId4">
            <a:lum contrast="24000"/>
          </a:blip>
          <a:srcRect/>
          <a:stretch>
            <a:fillRect/>
          </a:stretch>
        </p:blipFill>
        <p:spPr bwMode="auto">
          <a:xfrm>
            <a:off x="1625600" y="327025"/>
            <a:ext cx="2697163" cy="31781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 fill="hold"/>
                                        <p:tgtEl>
                                          <p:spTgt spid="36866"/>
                                        </p:tgtEl>
                                        <p:attrNameLst>
                                          <p:attrName>ppt_x</p:attrName>
                                        </p:attrNameLst>
                                      </p:cBhvr>
                                      <p:tavLst>
                                        <p:tav tm="0">
                                          <p:val>
                                            <p:strVal val="#ppt_x"/>
                                          </p:val>
                                        </p:tav>
                                        <p:tav tm="100000">
                                          <p:val>
                                            <p:strVal val="#ppt_x"/>
                                          </p:val>
                                        </p:tav>
                                      </p:tavLst>
                                    </p:anim>
                                    <p:anim calcmode="lin" valueType="num">
                                      <p:cBhvr additive="base">
                                        <p:cTn id="8" dur="500" fill="hold"/>
                                        <p:tgtEl>
                                          <p:spTgt spid="3686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36867"/>
                                        </p:tgtEl>
                                        <p:attrNameLst>
                                          <p:attrName>style.visibility</p:attrName>
                                        </p:attrNameLst>
                                      </p:cBhvr>
                                      <p:to>
                                        <p:strVal val="visible"/>
                                      </p:to>
                                    </p:set>
                                    <p:animEffect transition="in" filter="box(in)">
                                      <p:cBhvr>
                                        <p:cTn id="12" dur="500"/>
                                        <p:tgtEl>
                                          <p:spTgt spid="36867"/>
                                        </p:tgtEl>
                                      </p:cBhvr>
                                    </p:animEffect>
                                  </p:childTnLst>
                                </p:cTn>
                              </p:par>
                            </p:childTnLst>
                          </p:cTn>
                        </p:par>
                        <p:par>
                          <p:cTn id="13" fill="hold">
                            <p:stCondLst>
                              <p:cond delay="1000"/>
                            </p:stCondLst>
                            <p:childTnLst>
                              <p:par>
                                <p:cTn id="14" presetID="5" presetClass="entr" presetSubtype="10" fill="hold" grpId="0" nodeType="afterEffect">
                                  <p:stCondLst>
                                    <p:cond delay="2000"/>
                                  </p:stCondLst>
                                  <p:childTnLst>
                                    <p:set>
                                      <p:cBhvr>
                                        <p:cTn id="15" dur="1" fill="hold">
                                          <p:stCondLst>
                                            <p:cond delay="0"/>
                                          </p:stCondLst>
                                        </p:cTn>
                                        <p:tgtEl>
                                          <p:spTgt spid="36868"/>
                                        </p:tgtEl>
                                        <p:attrNameLst>
                                          <p:attrName>style.visibility</p:attrName>
                                        </p:attrNameLst>
                                      </p:cBhvr>
                                      <p:to>
                                        <p:strVal val="visible"/>
                                      </p:to>
                                    </p:set>
                                    <p:animEffect transition="in" filter="checkerboard(across)">
                                      <p:cBhvr>
                                        <p:cTn id="16" dur="500"/>
                                        <p:tgtEl>
                                          <p:spTgt spid="36868"/>
                                        </p:tgtEl>
                                      </p:cBhvr>
                                    </p:animEffect>
                                  </p:childTnLst>
                                </p:cTn>
                              </p:par>
                            </p:childTnLst>
                          </p:cTn>
                        </p:par>
                        <p:par>
                          <p:cTn id="17" fill="hold">
                            <p:stCondLst>
                              <p:cond delay="3500"/>
                            </p:stCondLst>
                            <p:childTnLst>
                              <p:par>
                                <p:cTn id="18" presetID="15" presetClass="entr" presetSubtype="0" fill="hold" grpId="0" nodeType="afterEffect">
                                  <p:stCondLst>
                                    <p:cond delay="4000"/>
                                  </p:stCondLst>
                                  <p:childTnLst>
                                    <p:set>
                                      <p:cBhvr>
                                        <p:cTn id="19" dur="1" fill="hold">
                                          <p:stCondLst>
                                            <p:cond delay="0"/>
                                          </p:stCondLst>
                                        </p:cTn>
                                        <p:tgtEl>
                                          <p:spTgt spid="36870"/>
                                        </p:tgtEl>
                                        <p:attrNameLst>
                                          <p:attrName>style.visibility</p:attrName>
                                        </p:attrNameLst>
                                      </p:cBhvr>
                                      <p:to>
                                        <p:strVal val="visible"/>
                                      </p:to>
                                    </p:set>
                                    <p:anim calcmode="lin" valueType="num">
                                      <p:cBhvr>
                                        <p:cTn id="20" dur="1000" fill="hold"/>
                                        <p:tgtEl>
                                          <p:spTgt spid="36870"/>
                                        </p:tgtEl>
                                        <p:attrNameLst>
                                          <p:attrName>ppt_w</p:attrName>
                                        </p:attrNameLst>
                                      </p:cBhvr>
                                      <p:tavLst>
                                        <p:tav tm="0">
                                          <p:val>
                                            <p:fltVal val="0"/>
                                          </p:val>
                                        </p:tav>
                                        <p:tav tm="100000">
                                          <p:val>
                                            <p:strVal val="#ppt_w"/>
                                          </p:val>
                                        </p:tav>
                                      </p:tavLst>
                                    </p:anim>
                                    <p:anim calcmode="lin" valueType="num">
                                      <p:cBhvr>
                                        <p:cTn id="21" dur="1000" fill="hold"/>
                                        <p:tgtEl>
                                          <p:spTgt spid="36870"/>
                                        </p:tgtEl>
                                        <p:attrNameLst>
                                          <p:attrName>ppt_h</p:attrName>
                                        </p:attrNameLst>
                                      </p:cBhvr>
                                      <p:tavLst>
                                        <p:tav tm="0">
                                          <p:val>
                                            <p:fltVal val="0"/>
                                          </p:val>
                                        </p:tav>
                                        <p:tav tm="100000">
                                          <p:val>
                                            <p:strVal val="#ppt_h"/>
                                          </p:val>
                                        </p:tav>
                                      </p:tavLst>
                                    </p:anim>
                                    <p:anim calcmode="lin" valueType="num">
                                      <p:cBhvr>
                                        <p:cTn id="22" dur="1000" fill="hold"/>
                                        <p:tgtEl>
                                          <p:spTgt spid="36870"/>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687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p:bldP spid="36867" grpId="0" autoUpdateAnimBg="0"/>
      <p:bldP spid="36868" grpId="0" autoUpdateAnimBg="0"/>
      <p:bldP spid="36870"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7891" name="Text Box 3"/>
          <p:cNvSpPr txBox="1">
            <a:spLocks noChangeArrowheads="1"/>
          </p:cNvSpPr>
          <p:nvPr/>
        </p:nvSpPr>
        <p:spPr bwMode="auto">
          <a:xfrm>
            <a:off x="4343400" y="0"/>
            <a:ext cx="4800600" cy="6986528"/>
          </a:xfrm>
          <a:prstGeom prst="rect">
            <a:avLst/>
          </a:prstGeom>
          <a:noFill/>
          <a:ln w="9525">
            <a:noFill/>
            <a:miter lim="800000"/>
            <a:headEnd/>
            <a:tailEnd/>
          </a:ln>
          <a:effectLst/>
        </p:spPr>
        <p:txBody>
          <a:bodyPr wrap="square">
            <a:spAutoFit/>
          </a:bodyPr>
          <a:lstStyle/>
          <a:p>
            <a:pPr algn="l">
              <a:spcBef>
                <a:spcPct val="50000"/>
              </a:spcBef>
            </a:pPr>
            <a:r>
              <a:rPr lang="en-CA" sz="2000" dirty="0">
                <a:solidFill>
                  <a:srgbClr val="000000"/>
                </a:solidFill>
                <a:latin typeface="Times New Roman" pitchFamily="18" charset="0"/>
                <a:cs typeface="Arial" charset="0"/>
              </a:rPr>
              <a:t># 2</a:t>
            </a:r>
            <a:r>
              <a:rPr lang="en-CA" sz="2000" dirty="0">
                <a:solidFill>
                  <a:srgbClr val="FF0000"/>
                </a:solidFill>
                <a:latin typeface="Times New Roman" pitchFamily="18" charset="0"/>
              </a:rPr>
              <a:t> </a:t>
            </a:r>
            <a:r>
              <a:rPr lang="en-CA" sz="2000" dirty="0" err="1" smtClean="0">
                <a:solidFill>
                  <a:schemeClr val="tx1"/>
                </a:solidFill>
                <a:latin typeface="Times New Roman" pitchFamily="18" charset="0"/>
              </a:rPr>
              <a:t>Masa</a:t>
            </a:r>
            <a:r>
              <a:rPr lang="en-CA" sz="2000" dirty="0" smtClean="0">
                <a:solidFill>
                  <a:schemeClr val="tx1"/>
                </a:solidFill>
                <a:latin typeface="Times New Roman" pitchFamily="18" charset="0"/>
              </a:rPr>
              <a:t> </a:t>
            </a:r>
            <a:r>
              <a:rPr lang="en-CA" sz="2000" dirty="0" err="1" smtClean="0">
                <a:solidFill>
                  <a:schemeClr val="tx1"/>
                </a:solidFill>
                <a:latin typeface="Times New Roman" pitchFamily="18" charset="0"/>
              </a:rPr>
              <a:t>kesengsaraan</a:t>
            </a:r>
            <a:r>
              <a:rPr lang="en-CA" sz="2000" dirty="0" smtClean="0">
                <a:solidFill>
                  <a:schemeClr val="tx1"/>
                </a:solidFill>
                <a:latin typeface="Times New Roman" pitchFamily="18" charset="0"/>
              </a:rPr>
              <a:t> yang </a:t>
            </a:r>
            <a:r>
              <a:rPr lang="en-CA" sz="2000" dirty="0" err="1" smtClean="0">
                <a:solidFill>
                  <a:schemeClr val="tx1"/>
                </a:solidFill>
                <a:latin typeface="Times New Roman" pitchFamily="18" charset="0"/>
              </a:rPr>
              <a:t>hebat</a:t>
            </a:r>
            <a:r>
              <a:rPr lang="en-CA" sz="2000" dirty="0" smtClean="0">
                <a:solidFill>
                  <a:schemeClr val="tx1"/>
                </a:solidFill>
                <a:latin typeface="Times New Roman" pitchFamily="18" charset="0"/>
              </a:rPr>
              <a:t> </a:t>
            </a:r>
            <a:r>
              <a:rPr lang="en-CA" sz="2000" dirty="0" err="1" smtClean="0">
                <a:solidFill>
                  <a:schemeClr val="tx1"/>
                </a:solidFill>
                <a:latin typeface="Times New Roman" pitchFamily="18" charset="0"/>
              </a:rPr>
              <a:t>ini</a:t>
            </a:r>
            <a:r>
              <a:rPr lang="en-CA" sz="2000" dirty="0" smtClean="0">
                <a:solidFill>
                  <a:schemeClr val="tx1"/>
                </a:solidFill>
                <a:latin typeface="Times New Roman" pitchFamily="18" charset="0"/>
              </a:rPr>
              <a:t> yang </a:t>
            </a:r>
            <a:r>
              <a:rPr lang="en-CA" sz="2000" dirty="0" err="1" smtClean="0">
                <a:solidFill>
                  <a:schemeClr val="tx1"/>
                </a:solidFill>
                <a:latin typeface="Times New Roman" pitchFamily="18" charset="0"/>
              </a:rPr>
              <a:t>Yesus</a:t>
            </a:r>
            <a:r>
              <a:rPr lang="en-CA" sz="2000" dirty="0" smtClean="0">
                <a:solidFill>
                  <a:schemeClr val="tx1"/>
                </a:solidFill>
                <a:latin typeface="Times New Roman" pitchFamily="18" charset="0"/>
              </a:rPr>
              <a:t> </a:t>
            </a:r>
            <a:r>
              <a:rPr lang="en-CA" sz="2000" dirty="0" err="1" smtClean="0">
                <a:solidFill>
                  <a:schemeClr val="tx1"/>
                </a:solidFill>
                <a:latin typeface="Times New Roman" pitchFamily="18" charset="0"/>
              </a:rPr>
              <a:t>katakan</a:t>
            </a:r>
            <a:r>
              <a:rPr lang="en-CA" sz="2000" dirty="0" smtClean="0">
                <a:solidFill>
                  <a:schemeClr val="tx1"/>
                </a:solidFill>
                <a:latin typeface="Times New Roman" pitchFamily="18" charset="0"/>
              </a:rPr>
              <a:t> </a:t>
            </a:r>
            <a:r>
              <a:rPr lang="en-CA" sz="2000" dirty="0" err="1" smtClean="0">
                <a:solidFill>
                  <a:schemeClr val="tx1"/>
                </a:solidFill>
                <a:latin typeface="Times New Roman" pitchFamily="18" charset="0"/>
              </a:rPr>
              <a:t>dalam</a:t>
            </a:r>
            <a:r>
              <a:rPr lang="en-CA" sz="2000" dirty="0" smtClean="0">
                <a:solidFill>
                  <a:schemeClr val="tx1"/>
                </a:solidFill>
                <a:latin typeface="Times New Roman" pitchFamily="18" charset="0"/>
              </a:rPr>
              <a:t> </a:t>
            </a:r>
            <a:r>
              <a:rPr lang="en-CA" sz="2000" dirty="0" err="1" smtClean="0">
                <a:solidFill>
                  <a:schemeClr val="tx1"/>
                </a:solidFill>
                <a:latin typeface="Times New Roman" pitchFamily="18" charset="0"/>
              </a:rPr>
              <a:t>Matius</a:t>
            </a:r>
            <a:r>
              <a:rPr lang="en-CA" sz="2000" dirty="0" smtClean="0">
                <a:solidFill>
                  <a:schemeClr val="tx1"/>
                </a:solidFill>
                <a:latin typeface="Times New Roman" pitchFamily="18" charset="0"/>
              </a:rPr>
              <a:t> 24 </a:t>
            </a:r>
            <a:r>
              <a:rPr lang="en-CA" sz="2000" dirty="0" err="1" smtClean="0">
                <a:solidFill>
                  <a:schemeClr val="tx1"/>
                </a:solidFill>
                <a:latin typeface="Times New Roman" pitchFamily="18" charset="0"/>
              </a:rPr>
              <a:t>adalah</a:t>
            </a:r>
            <a:r>
              <a:rPr lang="en-CA" sz="2000" dirty="0" smtClean="0">
                <a:solidFill>
                  <a:schemeClr val="tx1"/>
                </a:solidFill>
                <a:latin typeface="Times New Roman" pitchFamily="18" charset="0"/>
              </a:rPr>
              <a:t> </a:t>
            </a:r>
            <a:r>
              <a:rPr lang="en-CA" sz="2000" dirty="0" err="1" smtClean="0">
                <a:solidFill>
                  <a:schemeClr val="tx1"/>
                </a:solidFill>
                <a:latin typeface="Times New Roman" pitchFamily="18" charset="0"/>
              </a:rPr>
              <a:t>salah</a:t>
            </a:r>
            <a:r>
              <a:rPr lang="en-CA" sz="2000" dirty="0" smtClean="0">
                <a:solidFill>
                  <a:schemeClr val="tx1"/>
                </a:solidFill>
                <a:latin typeface="Times New Roman" pitchFamily="18" charset="0"/>
              </a:rPr>
              <a:t> </a:t>
            </a:r>
            <a:r>
              <a:rPr lang="en-CA" sz="2000" dirty="0" err="1" smtClean="0">
                <a:solidFill>
                  <a:schemeClr val="tx1"/>
                </a:solidFill>
                <a:latin typeface="Times New Roman" pitchFamily="18" charset="0"/>
              </a:rPr>
              <a:t>satu</a:t>
            </a:r>
            <a:r>
              <a:rPr lang="en-CA" sz="2000" dirty="0" smtClean="0">
                <a:solidFill>
                  <a:schemeClr val="tx1"/>
                </a:solidFill>
                <a:latin typeface="Times New Roman" pitchFamily="18" charset="0"/>
              </a:rPr>
              <a:t> </a:t>
            </a:r>
            <a:r>
              <a:rPr lang="en-CA" sz="2000" dirty="0" err="1" smtClean="0">
                <a:solidFill>
                  <a:schemeClr val="tx1"/>
                </a:solidFill>
                <a:latin typeface="Times New Roman" pitchFamily="18" charset="0"/>
              </a:rPr>
              <a:t>nubuatan</a:t>
            </a:r>
            <a:r>
              <a:rPr lang="en-CA" sz="2000" dirty="0" smtClean="0">
                <a:solidFill>
                  <a:schemeClr val="tx1"/>
                </a:solidFill>
                <a:latin typeface="Times New Roman" pitchFamily="18" charset="0"/>
              </a:rPr>
              <a:t> yang </a:t>
            </a:r>
            <a:r>
              <a:rPr lang="en-CA" sz="2000" dirty="0" err="1" smtClean="0">
                <a:solidFill>
                  <a:schemeClr val="tx1"/>
                </a:solidFill>
                <a:latin typeface="Times New Roman" pitchFamily="18" charset="0"/>
              </a:rPr>
              <a:t>salah</a:t>
            </a:r>
            <a:r>
              <a:rPr lang="en-CA" sz="2000" dirty="0" smtClean="0">
                <a:solidFill>
                  <a:schemeClr val="tx1"/>
                </a:solidFill>
                <a:latin typeface="Times New Roman" pitchFamily="18" charset="0"/>
              </a:rPr>
              <a:t> </a:t>
            </a:r>
            <a:r>
              <a:rPr lang="en-CA" sz="2000" dirty="0" err="1" smtClean="0">
                <a:solidFill>
                  <a:schemeClr val="tx1"/>
                </a:solidFill>
                <a:latin typeface="Times New Roman" pitchFamily="18" charset="0"/>
              </a:rPr>
              <a:t>dimengerti</a:t>
            </a:r>
            <a:r>
              <a:rPr lang="en-CA" sz="2000" dirty="0" smtClean="0">
                <a:solidFill>
                  <a:schemeClr val="tx1"/>
                </a:solidFill>
                <a:latin typeface="Times New Roman" pitchFamily="18" charset="0"/>
              </a:rPr>
              <a:t> </a:t>
            </a:r>
            <a:r>
              <a:rPr lang="en-CA" sz="2000" dirty="0" err="1" smtClean="0">
                <a:solidFill>
                  <a:schemeClr val="tx1"/>
                </a:solidFill>
                <a:latin typeface="Times New Roman" pitchFamily="18" charset="0"/>
              </a:rPr>
              <a:t>oleh</a:t>
            </a:r>
            <a:r>
              <a:rPr lang="en-CA" sz="2000" dirty="0" smtClean="0">
                <a:solidFill>
                  <a:schemeClr val="tx1"/>
                </a:solidFill>
                <a:latin typeface="Times New Roman" pitchFamily="18" charset="0"/>
              </a:rPr>
              <a:t> </a:t>
            </a:r>
            <a:r>
              <a:rPr lang="en-CA" sz="2000" dirty="0" err="1" smtClean="0">
                <a:solidFill>
                  <a:schemeClr val="tx1"/>
                </a:solidFill>
                <a:latin typeface="Times New Roman" pitchFamily="18" charset="0"/>
              </a:rPr>
              <a:t>sebagian</a:t>
            </a:r>
            <a:r>
              <a:rPr lang="en-CA" sz="2000" dirty="0" smtClean="0">
                <a:solidFill>
                  <a:schemeClr val="tx1"/>
                </a:solidFill>
                <a:latin typeface="Times New Roman" pitchFamily="18" charset="0"/>
              </a:rPr>
              <a:t> </a:t>
            </a:r>
            <a:r>
              <a:rPr lang="en-CA" sz="2000" dirty="0" err="1" smtClean="0">
                <a:solidFill>
                  <a:schemeClr val="tx1"/>
                </a:solidFill>
                <a:latin typeface="Times New Roman" pitchFamily="18" charset="0"/>
              </a:rPr>
              <a:t>orang</a:t>
            </a:r>
            <a:r>
              <a:rPr lang="en-CA" sz="2000" dirty="0" smtClean="0">
                <a:solidFill>
                  <a:schemeClr val="tx1"/>
                </a:solidFill>
                <a:latin typeface="Times New Roman" pitchFamily="18" charset="0"/>
              </a:rPr>
              <a:t>.</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Beberapa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orang</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mengajarkan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bahwa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ini</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akan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terjadi</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nanti</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Tetapi</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bagaimana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dengan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semua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buku</a:t>
            </a:r>
            <a:r>
              <a:rPr lang="en-CA" sz="2000" dirty="0" smtClean="0">
                <a:solidFill>
                  <a:srgbClr val="000000"/>
                </a:solidFill>
                <a:latin typeface="Times New Roman" pitchFamily="18" charset="0"/>
                <a:cs typeface="Arial" charset="0"/>
              </a:rPr>
              <a:t> yang </a:t>
            </a:r>
            <a:r>
              <a:rPr lang="en-CA" sz="2000" dirty="0" err="1" smtClean="0">
                <a:solidFill>
                  <a:srgbClr val="000000"/>
                </a:solidFill>
                <a:latin typeface="Times New Roman" pitchFamily="18" charset="0"/>
                <a:cs typeface="Arial" charset="0"/>
              </a:rPr>
              <a:t>mencatat</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tentang</a:t>
            </a:r>
            <a:r>
              <a:rPr lang="en-CA" sz="2000" dirty="0" smtClean="0">
                <a:solidFill>
                  <a:srgbClr val="000000"/>
                </a:solidFill>
                <a:latin typeface="Times New Roman" pitchFamily="18" charset="0"/>
                <a:cs typeface="Arial" charset="0"/>
              </a:rPr>
              <a:t> </a:t>
            </a:r>
            <a:r>
              <a:rPr lang="en-CA" sz="2000" i="1" dirty="0" err="1" smtClean="0">
                <a:solidFill>
                  <a:srgbClr val="000000"/>
                </a:solidFill>
                <a:latin typeface="Times New Roman" pitchFamily="18" charset="0"/>
                <a:cs typeface="Arial" charset="0"/>
              </a:rPr>
              <a:t>Zaman</a:t>
            </a:r>
            <a:r>
              <a:rPr lang="en-CA" sz="2000" i="1" dirty="0" smtClean="0">
                <a:solidFill>
                  <a:srgbClr val="000000"/>
                </a:solidFill>
                <a:latin typeface="Times New Roman" pitchFamily="18" charset="0"/>
                <a:cs typeface="Arial" charset="0"/>
              </a:rPr>
              <a:t> </a:t>
            </a:r>
            <a:r>
              <a:rPr lang="en-CA" sz="2000" i="1" dirty="0" err="1" smtClean="0">
                <a:solidFill>
                  <a:srgbClr val="000000"/>
                </a:solidFill>
                <a:latin typeface="Times New Roman" pitchFamily="18" charset="0"/>
                <a:cs typeface="Arial" charset="0"/>
              </a:rPr>
              <a:t>Kegelapan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tepat</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dengan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nubuatan</a:t>
            </a:r>
            <a:r>
              <a:rPr lang="en-CA" sz="2000" dirty="0" smtClean="0">
                <a:solidFill>
                  <a:srgbClr val="000000"/>
                </a:solidFill>
                <a:latin typeface="Times New Roman" pitchFamily="18" charset="0"/>
                <a:cs typeface="Arial" charset="0"/>
              </a:rPr>
              <a:t> yang </a:t>
            </a:r>
            <a:r>
              <a:rPr lang="en-CA" sz="2000" dirty="0" err="1" smtClean="0">
                <a:solidFill>
                  <a:srgbClr val="000000"/>
                </a:solidFill>
                <a:latin typeface="Times New Roman" pitchFamily="18" charset="0"/>
                <a:cs typeface="Arial" charset="0"/>
              </a:rPr>
              <a:t>dikatakan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Yesus</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Apakah</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kita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akan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menganggap</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bahwa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dokumen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sejarah</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ini</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adalah</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salah</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satu</a:t>
            </a:r>
            <a:r>
              <a:rPr lang="en-CA" sz="2000" dirty="0" smtClean="0">
                <a:solidFill>
                  <a:srgbClr val="000000"/>
                </a:solidFill>
                <a:latin typeface="Times New Roman" pitchFamily="18" charset="0"/>
                <a:cs typeface="Arial" charset="0"/>
              </a:rPr>
              <a:t> yang </a:t>
            </a:r>
            <a:r>
              <a:rPr lang="en-CA" sz="2000" dirty="0" err="1" smtClean="0">
                <a:solidFill>
                  <a:srgbClr val="000000"/>
                </a:solidFill>
                <a:latin typeface="Times New Roman" pitchFamily="18" charset="0"/>
                <a:cs typeface="Arial" charset="0"/>
              </a:rPr>
              <a:t>harus</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dilupakan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atau</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dianggap</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remeh</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Apakah</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kita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mengira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bahwa</a:t>
            </a:r>
            <a:r>
              <a:rPr lang="en-CA" sz="2000" dirty="0" smtClean="0">
                <a:solidFill>
                  <a:srgbClr val="000000"/>
                </a:solidFill>
                <a:latin typeface="Times New Roman" pitchFamily="18" charset="0"/>
                <a:cs typeface="Arial" charset="0"/>
              </a:rPr>
              <a:t> 50 </a:t>
            </a:r>
            <a:r>
              <a:rPr lang="en-CA" sz="2000" dirty="0" err="1" smtClean="0">
                <a:solidFill>
                  <a:srgbClr val="000000"/>
                </a:solidFill>
                <a:latin typeface="Times New Roman" pitchFamily="18" charset="0"/>
                <a:cs typeface="Arial" charset="0"/>
              </a:rPr>
              <a:t>juta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orang</a:t>
            </a:r>
            <a:r>
              <a:rPr lang="en-CA" sz="2000" dirty="0" smtClean="0">
                <a:solidFill>
                  <a:srgbClr val="000000"/>
                </a:solidFill>
                <a:latin typeface="Times New Roman" pitchFamily="18" charset="0"/>
                <a:cs typeface="Arial" charset="0"/>
              </a:rPr>
              <a:t> Kristen yang </a:t>
            </a:r>
            <a:r>
              <a:rPr lang="en-CA" sz="2000" dirty="0" err="1" smtClean="0">
                <a:solidFill>
                  <a:srgbClr val="000000"/>
                </a:solidFill>
                <a:latin typeface="Times New Roman" pitchFamily="18" charset="0"/>
                <a:cs typeface="Arial" charset="0"/>
              </a:rPr>
              <a:t>mati</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karena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mempertahankan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iman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mereka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kepada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Yesus</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tidak</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pernah</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tertulis</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dalam</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nubuatan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Alkitab</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Bukankah</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buku</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Wahyu</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menulis</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tentang</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masa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penganiayaan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Pikirkan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sejenak</a:t>
            </a:r>
            <a:r>
              <a:rPr lang="en-CA" sz="2000" dirty="0" smtClean="0">
                <a:solidFill>
                  <a:srgbClr val="000000"/>
                </a:solidFill>
                <a:latin typeface="Times New Roman" pitchFamily="18" charset="0"/>
                <a:cs typeface="Arial" charset="0"/>
              </a:rPr>
              <a:t> --- </a:t>
            </a:r>
            <a:r>
              <a:rPr lang="en-CA" sz="2000" dirty="0" err="1" smtClean="0">
                <a:solidFill>
                  <a:srgbClr val="000000"/>
                </a:solidFill>
                <a:latin typeface="Times New Roman" pitchFamily="18" charset="0"/>
                <a:cs typeface="Arial" charset="0"/>
              </a:rPr>
              <a:t>Semua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buku</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sejarang</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di</a:t>
            </a:r>
            <a:r>
              <a:rPr lang="en-CA" sz="2000" dirty="0" smtClean="0">
                <a:solidFill>
                  <a:srgbClr val="000000"/>
                </a:solidFill>
                <a:latin typeface="Times New Roman" pitchFamily="18" charset="0"/>
                <a:cs typeface="Arial" charset="0"/>
              </a:rPr>
              <a:t> planet </a:t>
            </a:r>
            <a:r>
              <a:rPr lang="en-CA" sz="2000" dirty="0" err="1" smtClean="0">
                <a:solidFill>
                  <a:srgbClr val="000000"/>
                </a:solidFill>
                <a:latin typeface="Times New Roman" pitchFamily="18" charset="0"/>
                <a:cs typeface="Arial" charset="0"/>
              </a:rPr>
              <a:t>bumi</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ini</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mencatat</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periode</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waktu</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sehubungan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dengan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penganiayaan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ini</a:t>
            </a:r>
            <a:r>
              <a:rPr lang="en-CA" sz="2000" dirty="0" smtClean="0">
                <a:solidFill>
                  <a:srgbClr val="000000"/>
                </a:solidFill>
                <a:latin typeface="Times New Roman" pitchFamily="18" charset="0"/>
                <a:cs typeface="Arial" charset="0"/>
              </a:rPr>
              <a:t>. </a:t>
            </a:r>
            <a:r>
              <a:rPr lang="en-CA" sz="1600" dirty="0" smtClean="0">
                <a:solidFill>
                  <a:srgbClr val="000000"/>
                </a:solidFill>
                <a:latin typeface="Times New Roman" pitchFamily="18" charset="0"/>
                <a:cs typeface="Arial" charset="0"/>
              </a:rPr>
              <a:t>(W. E. H. Lecky, </a:t>
            </a:r>
            <a:r>
              <a:rPr lang="en-CA" sz="1600" i="1" dirty="0" smtClean="0">
                <a:solidFill>
                  <a:srgbClr val="000000"/>
                </a:solidFill>
                <a:latin typeface="Times New Roman" pitchFamily="18" charset="0"/>
                <a:cs typeface="Arial" charset="0"/>
              </a:rPr>
              <a:t>History of the Rise and Influence of the Spirit of Rationalism in Europe, </a:t>
            </a:r>
            <a:r>
              <a:rPr lang="en-CA" sz="1600" dirty="0" smtClean="0">
                <a:solidFill>
                  <a:srgbClr val="000000"/>
                </a:solidFill>
                <a:latin typeface="Times New Roman" pitchFamily="18" charset="0"/>
                <a:cs typeface="Arial" charset="0"/>
              </a:rPr>
              <a:t>(</a:t>
            </a:r>
            <a:r>
              <a:rPr lang="en-CA" sz="1600" dirty="0" err="1" smtClean="0">
                <a:solidFill>
                  <a:srgbClr val="000000"/>
                </a:solidFill>
                <a:latin typeface="Times New Roman" pitchFamily="18" charset="0"/>
                <a:cs typeface="Arial" charset="0"/>
              </a:rPr>
              <a:t>Cetak</a:t>
            </a:r>
            <a:r>
              <a:rPr lang="en-CA" sz="1600" dirty="0" smtClean="0">
                <a:solidFill>
                  <a:srgbClr val="000000"/>
                </a:solidFill>
                <a:latin typeface="Times New Roman" pitchFamily="18" charset="0"/>
                <a:cs typeface="Arial" charset="0"/>
              </a:rPr>
              <a:t> </a:t>
            </a:r>
            <a:r>
              <a:rPr lang="en-CA" sz="1600" dirty="0" err="1" smtClean="0">
                <a:solidFill>
                  <a:srgbClr val="000000"/>
                </a:solidFill>
                <a:latin typeface="Times New Roman" pitchFamily="18" charset="0"/>
                <a:cs typeface="Arial" charset="0"/>
              </a:rPr>
              <a:t>ulang</a:t>
            </a:r>
            <a:r>
              <a:rPr lang="en-CA" sz="1600" dirty="0" smtClean="0">
                <a:solidFill>
                  <a:srgbClr val="000000"/>
                </a:solidFill>
                <a:latin typeface="Times New Roman" pitchFamily="18" charset="0"/>
                <a:cs typeface="Arial" charset="0"/>
              </a:rPr>
              <a:t>; New York: </a:t>
            </a:r>
            <a:r>
              <a:rPr lang="en-CA" sz="1600" dirty="0" err="1" smtClean="0">
                <a:solidFill>
                  <a:srgbClr val="000000"/>
                </a:solidFill>
                <a:latin typeface="Times New Roman" pitchFamily="18" charset="0"/>
                <a:cs typeface="Arial" charset="0"/>
              </a:rPr>
              <a:t>Braziller</a:t>
            </a:r>
            <a:r>
              <a:rPr lang="en-CA" sz="1600" dirty="0" smtClean="0">
                <a:solidFill>
                  <a:srgbClr val="000000"/>
                </a:solidFill>
                <a:latin typeface="Times New Roman" pitchFamily="18" charset="0"/>
                <a:cs typeface="Arial" charset="0"/>
              </a:rPr>
              <a:t>, 1955), Vol. 2, </a:t>
            </a:r>
            <a:r>
              <a:rPr lang="en-CA" sz="1600" dirty="0" err="1" smtClean="0">
                <a:solidFill>
                  <a:srgbClr val="000000"/>
                </a:solidFill>
                <a:latin typeface="Times New Roman" pitchFamily="18" charset="0"/>
                <a:cs typeface="Arial" charset="0"/>
              </a:rPr>
              <a:t>hal</a:t>
            </a:r>
            <a:r>
              <a:rPr lang="en-CA" sz="1600" dirty="0" smtClean="0">
                <a:solidFill>
                  <a:srgbClr val="000000"/>
                </a:solidFill>
                <a:latin typeface="Times New Roman" pitchFamily="18" charset="0"/>
                <a:cs typeface="Arial" charset="0"/>
              </a:rPr>
              <a:t>. 40-45).</a:t>
            </a:r>
            <a:endParaRPr lang="en-CA" sz="1600" dirty="0">
              <a:solidFill>
                <a:srgbClr val="FF0000"/>
              </a:solidFill>
              <a:latin typeface="Times New Roman" pitchFamily="18" charset="0"/>
              <a:cs typeface="Arial" charset="0"/>
            </a:endParaRPr>
          </a:p>
        </p:txBody>
      </p:sp>
      <p:pic>
        <p:nvPicPr>
          <p:cNvPr id="37893" name="Picture 5"/>
          <p:cNvPicPr>
            <a:picLocks noChangeAspect="1" noChangeArrowheads="1"/>
          </p:cNvPicPr>
          <p:nvPr/>
        </p:nvPicPr>
        <p:blipFill>
          <a:blip r:embed="rId3"/>
          <a:srcRect/>
          <a:stretch>
            <a:fillRect/>
          </a:stretch>
        </p:blipFill>
        <p:spPr bwMode="auto">
          <a:xfrm>
            <a:off x="1003300" y="3538538"/>
            <a:ext cx="2333625" cy="390525"/>
          </a:xfrm>
          <a:prstGeom prst="rect">
            <a:avLst/>
          </a:prstGeom>
          <a:noFill/>
          <a:ln w="9525">
            <a:noFill/>
            <a:miter lim="800000"/>
            <a:headEnd/>
            <a:tailEnd/>
          </a:ln>
          <a:effectLst/>
        </p:spPr>
      </p:pic>
      <p:pic>
        <p:nvPicPr>
          <p:cNvPr id="37898" name="Picture 10" descr="martyr"/>
          <p:cNvPicPr>
            <a:picLocks noChangeAspect="1" noChangeArrowheads="1"/>
          </p:cNvPicPr>
          <p:nvPr/>
        </p:nvPicPr>
        <p:blipFill>
          <a:blip r:embed="rId4"/>
          <a:srcRect/>
          <a:stretch>
            <a:fillRect/>
          </a:stretch>
        </p:blipFill>
        <p:spPr bwMode="auto">
          <a:xfrm>
            <a:off x="165100" y="214313"/>
            <a:ext cx="4144963" cy="3108325"/>
          </a:xfrm>
          <a:prstGeom prst="rect">
            <a:avLst/>
          </a:prstGeom>
          <a:noFill/>
        </p:spPr>
      </p:pic>
      <p:sp>
        <p:nvSpPr>
          <p:cNvPr id="37899" name="Text Box 11"/>
          <p:cNvSpPr txBox="1">
            <a:spLocks noChangeArrowheads="1"/>
          </p:cNvSpPr>
          <p:nvPr/>
        </p:nvSpPr>
        <p:spPr bwMode="auto">
          <a:xfrm>
            <a:off x="292100" y="4022725"/>
            <a:ext cx="3743325" cy="1815882"/>
          </a:xfrm>
          <a:prstGeom prst="rect">
            <a:avLst/>
          </a:prstGeom>
          <a:noFill/>
          <a:ln w="9525">
            <a:noFill/>
            <a:miter lim="800000"/>
            <a:headEnd/>
            <a:tailEnd/>
          </a:ln>
          <a:effectLst/>
        </p:spPr>
        <p:txBody>
          <a:bodyPr>
            <a:spAutoFit/>
          </a:bodyPr>
          <a:lstStyle/>
          <a:p>
            <a:pPr>
              <a:spcBef>
                <a:spcPct val="50000"/>
              </a:spcBef>
            </a:pPr>
            <a:r>
              <a:rPr lang="en-US" sz="2800" dirty="0">
                <a:solidFill>
                  <a:srgbClr val="FF0000"/>
                </a:solidFill>
                <a:latin typeface="Times New Roman" pitchFamily="18" charset="0"/>
              </a:rPr>
              <a:t>A.D. 538-1798</a:t>
            </a:r>
            <a:r>
              <a:rPr lang="en-US" sz="2800" dirty="0">
                <a:solidFill>
                  <a:srgbClr val="000066"/>
                </a:solidFill>
                <a:latin typeface="Times New Roman" pitchFamily="18" charset="0"/>
              </a:rPr>
              <a:t> </a:t>
            </a:r>
          </a:p>
          <a:p>
            <a:pPr>
              <a:spcBef>
                <a:spcPct val="50000"/>
              </a:spcBef>
            </a:pPr>
            <a:r>
              <a:rPr lang="en-US" sz="2400" dirty="0" err="1" smtClean="0">
                <a:solidFill>
                  <a:srgbClr val="000066"/>
                </a:solidFill>
                <a:latin typeface="Times New Roman" pitchFamily="18" charset="0"/>
              </a:rPr>
              <a:t>Masa</a:t>
            </a:r>
            <a:r>
              <a:rPr lang="en-US" sz="2400" dirty="0" smtClean="0">
                <a:solidFill>
                  <a:srgbClr val="000066"/>
                </a:solidFill>
                <a:latin typeface="Times New Roman" pitchFamily="18" charset="0"/>
              </a:rPr>
              <a:t> 1260 </a:t>
            </a:r>
            <a:r>
              <a:rPr lang="en-US" sz="2400" dirty="0" err="1" smtClean="0">
                <a:solidFill>
                  <a:srgbClr val="000066"/>
                </a:solidFill>
                <a:latin typeface="Times New Roman" pitchFamily="18" charset="0"/>
              </a:rPr>
              <a:t>tahun</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ini</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adalah</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masa</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penganiayaan</a:t>
            </a:r>
            <a:r>
              <a:rPr lang="en-US" sz="2400" dirty="0" smtClean="0">
                <a:solidFill>
                  <a:srgbClr val="000066"/>
                </a:solidFill>
                <a:latin typeface="Times New Roman" pitchFamily="18" charset="0"/>
              </a:rPr>
              <a:t> yang </a:t>
            </a:r>
            <a:r>
              <a:rPr lang="en-US" sz="2400" dirty="0" err="1" smtClean="0">
                <a:solidFill>
                  <a:srgbClr val="000066"/>
                </a:solidFill>
                <a:latin typeface="Times New Roman" pitchFamily="18" charset="0"/>
              </a:rPr>
              <a:t>dasyat</a:t>
            </a:r>
            <a:r>
              <a:rPr lang="en-US" sz="2400" dirty="0" smtClean="0">
                <a:solidFill>
                  <a:srgbClr val="000066"/>
                </a:solidFill>
                <a:latin typeface="Times New Roman" pitchFamily="18" charset="0"/>
              </a:rPr>
              <a:t>.</a:t>
            </a:r>
            <a:endParaRPr lang="en-CA" sz="2400" dirty="0">
              <a:solidFill>
                <a:srgbClr val="000066"/>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box(in)">
                                      <p:cBhvr>
                                        <p:cTn id="7" dur="5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01-054"/>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1986" name="Line 2"/>
          <p:cNvSpPr>
            <a:spLocks noChangeShapeType="1"/>
          </p:cNvSpPr>
          <p:nvPr/>
        </p:nvSpPr>
        <p:spPr bwMode="auto">
          <a:xfrm flipH="1">
            <a:off x="5399088" y="0"/>
            <a:ext cx="0" cy="6858000"/>
          </a:xfrm>
          <a:prstGeom prst="line">
            <a:avLst/>
          </a:prstGeom>
          <a:noFill/>
          <a:ln w="38100">
            <a:solidFill>
              <a:srgbClr val="FF0000"/>
            </a:solidFill>
            <a:round/>
            <a:headEnd/>
            <a:tailEnd/>
          </a:ln>
          <a:effectLst/>
        </p:spPr>
        <p:txBody>
          <a:bodyPr/>
          <a:lstStyle/>
          <a:p>
            <a:endParaRPr lang="en-US"/>
          </a:p>
        </p:txBody>
      </p:sp>
      <p:sp>
        <p:nvSpPr>
          <p:cNvPr id="41987" name="Text Box 3"/>
          <p:cNvSpPr txBox="1">
            <a:spLocks noChangeArrowheads="1"/>
          </p:cNvSpPr>
          <p:nvPr/>
        </p:nvSpPr>
        <p:spPr bwMode="auto">
          <a:xfrm>
            <a:off x="152400" y="4086225"/>
            <a:ext cx="5160963" cy="1446550"/>
          </a:xfrm>
          <a:prstGeom prst="rect">
            <a:avLst/>
          </a:prstGeom>
          <a:noFill/>
          <a:ln w="9525">
            <a:noFill/>
            <a:miter lim="800000"/>
            <a:headEnd/>
            <a:tailEnd/>
          </a:ln>
          <a:effectLst/>
        </p:spPr>
        <p:txBody>
          <a:bodyPr wrap="square">
            <a:spAutoFit/>
          </a:bodyPr>
          <a:lstStyle/>
          <a:p>
            <a:pPr>
              <a:spcBef>
                <a:spcPct val="50000"/>
              </a:spcBef>
            </a:pPr>
            <a:r>
              <a:rPr lang="en-CA" sz="2200" b="1" i="1" dirty="0">
                <a:solidFill>
                  <a:srgbClr val="000000"/>
                </a:solidFill>
                <a:latin typeface="Times New Roman" pitchFamily="18" charset="0"/>
                <a:cs typeface="Arial" charset="0"/>
              </a:rPr>
              <a:t># 3</a:t>
            </a:r>
            <a:r>
              <a:rPr lang="en-CA" sz="2200" b="1" i="1" dirty="0">
                <a:solidFill>
                  <a:srgbClr val="FF0000"/>
                </a:solidFill>
                <a:latin typeface="Times New Roman" pitchFamily="18" charset="0"/>
              </a:rPr>
              <a:t> </a:t>
            </a:r>
            <a:r>
              <a:rPr lang="en-CA" sz="2200" b="1" i="1" dirty="0" err="1" smtClean="0">
                <a:solidFill>
                  <a:schemeClr val="tx1"/>
                </a:solidFill>
                <a:latin typeface="Times New Roman" pitchFamily="18" charset="0"/>
              </a:rPr>
              <a:t>Matahari</a:t>
            </a:r>
            <a:r>
              <a:rPr lang="en-CA" sz="2200" b="1" i="1" dirty="0" smtClean="0">
                <a:solidFill>
                  <a:schemeClr val="tx1"/>
                </a:solidFill>
                <a:latin typeface="Times New Roman" pitchFamily="18" charset="0"/>
              </a:rPr>
              <a:t> </a:t>
            </a:r>
            <a:r>
              <a:rPr lang="en-CA" sz="2200" b="1" i="1" dirty="0" err="1" smtClean="0">
                <a:solidFill>
                  <a:schemeClr val="tx1"/>
                </a:solidFill>
                <a:latin typeface="Times New Roman" pitchFamily="18" charset="0"/>
              </a:rPr>
              <a:t>menjadi</a:t>
            </a:r>
            <a:r>
              <a:rPr lang="en-CA" sz="2200" b="1" i="1" dirty="0" smtClean="0">
                <a:solidFill>
                  <a:schemeClr val="tx1"/>
                </a:solidFill>
                <a:latin typeface="Times New Roman" pitchFamily="18" charset="0"/>
              </a:rPr>
              <a:t> </a:t>
            </a:r>
            <a:r>
              <a:rPr lang="en-CA" sz="2200" b="1" i="1" dirty="0" err="1" smtClean="0">
                <a:solidFill>
                  <a:schemeClr val="tx1"/>
                </a:solidFill>
                <a:latin typeface="Times New Roman" pitchFamily="18" charset="0"/>
              </a:rPr>
              <a:t>gelap</a:t>
            </a:r>
            <a:r>
              <a:rPr lang="en-CA" sz="2200" b="1" i="1" dirty="0" smtClean="0">
                <a:solidFill>
                  <a:schemeClr val="tx1"/>
                </a:solidFill>
                <a:latin typeface="Times New Roman" pitchFamily="18" charset="0"/>
              </a:rPr>
              <a:t> </a:t>
            </a:r>
            <a:r>
              <a:rPr lang="en-CA" sz="2200" b="1" i="1" dirty="0" err="1" smtClean="0">
                <a:solidFill>
                  <a:schemeClr val="tx1"/>
                </a:solidFill>
                <a:latin typeface="Times New Roman" pitchFamily="18" charset="0"/>
              </a:rPr>
              <a:t>gulita</a:t>
            </a:r>
            <a:endParaRPr lang="en-CA" sz="2200" b="1" i="1" dirty="0" smtClean="0">
              <a:solidFill>
                <a:schemeClr val="tx1"/>
              </a:solidFill>
              <a:latin typeface="Times New Roman" pitchFamily="18" charset="0"/>
            </a:endParaRPr>
          </a:p>
          <a:p>
            <a:pPr>
              <a:spcBef>
                <a:spcPct val="50000"/>
              </a:spcBef>
            </a:pPr>
            <a:r>
              <a:rPr lang="en-CA" sz="2200" b="1" i="1" dirty="0" smtClean="0">
                <a:solidFill>
                  <a:srgbClr val="000000"/>
                </a:solidFill>
                <a:latin typeface="Times New Roman" pitchFamily="18" charset="0"/>
                <a:cs typeface="Arial" charset="0"/>
              </a:rPr>
              <a:t># </a:t>
            </a:r>
            <a:r>
              <a:rPr lang="en-CA" sz="2200" b="1" i="1" dirty="0">
                <a:solidFill>
                  <a:srgbClr val="000000"/>
                </a:solidFill>
                <a:latin typeface="Times New Roman" pitchFamily="18" charset="0"/>
                <a:cs typeface="Arial" charset="0"/>
              </a:rPr>
              <a:t>4</a:t>
            </a:r>
            <a:r>
              <a:rPr lang="en-CA" sz="2200" b="1" i="1" dirty="0">
                <a:solidFill>
                  <a:srgbClr val="FF0000"/>
                </a:solidFill>
                <a:latin typeface="Times New Roman" pitchFamily="18" charset="0"/>
              </a:rPr>
              <a:t> </a:t>
            </a:r>
            <a:r>
              <a:rPr lang="en-CA" sz="2200" b="1" i="1" dirty="0" err="1" smtClean="0">
                <a:solidFill>
                  <a:schemeClr val="tx1"/>
                </a:solidFill>
                <a:latin typeface="Times New Roman" pitchFamily="18" charset="0"/>
              </a:rPr>
              <a:t>Bulan</a:t>
            </a:r>
            <a:r>
              <a:rPr lang="en-CA" sz="2200" b="1" i="1" dirty="0" smtClean="0">
                <a:solidFill>
                  <a:schemeClr val="tx1"/>
                </a:solidFill>
                <a:latin typeface="Times New Roman" pitchFamily="18" charset="0"/>
              </a:rPr>
              <a:t> </a:t>
            </a:r>
            <a:r>
              <a:rPr lang="en-CA" sz="2200" b="1" i="1" dirty="0" err="1" smtClean="0">
                <a:solidFill>
                  <a:schemeClr val="tx1"/>
                </a:solidFill>
                <a:latin typeface="Times New Roman" pitchFamily="18" charset="0"/>
              </a:rPr>
              <a:t>akan</a:t>
            </a:r>
            <a:r>
              <a:rPr lang="en-CA" sz="2200" b="1" i="1" dirty="0" smtClean="0">
                <a:solidFill>
                  <a:schemeClr val="tx1"/>
                </a:solidFill>
                <a:latin typeface="Times New Roman" pitchFamily="18" charset="0"/>
              </a:rPr>
              <a:t> </a:t>
            </a:r>
            <a:r>
              <a:rPr lang="en-CA" sz="2200" b="1" i="1" dirty="0" err="1" smtClean="0">
                <a:solidFill>
                  <a:schemeClr val="tx1"/>
                </a:solidFill>
                <a:latin typeface="Times New Roman" pitchFamily="18" charset="0"/>
              </a:rPr>
              <a:t>nampak</a:t>
            </a:r>
            <a:r>
              <a:rPr lang="en-CA" sz="2200" b="1" i="1" dirty="0" smtClean="0">
                <a:solidFill>
                  <a:schemeClr val="tx1"/>
                </a:solidFill>
                <a:latin typeface="Times New Roman" pitchFamily="18" charset="0"/>
              </a:rPr>
              <a:t> </a:t>
            </a:r>
            <a:r>
              <a:rPr lang="en-CA" sz="2200" b="1" i="1" dirty="0" err="1" smtClean="0">
                <a:solidFill>
                  <a:schemeClr val="tx1"/>
                </a:solidFill>
                <a:latin typeface="Times New Roman" pitchFamily="18" charset="0"/>
              </a:rPr>
              <a:t>seperti</a:t>
            </a:r>
            <a:r>
              <a:rPr lang="en-CA" sz="2200" b="1" i="1" dirty="0" smtClean="0">
                <a:solidFill>
                  <a:schemeClr val="tx1"/>
                </a:solidFill>
                <a:latin typeface="Times New Roman" pitchFamily="18" charset="0"/>
              </a:rPr>
              <a:t> </a:t>
            </a:r>
            <a:r>
              <a:rPr lang="en-CA" sz="2200" b="1" i="1" dirty="0" err="1" smtClean="0">
                <a:solidFill>
                  <a:schemeClr val="tx1"/>
                </a:solidFill>
                <a:latin typeface="Times New Roman" pitchFamily="18" charset="0"/>
              </a:rPr>
              <a:t>darah</a:t>
            </a:r>
            <a:endParaRPr lang="en-CA" sz="2200" b="1" i="1" dirty="0">
              <a:solidFill>
                <a:srgbClr val="FF0000"/>
              </a:solidFill>
              <a:latin typeface="Times New Roman" pitchFamily="18" charset="0"/>
            </a:endParaRPr>
          </a:p>
          <a:p>
            <a:pPr>
              <a:spcBef>
                <a:spcPct val="50000"/>
              </a:spcBef>
            </a:pPr>
            <a:r>
              <a:rPr lang="en-CA" sz="2200" b="1" i="1" dirty="0">
                <a:solidFill>
                  <a:srgbClr val="000000"/>
                </a:solidFill>
                <a:latin typeface="Times New Roman" pitchFamily="18" charset="0"/>
                <a:cs typeface="Arial" charset="0"/>
              </a:rPr>
              <a:t># 5 </a:t>
            </a:r>
            <a:r>
              <a:rPr lang="en-CA" sz="2200" b="1" i="1" dirty="0" err="1" smtClean="0">
                <a:solidFill>
                  <a:srgbClr val="000000"/>
                </a:solidFill>
                <a:latin typeface="Times New Roman" pitchFamily="18" charset="0"/>
                <a:cs typeface="Arial" charset="0"/>
              </a:rPr>
              <a:t>Bintang-bintang</a:t>
            </a:r>
            <a:r>
              <a:rPr lang="en-CA" sz="2200" b="1" i="1" dirty="0" smtClean="0">
                <a:solidFill>
                  <a:srgbClr val="000000"/>
                </a:solidFill>
                <a:latin typeface="Times New Roman" pitchFamily="18" charset="0"/>
                <a:cs typeface="Arial" charset="0"/>
              </a:rPr>
              <a:t> </a:t>
            </a:r>
            <a:r>
              <a:rPr lang="en-CA" sz="2200" b="1" i="1" dirty="0" err="1" smtClean="0">
                <a:solidFill>
                  <a:srgbClr val="000000"/>
                </a:solidFill>
                <a:latin typeface="Times New Roman" pitchFamily="18" charset="0"/>
                <a:cs typeface="Arial" charset="0"/>
              </a:rPr>
              <a:t>berjatuhan</a:t>
            </a:r>
            <a:r>
              <a:rPr lang="en-CA" sz="2200" b="1" i="1" dirty="0" smtClean="0">
                <a:solidFill>
                  <a:srgbClr val="000000"/>
                </a:solidFill>
                <a:latin typeface="Times New Roman" pitchFamily="18" charset="0"/>
                <a:cs typeface="Arial" charset="0"/>
              </a:rPr>
              <a:t> </a:t>
            </a:r>
            <a:r>
              <a:rPr lang="en-CA" sz="2200" b="1" i="1" dirty="0" err="1" smtClean="0">
                <a:solidFill>
                  <a:srgbClr val="000000"/>
                </a:solidFill>
                <a:latin typeface="Times New Roman" pitchFamily="18" charset="0"/>
                <a:cs typeface="Arial" charset="0"/>
              </a:rPr>
              <a:t>dari</a:t>
            </a:r>
            <a:r>
              <a:rPr lang="en-CA" sz="2200" b="1" i="1" dirty="0" smtClean="0">
                <a:solidFill>
                  <a:srgbClr val="000000"/>
                </a:solidFill>
                <a:latin typeface="Times New Roman" pitchFamily="18" charset="0"/>
                <a:cs typeface="Arial" charset="0"/>
              </a:rPr>
              <a:t> </a:t>
            </a:r>
            <a:r>
              <a:rPr lang="en-CA" sz="2200" b="1" i="1" dirty="0" err="1" smtClean="0">
                <a:solidFill>
                  <a:srgbClr val="000000"/>
                </a:solidFill>
                <a:latin typeface="Times New Roman" pitchFamily="18" charset="0"/>
                <a:cs typeface="Arial" charset="0"/>
              </a:rPr>
              <a:t>langit</a:t>
            </a:r>
            <a:endParaRPr lang="en-CA" sz="2200" b="1" i="1" dirty="0">
              <a:solidFill>
                <a:srgbClr val="FF0000"/>
              </a:solidFill>
              <a:latin typeface="Times New Roman" pitchFamily="18" charset="0"/>
              <a:cs typeface="Arial" charset="0"/>
            </a:endParaRPr>
          </a:p>
        </p:txBody>
      </p:sp>
      <p:sp>
        <p:nvSpPr>
          <p:cNvPr id="41988" name="Text Box 4"/>
          <p:cNvSpPr txBox="1">
            <a:spLocks noChangeArrowheads="1"/>
          </p:cNvSpPr>
          <p:nvPr/>
        </p:nvSpPr>
        <p:spPr bwMode="auto">
          <a:xfrm>
            <a:off x="5462588" y="414338"/>
            <a:ext cx="3681412" cy="3785652"/>
          </a:xfrm>
          <a:prstGeom prst="rect">
            <a:avLst/>
          </a:prstGeom>
          <a:noFill/>
          <a:ln w="9525">
            <a:noFill/>
            <a:miter lim="800000"/>
            <a:headEnd/>
            <a:tailEnd/>
          </a:ln>
          <a:effectLst/>
        </p:spPr>
        <p:txBody>
          <a:bodyPr>
            <a:spAutoFit/>
          </a:bodyPr>
          <a:lstStyle/>
          <a:p>
            <a:pPr algn="l">
              <a:spcBef>
                <a:spcPct val="50000"/>
              </a:spcBef>
            </a:pPr>
            <a:r>
              <a:rPr lang="en-CA" sz="1600" b="1" dirty="0" err="1" smtClean="0">
                <a:solidFill>
                  <a:schemeClr val="tx1"/>
                </a:solidFill>
                <a:latin typeface="Comic Sans MS" pitchFamily="66" charset="0"/>
                <a:cs typeface="Arial" charset="0"/>
              </a:rPr>
              <a:t>Matius</a:t>
            </a:r>
            <a:r>
              <a:rPr lang="en-CA" sz="1600" b="1" dirty="0" smtClean="0">
                <a:solidFill>
                  <a:schemeClr val="tx1"/>
                </a:solidFill>
                <a:latin typeface="Comic Sans MS" pitchFamily="66" charset="0"/>
                <a:cs typeface="Arial" charset="0"/>
              </a:rPr>
              <a:t> 24:29</a:t>
            </a:r>
            <a:r>
              <a:rPr lang="en-CA" sz="1600" b="1" dirty="0">
                <a:solidFill>
                  <a:schemeClr val="tx1"/>
                </a:solidFill>
                <a:latin typeface="Comic Sans MS" pitchFamily="66" charset="0"/>
                <a:cs typeface="Arial" charset="0"/>
              </a:rPr>
              <a:t/>
            </a:r>
            <a:br>
              <a:rPr lang="en-CA" sz="1600" b="1" dirty="0">
                <a:solidFill>
                  <a:schemeClr val="tx1"/>
                </a:solidFill>
                <a:latin typeface="Comic Sans MS" pitchFamily="66" charset="0"/>
                <a:cs typeface="Arial" charset="0"/>
              </a:rPr>
            </a:br>
            <a:r>
              <a:rPr lang="en-US" sz="2400" b="1" dirty="0">
                <a:solidFill>
                  <a:schemeClr val="tx1"/>
                </a:solidFill>
                <a:latin typeface="Comic Sans MS" pitchFamily="66" charset="0"/>
              </a:rPr>
              <a:t> </a:t>
            </a:r>
            <a:r>
              <a:rPr lang="en-US" sz="2400" b="1" dirty="0" smtClean="0">
                <a:solidFill>
                  <a:schemeClr val="tx1"/>
                </a:solidFill>
                <a:latin typeface="Comic Sans MS" pitchFamily="66" charset="0"/>
              </a:rPr>
              <a:t>“</a:t>
            </a:r>
            <a:r>
              <a:rPr lang="en-US" sz="2400" b="1" dirty="0" err="1" smtClean="0">
                <a:solidFill>
                  <a:schemeClr val="tx1"/>
                </a:solidFill>
                <a:latin typeface="Comic Sans MS" pitchFamily="66" charset="0"/>
              </a:rPr>
              <a:t>Segera</a:t>
            </a:r>
            <a:r>
              <a:rPr lang="en-US" sz="2400" b="1" dirty="0" smtClean="0">
                <a:solidFill>
                  <a:schemeClr val="tx1"/>
                </a:solidFill>
                <a:latin typeface="Comic Sans MS" pitchFamily="66" charset="0"/>
              </a:rPr>
              <a:t> </a:t>
            </a:r>
            <a:r>
              <a:rPr lang="en-US" sz="2400" b="1" dirty="0" err="1">
                <a:solidFill>
                  <a:schemeClr val="tx1"/>
                </a:solidFill>
                <a:latin typeface="Comic Sans MS" pitchFamily="66" charset="0"/>
              </a:rPr>
              <a:t>sesudah</a:t>
            </a:r>
            <a:r>
              <a:rPr lang="en-US" sz="2400" b="1" dirty="0">
                <a:solidFill>
                  <a:schemeClr val="tx1"/>
                </a:solidFill>
                <a:latin typeface="Comic Sans MS" pitchFamily="66" charset="0"/>
              </a:rPr>
              <a:t> </a:t>
            </a:r>
            <a:r>
              <a:rPr lang="en-US" sz="2400" b="1" dirty="0" err="1">
                <a:solidFill>
                  <a:schemeClr val="tx1"/>
                </a:solidFill>
                <a:latin typeface="Comic Sans MS" pitchFamily="66" charset="0"/>
              </a:rPr>
              <a:t>siksaan</a:t>
            </a:r>
            <a:r>
              <a:rPr lang="en-US" sz="2400" b="1" dirty="0">
                <a:solidFill>
                  <a:schemeClr val="tx1"/>
                </a:solidFill>
                <a:latin typeface="Comic Sans MS" pitchFamily="66" charset="0"/>
              </a:rPr>
              <a:t> </a:t>
            </a:r>
            <a:r>
              <a:rPr lang="en-US" sz="2400" b="1" dirty="0" err="1">
                <a:solidFill>
                  <a:schemeClr val="tx1"/>
                </a:solidFill>
                <a:latin typeface="Comic Sans MS" pitchFamily="66" charset="0"/>
              </a:rPr>
              <a:t>pada</a:t>
            </a:r>
            <a:r>
              <a:rPr lang="en-US" sz="2400" b="1" dirty="0">
                <a:solidFill>
                  <a:schemeClr val="tx1"/>
                </a:solidFill>
                <a:latin typeface="Comic Sans MS" pitchFamily="66" charset="0"/>
              </a:rPr>
              <a:t> </a:t>
            </a:r>
            <a:r>
              <a:rPr lang="en-US" sz="2400" b="1" dirty="0" err="1">
                <a:solidFill>
                  <a:schemeClr val="tx1"/>
                </a:solidFill>
                <a:latin typeface="Comic Sans MS" pitchFamily="66" charset="0"/>
              </a:rPr>
              <a:t>masa</a:t>
            </a:r>
            <a:r>
              <a:rPr lang="en-US" sz="2400" b="1" dirty="0">
                <a:solidFill>
                  <a:schemeClr val="tx1"/>
                </a:solidFill>
                <a:latin typeface="Comic Sans MS" pitchFamily="66" charset="0"/>
              </a:rPr>
              <a:t> </a:t>
            </a:r>
            <a:r>
              <a:rPr lang="en-US" sz="2400" b="1" dirty="0" err="1">
                <a:solidFill>
                  <a:schemeClr val="tx1"/>
                </a:solidFill>
                <a:latin typeface="Comic Sans MS" pitchFamily="66" charset="0"/>
              </a:rPr>
              <a:t>itu</a:t>
            </a:r>
            <a:r>
              <a:rPr lang="en-US" sz="2400" b="1" dirty="0">
                <a:solidFill>
                  <a:schemeClr val="tx1"/>
                </a:solidFill>
                <a:latin typeface="Comic Sans MS" pitchFamily="66" charset="0"/>
              </a:rPr>
              <a:t>, </a:t>
            </a:r>
            <a:r>
              <a:rPr lang="en-US" sz="2400" b="1" dirty="0" err="1">
                <a:solidFill>
                  <a:schemeClr val="tx1"/>
                </a:solidFill>
                <a:latin typeface="Comic Sans MS" pitchFamily="66" charset="0"/>
              </a:rPr>
              <a:t>matahari</a:t>
            </a:r>
            <a:r>
              <a:rPr lang="en-US" sz="2400" b="1" dirty="0">
                <a:solidFill>
                  <a:schemeClr val="tx1"/>
                </a:solidFill>
                <a:latin typeface="Comic Sans MS" pitchFamily="66" charset="0"/>
              </a:rPr>
              <a:t> </a:t>
            </a:r>
            <a:r>
              <a:rPr lang="en-US" sz="2400" b="1" dirty="0" err="1">
                <a:solidFill>
                  <a:schemeClr val="tx1"/>
                </a:solidFill>
                <a:latin typeface="Comic Sans MS" pitchFamily="66" charset="0"/>
              </a:rPr>
              <a:t>akan</a:t>
            </a:r>
            <a:r>
              <a:rPr lang="en-US" sz="2400" b="1" dirty="0">
                <a:solidFill>
                  <a:schemeClr val="tx1"/>
                </a:solidFill>
                <a:latin typeface="Comic Sans MS" pitchFamily="66" charset="0"/>
              </a:rPr>
              <a:t> </a:t>
            </a:r>
            <a:r>
              <a:rPr lang="en-US" sz="2400" b="1" dirty="0" err="1">
                <a:solidFill>
                  <a:schemeClr val="tx1"/>
                </a:solidFill>
                <a:latin typeface="Comic Sans MS" pitchFamily="66" charset="0"/>
              </a:rPr>
              <a:t>menjadi</a:t>
            </a:r>
            <a:r>
              <a:rPr lang="en-US" sz="2400" b="1" dirty="0">
                <a:solidFill>
                  <a:schemeClr val="tx1"/>
                </a:solidFill>
                <a:latin typeface="Comic Sans MS" pitchFamily="66" charset="0"/>
              </a:rPr>
              <a:t> </a:t>
            </a:r>
            <a:r>
              <a:rPr lang="en-US" sz="2400" b="1" dirty="0" err="1">
                <a:solidFill>
                  <a:schemeClr val="tx1"/>
                </a:solidFill>
                <a:latin typeface="Comic Sans MS" pitchFamily="66" charset="0"/>
              </a:rPr>
              <a:t>gelap</a:t>
            </a:r>
            <a:r>
              <a:rPr lang="en-US" sz="2400" b="1" dirty="0">
                <a:solidFill>
                  <a:schemeClr val="tx1"/>
                </a:solidFill>
                <a:latin typeface="Comic Sans MS" pitchFamily="66" charset="0"/>
              </a:rPr>
              <a:t> </a:t>
            </a:r>
            <a:r>
              <a:rPr lang="en-US" sz="2400" b="1" dirty="0" err="1">
                <a:solidFill>
                  <a:schemeClr val="tx1"/>
                </a:solidFill>
                <a:latin typeface="Comic Sans MS" pitchFamily="66" charset="0"/>
              </a:rPr>
              <a:t>dan</a:t>
            </a:r>
            <a:r>
              <a:rPr lang="en-US" sz="2400" b="1" dirty="0">
                <a:solidFill>
                  <a:schemeClr val="tx1"/>
                </a:solidFill>
                <a:latin typeface="Comic Sans MS" pitchFamily="66" charset="0"/>
              </a:rPr>
              <a:t> </a:t>
            </a:r>
            <a:r>
              <a:rPr lang="en-US" sz="2400" b="1" dirty="0" err="1">
                <a:solidFill>
                  <a:schemeClr val="tx1"/>
                </a:solidFill>
                <a:latin typeface="Comic Sans MS" pitchFamily="66" charset="0"/>
              </a:rPr>
              <a:t>bulan</a:t>
            </a:r>
            <a:r>
              <a:rPr lang="en-US" sz="2400" b="1" dirty="0">
                <a:solidFill>
                  <a:schemeClr val="tx1"/>
                </a:solidFill>
                <a:latin typeface="Comic Sans MS" pitchFamily="66" charset="0"/>
              </a:rPr>
              <a:t> </a:t>
            </a:r>
            <a:r>
              <a:rPr lang="en-US" sz="2400" b="1" dirty="0" err="1">
                <a:solidFill>
                  <a:schemeClr val="tx1"/>
                </a:solidFill>
                <a:latin typeface="Comic Sans MS" pitchFamily="66" charset="0"/>
              </a:rPr>
              <a:t>tidak</a:t>
            </a:r>
            <a:r>
              <a:rPr lang="en-US" sz="2400" b="1" dirty="0">
                <a:solidFill>
                  <a:schemeClr val="tx1"/>
                </a:solidFill>
                <a:latin typeface="Comic Sans MS" pitchFamily="66" charset="0"/>
              </a:rPr>
              <a:t> </a:t>
            </a:r>
            <a:r>
              <a:rPr lang="en-US" sz="2400" b="1" dirty="0" err="1">
                <a:solidFill>
                  <a:schemeClr val="tx1"/>
                </a:solidFill>
                <a:latin typeface="Comic Sans MS" pitchFamily="66" charset="0"/>
              </a:rPr>
              <a:t>bercahaya</a:t>
            </a:r>
            <a:r>
              <a:rPr lang="en-US" sz="2400" b="1" dirty="0">
                <a:solidFill>
                  <a:schemeClr val="tx1"/>
                </a:solidFill>
                <a:latin typeface="Comic Sans MS" pitchFamily="66" charset="0"/>
              </a:rPr>
              <a:t> </a:t>
            </a:r>
            <a:r>
              <a:rPr lang="en-US" sz="2400" b="1" dirty="0" err="1">
                <a:solidFill>
                  <a:schemeClr val="tx1"/>
                </a:solidFill>
                <a:latin typeface="Comic Sans MS" pitchFamily="66" charset="0"/>
              </a:rPr>
              <a:t>dan</a:t>
            </a:r>
            <a:r>
              <a:rPr lang="en-US" sz="2400" b="1" dirty="0">
                <a:solidFill>
                  <a:schemeClr val="tx1"/>
                </a:solidFill>
                <a:latin typeface="Comic Sans MS" pitchFamily="66" charset="0"/>
              </a:rPr>
              <a:t> </a:t>
            </a:r>
            <a:r>
              <a:rPr lang="en-US" sz="2400" b="1" dirty="0" err="1">
                <a:solidFill>
                  <a:schemeClr val="tx1"/>
                </a:solidFill>
                <a:latin typeface="Comic Sans MS" pitchFamily="66" charset="0"/>
              </a:rPr>
              <a:t>bintang-bintang</a:t>
            </a:r>
            <a:r>
              <a:rPr lang="en-US" sz="2400" b="1" dirty="0">
                <a:solidFill>
                  <a:schemeClr val="tx1"/>
                </a:solidFill>
                <a:latin typeface="Comic Sans MS" pitchFamily="66" charset="0"/>
              </a:rPr>
              <a:t> </a:t>
            </a:r>
            <a:r>
              <a:rPr lang="en-US" sz="2400" b="1" dirty="0" err="1">
                <a:solidFill>
                  <a:schemeClr val="tx1"/>
                </a:solidFill>
                <a:latin typeface="Comic Sans MS" pitchFamily="66" charset="0"/>
              </a:rPr>
              <a:t>akan</a:t>
            </a:r>
            <a:r>
              <a:rPr lang="en-US" sz="2400" b="1" dirty="0">
                <a:solidFill>
                  <a:schemeClr val="tx1"/>
                </a:solidFill>
                <a:latin typeface="Comic Sans MS" pitchFamily="66" charset="0"/>
              </a:rPr>
              <a:t> </a:t>
            </a:r>
            <a:r>
              <a:rPr lang="en-US" sz="2400" b="1" dirty="0" err="1">
                <a:solidFill>
                  <a:schemeClr val="tx1"/>
                </a:solidFill>
                <a:latin typeface="Comic Sans MS" pitchFamily="66" charset="0"/>
              </a:rPr>
              <a:t>berjatuhan</a:t>
            </a:r>
            <a:r>
              <a:rPr lang="en-US" sz="2400" b="1" dirty="0">
                <a:solidFill>
                  <a:schemeClr val="tx1"/>
                </a:solidFill>
                <a:latin typeface="Comic Sans MS" pitchFamily="66" charset="0"/>
              </a:rPr>
              <a:t> </a:t>
            </a:r>
            <a:r>
              <a:rPr lang="en-US" sz="2400" b="1" dirty="0" err="1">
                <a:solidFill>
                  <a:schemeClr val="tx1"/>
                </a:solidFill>
                <a:latin typeface="Comic Sans MS" pitchFamily="66" charset="0"/>
              </a:rPr>
              <a:t>dari</a:t>
            </a:r>
            <a:r>
              <a:rPr lang="en-US" sz="2400" b="1" dirty="0">
                <a:solidFill>
                  <a:schemeClr val="tx1"/>
                </a:solidFill>
                <a:latin typeface="Comic Sans MS" pitchFamily="66" charset="0"/>
              </a:rPr>
              <a:t> </a:t>
            </a:r>
            <a:r>
              <a:rPr lang="en-US" sz="2400" b="1" dirty="0" err="1">
                <a:solidFill>
                  <a:schemeClr val="tx1"/>
                </a:solidFill>
                <a:latin typeface="Comic Sans MS" pitchFamily="66" charset="0"/>
              </a:rPr>
              <a:t>langit</a:t>
            </a:r>
            <a:r>
              <a:rPr lang="en-US" sz="2400" b="1" dirty="0">
                <a:solidFill>
                  <a:schemeClr val="tx1"/>
                </a:solidFill>
                <a:latin typeface="Comic Sans MS" pitchFamily="66" charset="0"/>
              </a:rPr>
              <a:t> </a:t>
            </a:r>
            <a:r>
              <a:rPr lang="en-US" sz="2400" b="1" dirty="0" err="1">
                <a:solidFill>
                  <a:schemeClr val="tx1"/>
                </a:solidFill>
                <a:latin typeface="Comic Sans MS" pitchFamily="66" charset="0"/>
              </a:rPr>
              <a:t>dan</a:t>
            </a:r>
            <a:r>
              <a:rPr lang="en-US" sz="2400" b="1" dirty="0">
                <a:solidFill>
                  <a:schemeClr val="tx1"/>
                </a:solidFill>
                <a:latin typeface="Comic Sans MS" pitchFamily="66" charset="0"/>
              </a:rPr>
              <a:t> </a:t>
            </a:r>
            <a:r>
              <a:rPr lang="en-US" sz="2400" b="1" dirty="0" err="1">
                <a:solidFill>
                  <a:schemeClr val="tx1"/>
                </a:solidFill>
                <a:latin typeface="Comic Sans MS" pitchFamily="66" charset="0"/>
              </a:rPr>
              <a:t>kuasa-kuasa</a:t>
            </a:r>
            <a:r>
              <a:rPr lang="en-US" sz="2400" b="1" dirty="0">
                <a:solidFill>
                  <a:schemeClr val="tx1"/>
                </a:solidFill>
                <a:latin typeface="Comic Sans MS" pitchFamily="66" charset="0"/>
              </a:rPr>
              <a:t> </a:t>
            </a:r>
            <a:r>
              <a:rPr lang="en-US" sz="2400" b="1" dirty="0" err="1">
                <a:solidFill>
                  <a:schemeClr val="tx1"/>
                </a:solidFill>
                <a:latin typeface="Comic Sans MS" pitchFamily="66" charset="0"/>
              </a:rPr>
              <a:t>langit</a:t>
            </a:r>
            <a:r>
              <a:rPr lang="en-US" sz="2400" b="1" dirty="0">
                <a:solidFill>
                  <a:schemeClr val="tx1"/>
                </a:solidFill>
                <a:latin typeface="Comic Sans MS" pitchFamily="66" charset="0"/>
              </a:rPr>
              <a:t> </a:t>
            </a:r>
            <a:r>
              <a:rPr lang="en-US" sz="2400" b="1" dirty="0" err="1">
                <a:solidFill>
                  <a:schemeClr val="tx1"/>
                </a:solidFill>
                <a:latin typeface="Comic Sans MS" pitchFamily="66" charset="0"/>
              </a:rPr>
              <a:t>akan</a:t>
            </a:r>
            <a:r>
              <a:rPr lang="en-US" sz="2400" b="1" dirty="0">
                <a:solidFill>
                  <a:schemeClr val="tx1"/>
                </a:solidFill>
                <a:latin typeface="Comic Sans MS" pitchFamily="66" charset="0"/>
              </a:rPr>
              <a:t> </a:t>
            </a:r>
            <a:r>
              <a:rPr lang="en-US" sz="2400" b="1" dirty="0" err="1">
                <a:solidFill>
                  <a:schemeClr val="tx1"/>
                </a:solidFill>
                <a:latin typeface="Comic Sans MS" pitchFamily="66" charset="0"/>
              </a:rPr>
              <a:t>goncang</a:t>
            </a:r>
            <a:r>
              <a:rPr lang="en-US" sz="2400" b="1" dirty="0">
                <a:solidFill>
                  <a:schemeClr val="tx1"/>
                </a:solidFill>
                <a:latin typeface="Comic Sans MS" pitchFamily="66" charset="0"/>
              </a:rPr>
              <a:t> </a:t>
            </a:r>
            <a:r>
              <a:rPr lang="en-CA" sz="2400" b="1" dirty="0" smtClean="0">
                <a:solidFill>
                  <a:schemeClr val="tx1"/>
                </a:solidFill>
                <a:latin typeface="Comic Sans MS" pitchFamily="66" charset="0"/>
                <a:cs typeface="Arial" charset="0"/>
              </a:rPr>
              <a:t>.”</a:t>
            </a:r>
            <a:endParaRPr lang="en-CA" sz="2400" b="1" dirty="0">
              <a:solidFill>
                <a:schemeClr val="tx1"/>
              </a:solidFill>
              <a:latin typeface="Comic Sans MS" pitchFamily="66" charset="0"/>
              <a:cs typeface="Arial" charset="0"/>
            </a:endParaRPr>
          </a:p>
        </p:txBody>
      </p:sp>
      <p:sp>
        <p:nvSpPr>
          <p:cNvPr id="41989" name="Text Box 5"/>
          <p:cNvSpPr txBox="1">
            <a:spLocks noChangeArrowheads="1"/>
          </p:cNvSpPr>
          <p:nvPr/>
        </p:nvSpPr>
        <p:spPr bwMode="auto">
          <a:xfrm>
            <a:off x="5410200" y="4942582"/>
            <a:ext cx="3657600" cy="1077218"/>
          </a:xfrm>
          <a:prstGeom prst="rect">
            <a:avLst/>
          </a:prstGeom>
          <a:noFill/>
          <a:ln w="9525">
            <a:noFill/>
            <a:miter lim="800000"/>
            <a:headEnd/>
            <a:tailEnd/>
          </a:ln>
          <a:effectLst/>
        </p:spPr>
        <p:txBody>
          <a:bodyPr>
            <a:spAutoFit/>
          </a:bodyPr>
          <a:lstStyle/>
          <a:p>
            <a:pPr>
              <a:spcBef>
                <a:spcPct val="50000"/>
              </a:spcBef>
            </a:pPr>
            <a:r>
              <a:rPr lang="en-CA" sz="3200" b="1" i="1" dirty="0" err="1" smtClean="0">
                <a:solidFill>
                  <a:srgbClr val="FF0000"/>
                </a:solidFill>
                <a:cs typeface="Arial" charset="0"/>
              </a:rPr>
              <a:t>Fakta</a:t>
            </a:r>
            <a:r>
              <a:rPr lang="en-CA" sz="3200" b="1" i="1" dirty="0" smtClean="0">
                <a:solidFill>
                  <a:srgbClr val="FF0000"/>
                </a:solidFill>
                <a:cs typeface="Arial" charset="0"/>
              </a:rPr>
              <a:t> </a:t>
            </a:r>
            <a:r>
              <a:rPr lang="en-CA" sz="3200" b="1" i="1" dirty="0" err="1" smtClean="0">
                <a:solidFill>
                  <a:srgbClr val="FF0000"/>
                </a:solidFill>
                <a:cs typeface="Arial" charset="0"/>
              </a:rPr>
              <a:t>Sejarahnya</a:t>
            </a:r>
            <a:r>
              <a:rPr lang="en-CA" sz="3200" b="1" i="1" dirty="0" smtClean="0">
                <a:solidFill>
                  <a:srgbClr val="FF0000"/>
                </a:solidFill>
                <a:cs typeface="Arial" charset="0"/>
              </a:rPr>
              <a:t> </a:t>
            </a:r>
            <a:r>
              <a:rPr lang="en-CA" sz="3200" b="1" i="1" dirty="0" err="1" smtClean="0">
                <a:solidFill>
                  <a:srgbClr val="FF0000"/>
                </a:solidFill>
                <a:cs typeface="Arial" charset="0"/>
              </a:rPr>
              <a:t>Adalah</a:t>
            </a:r>
            <a:r>
              <a:rPr lang="en-CA" sz="3200" b="1" i="1" dirty="0" smtClean="0">
                <a:solidFill>
                  <a:srgbClr val="FF0000"/>
                </a:solidFill>
                <a:cs typeface="Arial" charset="0"/>
              </a:rPr>
              <a:t> …</a:t>
            </a:r>
            <a:endParaRPr lang="en-CA" b="1" dirty="0">
              <a:latin typeface="Arial" charset="0"/>
              <a:cs typeface="Arial" charset="0"/>
            </a:endParaRPr>
          </a:p>
        </p:txBody>
      </p:sp>
      <p:pic>
        <p:nvPicPr>
          <p:cNvPr id="41990" name="Picture 6"/>
          <p:cNvPicPr>
            <a:picLocks noChangeAspect="1" noChangeArrowheads="1"/>
          </p:cNvPicPr>
          <p:nvPr/>
        </p:nvPicPr>
        <p:blipFill>
          <a:blip r:embed="rId3"/>
          <a:srcRect/>
          <a:stretch>
            <a:fillRect/>
          </a:stretch>
        </p:blipFill>
        <p:spPr bwMode="auto">
          <a:xfrm>
            <a:off x="544513" y="3529013"/>
            <a:ext cx="2133600" cy="390525"/>
          </a:xfrm>
          <a:prstGeom prst="rect">
            <a:avLst/>
          </a:prstGeom>
          <a:noFill/>
          <a:ln w="9525">
            <a:noFill/>
            <a:miter lim="800000"/>
            <a:headEnd/>
            <a:tailEnd/>
          </a:ln>
          <a:effectLst/>
        </p:spPr>
      </p:pic>
      <p:pic>
        <p:nvPicPr>
          <p:cNvPr id="41991" name="Picture 7" descr="NA01358_"/>
          <p:cNvPicPr>
            <a:picLocks noChangeAspect="1" noChangeArrowheads="1"/>
          </p:cNvPicPr>
          <p:nvPr/>
        </p:nvPicPr>
        <p:blipFill>
          <a:blip r:embed="rId4"/>
          <a:srcRect/>
          <a:stretch>
            <a:fillRect/>
          </a:stretch>
        </p:blipFill>
        <p:spPr bwMode="auto">
          <a:xfrm>
            <a:off x="3038475" y="2425700"/>
            <a:ext cx="1920875" cy="1450975"/>
          </a:xfrm>
          <a:prstGeom prst="rect">
            <a:avLst/>
          </a:prstGeom>
          <a:noFill/>
        </p:spPr>
      </p:pic>
      <p:pic>
        <p:nvPicPr>
          <p:cNvPr id="41992" name="Picture 8" descr="NA00684_"/>
          <p:cNvPicPr>
            <a:picLocks noChangeAspect="1" noChangeArrowheads="1"/>
          </p:cNvPicPr>
          <p:nvPr/>
        </p:nvPicPr>
        <p:blipFill>
          <a:blip r:embed="rId5"/>
          <a:srcRect/>
          <a:stretch>
            <a:fillRect/>
          </a:stretch>
        </p:blipFill>
        <p:spPr bwMode="auto">
          <a:xfrm>
            <a:off x="3032125" y="403225"/>
            <a:ext cx="1884363" cy="2176463"/>
          </a:xfrm>
          <a:prstGeom prst="rect">
            <a:avLst/>
          </a:prstGeom>
          <a:noFill/>
        </p:spPr>
      </p:pic>
      <p:pic>
        <p:nvPicPr>
          <p:cNvPr id="41993" name="Picture 9" descr="NA01652_"/>
          <p:cNvPicPr>
            <a:picLocks noChangeAspect="1" noChangeArrowheads="1"/>
          </p:cNvPicPr>
          <p:nvPr/>
        </p:nvPicPr>
        <p:blipFill>
          <a:blip r:embed="rId6"/>
          <a:srcRect/>
          <a:stretch>
            <a:fillRect/>
          </a:stretch>
        </p:blipFill>
        <p:spPr bwMode="auto">
          <a:xfrm>
            <a:off x="273050" y="488950"/>
            <a:ext cx="2562225" cy="257333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additive="base">
                                        <p:cTn id="7" dur="500" fill="hold"/>
                                        <p:tgtEl>
                                          <p:spTgt spid="41986"/>
                                        </p:tgtEl>
                                        <p:attrNameLst>
                                          <p:attrName>ppt_x</p:attrName>
                                        </p:attrNameLst>
                                      </p:cBhvr>
                                      <p:tavLst>
                                        <p:tav tm="0">
                                          <p:val>
                                            <p:strVal val="#ppt_x"/>
                                          </p:val>
                                        </p:tav>
                                        <p:tav tm="100000">
                                          <p:val>
                                            <p:strVal val="#ppt_x"/>
                                          </p:val>
                                        </p:tav>
                                      </p:tavLst>
                                    </p:anim>
                                    <p:anim calcmode="lin" valueType="num">
                                      <p:cBhvr additive="base">
                                        <p:cTn id="8" dur="500" fill="hold"/>
                                        <p:tgtEl>
                                          <p:spTgt spid="4198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41987"/>
                                        </p:tgtEl>
                                        <p:attrNameLst>
                                          <p:attrName>style.visibility</p:attrName>
                                        </p:attrNameLst>
                                      </p:cBhvr>
                                      <p:to>
                                        <p:strVal val="visible"/>
                                      </p:to>
                                    </p:set>
                                    <p:animEffect transition="in" filter="box(in)">
                                      <p:cBhvr>
                                        <p:cTn id="12" dur="500"/>
                                        <p:tgtEl>
                                          <p:spTgt spid="41987"/>
                                        </p:tgtEl>
                                      </p:cBhvr>
                                    </p:animEffect>
                                  </p:childTnLst>
                                </p:cTn>
                              </p:par>
                            </p:childTnLst>
                          </p:cTn>
                        </p:par>
                        <p:par>
                          <p:cTn id="13" fill="hold">
                            <p:stCondLst>
                              <p:cond delay="1000"/>
                            </p:stCondLst>
                            <p:childTnLst>
                              <p:par>
                                <p:cTn id="14" presetID="4" presetClass="entr" presetSubtype="16" fill="hold" nodeType="afterEffect">
                                  <p:stCondLst>
                                    <p:cond delay="0"/>
                                  </p:stCondLst>
                                  <p:childTnLst>
                                    <p:set>
                                      <p:cBhvr>
                                        <p:cTn id="15" dur="1" fill="hold">
                                          <p:stCondLst>
                                            <p:cond delay="0"/>
                                          </p:stCondLst>
                                        </p:cTn>
                                        <p:tgtEl>
                                          <p:spTgt spid="41993"/>
                                        </p:tgtEl>
                                        <p:attrNameLst>
                                          <p:attrName>style.visibility</p:attrName>
                                        </p:attrNameLst>
                                      </p:cBhvr>
                                      <p:to>
                                        <p:strVal val="visible"/>
                                      </p:to>
                                    </p:set>
                                    <p:animEffect transition="in" filter="box(in)">
                                      <p:cBhvr>
                                        <p:cTn id="16" dur="500"/>
                                        <p:tgtEl>
                                          <p:spTgt spid="41993"/>
                                        </p:tgtEl>
                                      </p:cBhvr>
                                    </p:animEffect>
                                  </p:childTnLst>
                                </p:cTn>
                              </p:par>
                            </p:childTnLst>
                          </p:cTn>
                        </p:par>
                        <p:par>
                          <p:cTn id="17" fill="hold">
                            <p:stCondLst>
                              <p:cond delay="1500"/>
                            </p:stCondLst>
                            <p:childTnLst>
                              <p:par>
                                <p:cTn id="18" presetID="4" presetClass="entr" presetSubtype="16" fill="hold" nodeType="afterEffect">
                                  <p:stCondLst>
                                    <p:cond delay="0"/>
                                  </p:stCondLst>
                                  <p:childTnLst>
                                    <p:set>
                                      <p:cBhvr>
                                        <p:cTn id="19" dur="1" fill="hold">
                                          <p:stCondLst>
                                            <p:cond delay="0"/>
                                          </p:stCondLst>
                                        </p:cTn>
                                        <p:tgtEl>
                                          <p:spTgt spid="41991"/>
                                        </p:tgtEl>
                                        <p:attrNameLst>
                                          <p:attrName>style.visibility</p:attrName>
                                        </p:attrNameLst>
                                      </p:cBhvr>
                                      <p:to>
                                        <p:strVal val="visible"/>
                                      </p:to>
                                    </p:set>
                                    <p:animEffect transition="in" filter="box(in)">
                                      <p:cBhvr>
                                        <p:cTn id="20" dur="500"/>
                                        <p:tgtEl>
                                          <p:spTgt spid="41991"/>
                                        </p:tgtEl>
                                      </p:cBhvr>
                                    </p:animEffect>
                                  </p:childTnLst>
                                </p:cTn>
                              </p:par>
                            </p:childTnLst>
                          </p:cTn>
                        </p:par>
                        <p:par>
                          <p:cTn id="21" fill="hold">
                            <p:stCondLst>
                              <p:cond delay="2000"/>
                            </p:stCondLst>
                            <p:childTnLst>
                              <p:par>
                                <p:cTn id="22" presetID="4" presetClass="entr" presetSubtype="16" fill="hold" nodeType="afterEffect">
                                  <p:stCondLst>
                                    <p:cond delay="0"/>
                                  </p:stCondLst>
                                  <p:childTnLst>
                                    <p:set>
                                      <p:cBhvr>
                                        <p:cTn id="23" dur="1" fill="hold">
                                          <p:stCondLst>
                                            <p:cond delay="0"/>
                                          </p:stCondLst>
                                        </p:cTn>
                                        <p:tgtEl>
                                          <p:spTgt spid="41992"/>
                                        </p:tgtEl>
                                        <p:attrNameLst>
                                          <p:attrName>style.visibility</p:attrName>
                                        </p:attrNameLst>
                                      </p:cBhvr>
                                      <p:to>
                                        <p:strVal val="visible"/>
                                      </p:to>
                                    </p:set>
                                    <p:animEffect transition="in" filter="box(in)">
                                      <p:cBhvr>
                                        <p:cTn id="24" dur="500"/>
                                        <p:tgtEl>
                                          <p:spTgt spid="41992"/>
                                        </p:tgtEl>
                                      </p:cBhvr>
                                    </p:animEffect>
                                  </p:childTnLst>
                                </p:cTn>
                              </p:par>
                            </p:childTnLst>
                          </p:cTn>
                        </p:par>
                        <p:par>
                          <p:cTn id="25" fill="hold">
                            <p:stCondLst>
                              <p:cond delay="2500"/>
                            </p:stCondLst>
                            <p:childTnLst>
                              <p:par>
                                <p:cTn id="26" presetID="5" presetClass="entr" presetSubtype="10" fill="hold" grpId="0" nodeType="afterEffect">
                                  <p:stCondLst>
                                    <p:cond delay="2000"/>
                                  </p:stCondLst>
                                  <p:childTnLst>
                                    <p:set>
                                      <p:cBhvr>
                                        <p:cTn id="27" dur="1" fill="hold">
                                          <p:stCondLst>
                                            <p:cond delay="0"/>
                                          </p:stCondLst>
                                        </p:cTn>
                                        <p:tgtEl>
                                          <p:spTgt spid="41988"/>
                                        </p:tgtEl>
                                        <p:attrNameLst>
                                          <p:attrName>style.visibility</p:attrName>
                                        </p:attrNameLst>
                                      </p:cBhvr>
                                      <p:to>
                                        <p:strVal val="visible"/>
                                      </p:to>
                                    </p:set>
                                    <p:animEffect transition="in" filter="checkerboard(across)">
                                      <p:cBhvr>
                                        <p:cTn id="28" dur="500"/>
                                        <p:tgtEl>
                                          <p:spTgt spid="41988"/>
                                        </p:tgtEl>
                                      </p:cBhvr>
                                    </p:animEffect>
                                  </p:childTnLst>
                                </p:cTn>
                              </p:par>
                            </p:childTnLst>
                          </p:cTn>
                        </p:par>
                        <p:par>
                          <p:cTn id="29" fill="hold">
                            <p:stCondLst>
                              <p:cond delay="5000"/>
                            </p:stCondLst>
                            <p:childTnLst>
                              <p:par>
                                <p:cTn id="30" presetID="15" presetClass="entr" presetSubtype="0" fill="hold" grpId="0" nodeType="afterEffect">
                                  <p:stCondLst>
                                    <p:cond delay="2000"/>
                                  </p:stCondLst>
                                  <p:childTnLst>
                                    <p:set>
                                      <p:cBhvr>
                                        <p:cTn id="31" dur="1" fill="hold">
                                          <p:stCondLst>
                                            <p:cond delay="0"/>
                                          </p:stCondLst>
                                        </p:cTn>
                                        <p:tgtEl>
                                          <p:spTgt spid="41989"/>
                                        </p:tgtEl>
                                        <p:attrNameLst>
                                          <p:attrName>style.visibility</p:attrName>
                                        </p:attrNameLst>
                                      </p:cBhvr>
                                      <p:to>
                                        <p:strVal val="visible"/>
                                      </p:to>
                                    </p:set>
                                    <p:anim calcmode="lin" valueType="num">
                                      <p:cBhvr>
                                        <p:cTn id="32" dur="1000" fill="hold"/>
                                        <p:tgtEl>
                                          <p:spTgt spid="41989"/>
                                        </p:tgtEl>
                                        <p:attrNameLst>
                                          <p:attrName>ppt_w</p:attrName>
                                        </p:attrNameLst>
                                      </p:cBhvr>
                                      <p:tavLst>
                                        <p:tav tm="0">
                                          <p:val>
                                            <p:fltVal val="0"/>
                                          </p:val>
                                        </p:tav>
                                        <p:tav tm="100000">
                                          <p:val>
                                            <p:strVal val="#ppt_w"/>
                                          </p:val>
                                        </p:tav>
                                      </p:tavLst>
                                    </p:anim>
                                    <p:anim calcmode="lin" valueType="num">
                                      <p:cBhvr>
                                        <p:cTn id="33" dur="1000" fill="hold"/>
                                        <p:tgtEl>
                                          <p:spTgt spid="41989"/>
                                        </p:tgtEl>
                                        <p:attrNameLst>
                                          <p:attrName>ppt_h</p:attrName>
                                        </p:attrNameLst>
                                      </p:cBhvr>
                                      <p:tavLst>
                                        <p:tav tm="0">
                                          <p:val>
                                            <p:fltVal val="0"/>
                                          </p:val>
                                        </p:tav>
                                        <p:tav tm="100000">
                                          <p:val>
                                            <p:strVal val="#ppt_h"/>
                                          </p:val>
                                        </p:tav>
                                      </p:tavLst>
                                    </p:anim>
                                    <p:anim calcmode="lin" valueType="num">
                                      <p:cBhvr>
                                        <p:cTn id="34" dur="1000" fill="hold"/>
                                        <p:tgtEl>
                                          <p:spTgt spid="41989"/>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4198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nimBg="1"/>
      <p:bldP spid="41987" grpId="0" autoUpdateAnimBg="0"/>
      <p:bldP spid="41988" grpId="0" autoUpdateAnimBg="0"/>
      <p:bldP spid="41989"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01-064"/>
          <p:cNvPicPr>
            <a:picLocks noChangeAspect="1" noChangeArrowheads="1"/>
          </p:cNvPicPr>
          <p:nvPr/>
        </p:nvPicPr>
        <p:blipFill>
          <a:blip r:embed="rId2"/>
          <a:srcRect/>
          <a:stretch>
            <a:fillRect/>
          </a:stretch>
        </p:blipFill>
        <p:spPr bwMode="auto">
          <a:xfrm>
            <a:off x="0" y="-7938"/>
            <a:ext cx="9144000" cy="6873876"/>
          </a:xfrm>
          <a:prstGeom prst="rect">
            <a:avLst/>
          </a:prstGeom>
          <a:noFill/>
        </p:spPr>
      </p:pic>
      <p:sp>
        <p:nvSpPr>
          <p:cNvPr id="65540" name="Text Box 4"/>
          <p:cNvSpPr txBox="1">
            <a:spLocks noChangeArrowheads="1"/>
          </p:cNvSpPr>
          <p:nvPr/>
        </p:nvSpPr>
        <p:spPr bwMode="auto">
          <a:xfrm>
            <a:off x="1593850" y="555625"/>
            <a:ext cx="5016500" cy="519113"/>
          </a:xfrm>
          <a:prstGeom prst="rect">
            <a:avLst/>
          </a:prstGeom>
          <a:noFill/>
          <a:ln w="9525">
            <a:noFill/>
            <a:miter lim="800000"/>
            <a:headEnd/>
            <a:tailEnd/>
          </a:ln>
          <a:effectLst/>
        </p:spPr>
        <p:txBody>
          <a:bodyPr>
            <a:spAutoFit/>
          </a:bodyPr>
          <a:lstStyle/>
          <a:p>
            <a:pPr>
              <a:spcBef>
                <a:spcPct val="50000"/>
              </a:spcBef>
            </a:pPr>
            <a:r>
              <a:rPr lang="en-CA" sz="2800">
                <a:solidFill>
                  <a:schemeClr val="bg1"/>
                </a:solidFill>
                <a:latin typeface="Arial" charset="0"/>
                <a:cs typeface="Arial" charset="0"/>
              </a:rPr>
              <a:t>Day of May 19, 1780</a:t>
            </a:r>
          </a:p>
        </p:txBody>
      </p:sp>
      <p:pic>
        <p:nvPicPr>
          <p:cNvPr id="65539" name="Picture 3" descr="01-065"/>
          <p:cNvPicPr>
            <a:picLocks noChangeAspect="1" noChangeArrowheads="1"/>
          </p:cNvPicPr>
          <p:nvPr/>
        </p:nvPicPr>
        <p:blipFill>
          <a:blip r:embed="rId3"/>
          <a:srcRect/>
          <a:stretch>
            <a:fillRect/>
          </a:stretch>
        </p:blipFill>
        <p:spPr bwMode="auto">
          <a:xfrm>
            <a:off x="0" y="0"/>
            <a:ext cx="9144000" cy="6872288"/>
          </a:xfrm>
          <a:prstGeom prst="rect">
            <a:avLst/>
          </a:prstGeom>
          <a:noFill/>
        </p:spPr>
      </p:pic>
      <p:sp>
        <p:nvSpPr>
          <p:cNvPr id="65541" name="Text Box 5"/>
          <p:cNvSpPr txBox="1">
            <a:spLocks noChangeArrowheads="1"/>
          </p:cNvSpPr>
          <p:nvPr/>
        </p:nvSpPr>
        <p:spPr bwMode="auto">
          <a:xfrm>
            <a:off x="1770063" y="1387475"/>
            <a:ext cx="5016500" cy="1169551"/>
          </a:xfrm>
          <a:prstGeom prst="rect">
            <a:avLst/>
          </a:prstGeom>
          <a:noFill/>
          <a:ln w="9525">
            <a:noFill/>
            <a:miter lim="800000"/>
            <a:headEnd/>
            <a:tailEnd/>
          </a:ln>
          <a:effectLst/>
        </p:spPr>
        <p:txBody>
          <a:bodyPr>
            <a:spAutoFit/>
          </a:bodyPr>
          <a:lstStyle/>
          <a:p>
            <a:pPr>
              <a:spcBef>
                <a:spcPct val="50000"/>
              </a:spcBef>
            </a:pPr>
            <a:r>
              <a:rPr lang="en-CA" sz="2800" dirty="0" err="1" smtClean="0">
                <a:solidFill>
                  <a:schemeClr val="bg1"/>
                </a:solidFill>
                <a:latin typeface="Arial" charset="0"/>
                <a:cs typeface="Arial" charset="0"/>
              </a:rPr>
              <a:t>Malam</a:t>
            </a:r>
            <a:r>
              <a:rPr lang="en-CA" sz="2800" dirty="0" smtClean="0">
                <a:solidFill>
                  <a:schemeClr val="bg1"/>
                </a:solidFill>
                <a:latin typeface="Arial" charset="0"/>
                <a:cs typeface="Arial" charset="0"/>
              </a:rPr>
              <a:t> </a:t>
            </a:r>
            <a:r>
              <a:rPr lang="en-CA" sz="2800" dirty="0" err="1" smtClean="0">
                <a:solidFill>
                  <a:schemeClr val="bg1"/>
                </a:solidFill>
                <a:latin typeface="Arial" charset="0"/>
                <a:cs typeface="Arial" charset="0"/>
              </a:rPr>
              <a:t>hari</a:t>
            </a:r>
            <a:r>
              <a:rPr lang="en-CA" sz="2800" dirty="0" smtClean="0">
                <a:solidFill>
                  <a:schemeClr val="bg1"/>
                </a:solidFill>
                <a:latin typeface="Arial" charset="0"/>
                <a:cs typeface="Arial" charset="0"/>
              </a:rPr>
              <a:t> </a:t>
            </a:r>
            <a:r>
              <a:rPr lang="en-CA" sz="2800" dirty="0" err="1" smtClean="0">
                <a:solidFill>
                  <a:schemeClr val="bg1"/>
                </a:solidFill>
                <a:latin typeface="Arial" charset="0"/>
                <a:cs typeface="Arial" charset="0"/>
              </a:rPr>
              <a:t>tanggal</a:t>
            </a:r>
            <a:r>
              <a:rPr lang="en-CA" sz="2800" dirty="0" smtClean="0">
                <a:solidFill>
                  <a:schemeClr val="bg1"/>
                </a:solidFill>
                <a:latin typeface="Arial" charset="0"/>
                <a:cs typeface="Arial" charset="0"/>
              </a:rPr>
              <a:t> </a:t>
            </a:r>
          </a:p>
          <a:p>
            <a:pPr>
              <a:spcBef>
                <a:spcPct val="50000"/>
              </a:spcBef>
            </a:pPr>
            <a:r>
              <a:rPr lang="en-CA" sz="2800" dirty="0" smtClean="0">
                <a:solidFill>
                  <a:schemeClr val="bg1"/>
                </a:solidFill>
                <a:latin typeface="Arial" charset="0"/>
                <a:cs typeface="Arial" charset="0"/>
              </a:rPr>
              <a:t>19 Mei 1780</a:t>
            </a:r>
            <a:endParaRPr lang="en-CA" sz="2800" dirty="0">
              <a:solidFill>
                <a:schemeClr val="bg1"/>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6553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554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499"/>
                                          </p:stCondLst>
                                        </p:cTn>
                                        <p:tgtEl>
                                          <p:spTgt spid="65539"/>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655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autoUpdateAnimBg="0"/>
      <p:bldP spid="65541"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8924" name="Picture 12" descr="NA01652_"/>
          <p:cNvPicPr>
            <a:picLocks noChangeAspect="1" noChangeArrowheads="1"/>
          </p:cNvPicPr>
          <p:nvPr/>
        </p:nvPicPr>
        <p:blipFill>
          <a:blip r:embed="rId3"/>
          <a:srcRect/>
          <a:stretch>
            <a:fillRect/>
          </a:stretch>
        </p:blipFill>
        <p:spPr bwMode="auto">
          <a:xfrm>
            <a:off x="796925" y="280988"/>
            <a:ext cx="2366963" cy="2378075"/>
          </a:xfrm>
          <a:prstGeom prst="rect">
            <a:avLst/>
          </a:prstGeom>
          <a:noFill/>
        </p:spPr>
      </p:pic>
      <p:sp>
        <p:nvSpPr>
          <p:cNvPr id="38915" name="Text Box 3"/>
          <p:cNvSpPr txBox="1">
            <a:spLocks noChangeArrowheads="1"/>
          </p:cNvSpPr>
          <p:nvPr/>
        </p:nvSpPr>
        <p:spPr bwMode="auto">
          <a:xfrm>
            <a:off x="3584575" y="837565"/>
            <a:ext cx="5559425" cy="3477875"/>
          </a:xfrm>
          <a:prstGeom prst="rect">
            <a:avLst/>
          </a:prstGeom>
          <a:noFill/>
          <a:ln w="9525">
            <a:noFill/>
            <a:miter lim="800000"/>
            <a:headEnd/>
            <a:tailEnd/>
          </a:ln>
          <a:effectLst/>
        </p:spPr>
        <p:txBody>
          <a:bodyPr>
            <a:spAutoFit/>
          </a:bodyPr>
          <a:lstStyle/>
          <a:p>
            <a:pPr algn="l">
              <a:spcBef>
                <a:spcPct val="50000"/>
              </a:spcBef>
            </a:pPr>
            <a:r>
              <a:rPr lang="en-CA" sz="2000" dirty="0">
                <a:solidFill>
                  <a:srgbClr val="000000"/>
                </a:solidFill>
                <a:latin typeface="Times New Roman" pitchFamily="18" charset="0"/>
                <a:cs typeface="Arial" charset="0"/>
              </a:rPr>
              <a:t># 3-</a:t>
            </a:r>
            <a:r>
              <a:rPr lang="en-CA" sz="2000" dirty="0">
                <a:solidFill>
                  <a:srgbClr val="FF0000"/>
                </a:solidFill>
                <a:latin typeface="Times New Roman" pitchFamily="18" charset="0"/>
              </a:rPr>
              <a:t> </a:t>
            </a:r>
            <a:r>
              <a:rPr lang="en-CA" sz="2000" dirty="0">
                <a:solidFill>
                  <a:srgbClr val="000000"/>
                </a:solidFill>
                <a:latin typeface="Times New Roman" pitchFamily="18" charset="0"/>
                <a:cs typeface="Arial" charset="0"/>
              </a:rPr>
              <a:t>Timothy Dwight, </a:t>
            </a:r>
            <a:r>
              <a:rPr lang="en-CA" sz="2000" dirty="0" smtClean="0">
                <a:solidFill>
                  <a:srgbClr val="000000"/>
                </a:solidFill>
                <a:latin typeface="Times New Roman" pitchFamily="18" charset="0"/>
                <a:cs typeface="Arial" charset="0"/>
              </a:rPr>
              <a:t>President Yale,  </a:t>
            </a:r>
            <a:r>
              <a:rPr lang="en-CA" sz="2000" dirty="0" err="1" smtClean="0">
                <a:solidFill>
                  <a:srgbClr val="000000"/>
                </a:solidFill>
                <a:latin typeface="Times New Roman" pitchFamily="18" charset="0"/>
                <a:cs typeface="Arial" charset="0"/>
              </a:rPr>
              <a:t>mengatakan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bahwa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hanya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ada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satu</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pemikiran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saat</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itu</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bahwa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hari</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penghakiman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sudah</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dekat</a:t>
            </a:r>
            <a:r>
              <a:rPr lang="en-CA" sz="2000" dirty="0" smtClean="0">
                <a:solidFill>
                  <a:srgbClr val="000000"/>
                </a:solidFill>
                <a:latin typeface="Times New Roman" pitchFamily="18" charset="0"/>
                <a:cs typeface="Arial" charset="0"/>
              </a:rPr>
              <a:t>. Bursa </a:t>
            </a:r>
            <a:r>
              <a:rPr lang="en-CA" sz="2000" dirty="0" err="1" smtClean="0">
                <a:solidFill>
                  <a:srgbClr val="000000"/>
                </a:solidFill>
                <a:latin typeface="Times New Roman" pitchFamily="18" charset="0"/>
                <a:cs typeface="Arial" charset="0"/>
              </a:rPr>
              <a:t>Saham</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Conecticut</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tidak</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dapat</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menjalankan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transaksi</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bisnis</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dan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harus</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ditunda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tetapi</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lampu</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lilin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di</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ruang</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Dewan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tetap</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menyala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sebagaimana</a:t>
            </a:r>
            <a:r>
              <a:rPr lang="en-CA" sz="2000" dirty="0" smtClean="0">
                <a:solidFill>
                  <a:srgbClr val="000000"/>
                </a:solidFill>
                <a:latin typeface="Times New Roman" pitchFamily="18" charset="0"/>
                <a:cs typeface="Arial" charset="0"/>
              </a:rPr>
              <a:t> yang </a:t>
            </a:r>
            <a:r>
              <a:rPr lang="en-CA" sz="2000" dirty="0" err="1" smtClean="0">
                <a:solidFill>
                  <a:srgbClr val="000000"/>
                </a:solidFill>
                <a:latin typeface="Times New Roman" pitchFamily="18" charset="0"/>
                <a:cs typeface="Arial" charset="0"/>
              </a:rPr>
              <a:t>dikatkan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oleh</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salah</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seorang</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pegawainya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ditemukan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sedang</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bekerja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ketika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penghakiman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tiba</a:t>
            </a:r>
            <a:r>
              <a:rPr lang="en-CA" sz="2000" dirty="0" smtClean="0">
                <a:solidFill>
                  <a:srgbClr val="000000"/>
                </a:solidFill>
                <a:latin typeface="Times New Roman" pitchFamily="18" charset="0"/>
                <a:cs typeface="Arial" charset="0"/>
              </a:rPr>
              <a:t>.”</a:t>
            </a:r>
            <a:r>
              <a:rPr lang="en-CA" sz="2000" i="1" dirty="0" smtClean="0">
                <a:solidFill>
                  <a:srgbClr val="000000"/>
                </a:solidFill>
                <a:latin typeface="Times New Roman" pitchFamily="18" charset="0"/>
                <a:cs typeface="Arial" charset="0"/>
              </a:rPr>
              <a:t> </a:t>
            </a:r>
            <a:r>
              <a:rPr lang="en-CA" sz="2000" dirty="0" smtClean="0">
                <a:solidFill>
                  <a:srgbClr val="000000"/>
                </a:solidFill>
                <a:latin typeface="Times New Roman" pitchFamily="18" charset="0"/>
                <a:cs typeface="Arial" charset="0"/>
              </a:rPr>
              <a:t>(</a:t>
            </a:r>
            <a:r>
              <a:rPr lang="en-CA" sz="2000" dirty="0" err="1" smtClean="0">
                <a:solidFill>
                  <a:srgbClr val="000000"/>
                </a:solidFill>
                <a:latin typeface="Times New Roman" pitchFamily="18" charset="0"/>
                <a:cs typeface="Arial" charset="0"/>
              </a:rPr>
              <a:t>Lihat</a:t>
            </a:r>
            <a:r>
              <a:rPr lang="en-CA" sz="2000" dirty="0" smtClean="0">
                <a:solidFill>
                  <a:srgbClr val="000000"/>
                </a:solidFill>
                <a:latin typeface="Times New Roman" pitchFamily="18" charset="0"/>
                <a:cs typeface="Arial" charset="0"/>
              </a:rPr>
              <a:t> JOHN </a:t>
            </a:r>
            <a:r>
              <a:rPr lang="en-CA" sz="2000" dirty="0">
                <a:solidFill>
                  <a:srgbClr val="000000"/>
                </a:solidFill>
                <a:latin typeface="Times New Roman" pitchFamily="18" charset="0"/>
                <a:cs typeface="Arial" charset="0"/>
              </a:rPr>
              <a:t>W. BARBER, Connecticut Historical Collections [2d ed., </a:t>
            </a:r>
            <a:r>
              <a:rPr lang="en-CA" sz="2000" dirty="0" smtClean="0">
                <a:solidFill>
                  <a:srgbClr val="000000"/>
                </a:solidFill>
                <a:latin typeface="Times New Roman" pitchFamily="18" charset="0"/>
                <a:cs typeface="Arial" charset="0"/>
              </a:rPr>
              <a:t>New Haven: </a:t>
            </a:r>
            <a:r>
              <a:rPr lang="en-CA" sz="2000" dirty="0" err="1" smtClean="0">
                <a:solidFill>
                  <a:srgbClr val="000000"/>
                </a:solidFill>
                <a:latin typeface="Times New Roman" pitchFamily="18" charset="0"/>
                <a:cs typeface="Arial" charset="0"/>
              </a:rPr>
              <a:t>Durrie</a:t>
            </a:r>
            <a:r>
              <a:rPr lang="en-CA" sz="2000" dirty="0" smtClean="0">
                <a:solidFill>
                  <a:srgbClr val="000000"/>
                </a:solidFill>
                <a:latin typeface="Times New Roman" pitchFamily="18" charset="0"/>
                <a:cs typeface="Arial" charset="0"/>
              </a:rPr>
              <a:t> &amp; Peck and J. W. Barber, 1836</a:t>
            </a:r>
            <a:r>
              <a:rPr lang="en-CA" sz="2000" dirty="0">
                <a:solidFill>
                  <a:srgbClr val="000000"/>
                </a:solidFill>
                <a:latin typeface="Times New Roman" pitchFamily="18" charset="0"/>
                <a:cs typeface="Arial" charset="0"/>
              </a:rPr>
              <a:t>], </a:t>
            </a:r>
            <a:r>
              <a:rPr lang="en-CA" sz="2000" dirty="0" smtClean="0">
                <a:solidFill>
                  <a:srgbClr val="000000"/>
                </a:solidFill>
                <a:latin typeface="Times New Roman" pitchFamily="18" charset="0"/>
                <a:cs typeface="Arial" charset="0"/>
              </a:rPr>
              <a:t>hal.403</a:t>
            </a:r>
            <a:r>
              <a:rPr lang="en-CA" sz="2000" dirty="0">
                <a:solidFill>
                  <a:srgbClr val="000000"/>
                </a:solidFill>
                <a:latin typeface="Times New Roman" pitchFamily="18" charset="0"/>
                <a:cs typeface="Arial" charset="0"/>
              </a:rPr>
              <a:t>)</a:t>
            </a:r>
            <a:r>
              <a:rPr lang="en-CA" sz="2000" dirty="0">
                <a:solidFill>
                  <a:srgbClr val="FF0000"/>
                </a:solidFill>
                <a:latin typeface="Times New Roman" pitchFamily="18" charset="0"/>
                <a:cs typeface="Arial" charset="0"/>
              </a:rPr>
              <a:t> </a:t>
            </a:r>
          </a:p>
        </p:txBody>
      </p:sp>
      <p:pic>
        <p:nvPicPr>
          <p:cNvPr id="38917" name="Picture 5"/>
          <p:cNvPicPr>
            <a:picLocks noChangeAspect="1" noChangeArrowheads="1"/>
          </p:cNvPicPr>
          <p:nvPr/>
        </p:nvPicPr>
        <p:blipFill>
          <a:blip r:embed="rId4"/>
          <a:srcRect/>
          <a:stretch>
            <a:fillRect/>
          </a:stretch>
        </p:blipFill>
        <p:spPr bwMode="auto">
          <a:xfrm>
            <a:off x="5289233" y="264478"/>
            <a:ext cx="2333625" cy="390525"/>
          </a:xfrm>
          <a:prstGeom prst="rect">
            <a:avLst/>
          </a:prstGeom>
          <a:noFill/>
          <a:ln w="9525">
            <a:noFill/>
            <a:miter lim="800000"/>
            <a:headEnd/>
            <a:tailEnd/>
          </a:ln>
          <a:effectLst/>
        </p:spPr>
      </p:pic>
      <p:sp>
        <p:nvSpPr>
          <p:cNvPr id="38919" name="Text Box 7"/>
          <p:cNvSpPr txBox="1">
            <a:spLocks noChangeArrowheads="1"/>
          </p:cNvSpPr>
          <p:nvPr/>
        </p:nvSpPr>
        <p:spPr bwMode="auto">
          <a:xfrm>
            <a:off x="828675" y="2706688"/>
            <a:ext cx="2487613" cy="519112"/>
          </a:xfrm>
          <a:prstGeom prst="rect">
            <a:avLst/>
          </a:prstGeom>
          <a:noFill/>
          <a:ln w="9525">
            <a:noFill/>
            <a:miter lim="800000"/>
            <a:headEnd/>
            <a:tailEnd/>
          </a:ln>
          <a:effectLst/>
        </p:spPr>
        <p:txBody>
          <a:bodyPr>
            <a:spAutoFit/>
          </a:bodyPr>
          <a:lstStyle/>
          <a:p>
            <a:pPr>
              <a:spcBef>
                <a:spcPct val="50000"/>
              </a:spcBef>
            </a:pPr>
            <a:r>
              <a:rPr lang="en-CA" sz="2800" dirty="0" smtClean="0">
                <a:solidFill>
                  <a:srgbClr val="000000"/>
                </a:solidFill>
                <a:latin typeface="Arial" charset="0"/>
                <a:cs typeface="Arial" charset="0"/>
              </a:rPr>
              <a:t>19 Mei </a:t>
            </a:r>
            <a:r>
              <a:rPr lang="en-CA" sz="2800" dirty="0">
                <a:solidFill>
                  <a:srgbClr val="000000"/>
                </a:solidFill>
                <a:latin typeface="Arial" charset="0"/>
                <a:cs typeface="Arial" charset="0"/>
              </a:rPr>
              <a:t>1780</a:t>
            </a:r>
            <a:r>
              <a:rPr lang="en-CA" sz="2800" dirty="0">
                <a:solidFill>
                  <a:srgbClr val="000066"/>
                </a:solidFill>
                <a:latin typeface="Arial" charset="0"/>
                <a:cs typeface="Arial" charset="0"/>
              </a:rPr>
              <a:t> </a:t>
            </a:r>
          </a:p>
        </p:txBody>
      </p:sp>
      <p:sp>
        <p:nvSpPr>
          <p:cNvPr id="38926" name="Text Box 14"/>
          <p:cNvSpPr txBox="1">
            <a:spLocks noChangeArrowheads="1"/>
          </p:cNvSpPr>
          <p:nvPr/>
        </p:nvSpPr>
        <p:spPr bwMode="auto">
          <a:xfrm>
            <a:off x="658813" y="4461808"/>
            <a:ext cx="7716837" cy="1938992"/>
          </a:xfrm>
          <a:prstGeom prst="rect">
            <a:avLst/>
          </a:prstGeom>
          <a:noFill/>
          <a:ln w="9525">
            <a:noFill/>
            <a:miter lim="800000"/>
            <a:headEnd/>
            <a:tailEnd/>
          </a:ln>
          <a:effectLst/>
        </p:spPr>
        <p:txBody>
          <a:bodyPr>
            <a:spAutoFit/>
          </a:bodyPr>
          <a:lstStyle/>
          <a:p>
            <a:pPr>
              <a:spcBef>
                <a:spcPct val="50000"/>
              </a:spcBef>
            </a:pPr>
            <a:r>
              <a:rPr lang="en-CA" sz="2000" dirty="0" smtClean="0">
                <a:solidFill>
                  <a:srgbClr val="990000"/>
                </a:solidFill>
                <a:latin typeface="Times New Roman" pitchFamily="18" charset="0"/>
                <a:cs typeface="Arial" charset="0"/>
              </a:rPr>
              <a:t>“... </a:t>
            </a:r>
            <a:r>
              <a:rPr lang="en-CA" sz="2000" dirty="0" err="1" smtClean="0">
                <a:solidFill>
                  <a:srgbClr val="990000"/>
                </a:solidFill>
                <a:latin typeface="Times New Roman" pitchFamily="18" charset="0"/>
                <a:cs typeface="Arial" charset="0"/>
              </a:rPr>
              <a:t>Jika</a:t>
            </a:r>
            <a:r>
              <a:rPr lang="en-CA" sz="2000" dirty="0" smtClean="0">
                <a:solidFill>
                  <a:srgbClr val="990000"/>
                </a:solidFill>
                <a:latin typeface="Times New Roman" pitchFamily="18" charset="0"/>
                <a:cs typeface="Arial" charset="0"/>
              </a:rPr>
              <a:t> </a:t>
            </a:r>
            <a:r>
              <a:rPr lang="en-CA" sz="2000" dirty="0" err="1" smtClean="0">
                <a:solidFill>
                  <a:srgbClr val="990000"/>
                </a:solidFill>
                <a:latin typeface="Times New Roman" pitchFamily="18" charset="0"/>
                <a:cs typeface="Arial" charset="0"/>
              </a:rPr>
              <a:t>semua</a:t>
            </a:r>
            <a:r>
              <a:rPr lang="en-CA" sz="2000" dirty="0" smtClean="0">
                <a:solidFill>
                  <a:srgbClr val="990000"/>
                </a:solidFill>
                <a:latin typeface="Times New Roman" pitchFamily="18" charset="0"/>
                <a:cs typeface="Arial" charset="0"/>
              </a:rPr>
              <a:t> </a:t>
            </a:r>
            <a:r>
              <a:rPr lang="en-CA" sz="2000" dirty="0" err="1" smtClean="0">
                <a:solidFill>
                  <a:srgbClr val="990000"/>
                </a:solidFill>
                <a:latin typeface="Times New Roman" pitchFamily="18" charset="0"/>
                <a:cs typeface="Arial" charset="0"/>
              </a:rPr>
              <a:t>mahkluk</a:t>
            </a:r>
            <a:r>
              <a:rPr lang="en-CA" sz="2000" dirty="0" smtClean="0">
                <a:solidFill>
                  <a:srgbClr val="990000"/>
                </a:solidFill>
                <a:latin typeface="Times New Roman" pitchFamily="18" charset="0"/>
                <a:cs typeface="Arial" charset="0"/>
              </a:rPr>
              <a:t> yang </a:t>
            </a:r>
            <a:r>
              <a:rPr lang="en-CA" sz="2000" dirty="0" err="1" smtClean="0">
                <a:solidFill>
                  <a:srgbClr val="990000"/>
                </a:solidFill>
                <a:latin typeface="Times New Roman" pitchFamily="18" charset="0"/>
                <a:cs typeface="Arial" charset="0"/>
              </a:rPr>
              <a:t>bercahaya</a:t>
            </a:r>
            <a:r>
              <a:rPr lang="en-CA" sz="2000" dirty="0" smtClean="0">
                <a:solidFill>
                  <a:srgbClr val="990000"/>
                </a:solidFill>
                <a:latin typeface="Times New Roman" pitchFamily="18" charset="0"/>
                <a:cs typeface="Arial" charset="0"/>
              </a:rPr>
              <a:t> </a:t>
            </a:r>
            <a:r>
              <a:rPr lang="en-CA" sz="2000" dirty="0" err="1" smtClean="0">
                <a:solidFill>
                  <a:srgbClr val="990000"/>
                </a:solidFill>
                <a:latin typeface="Times New Roman" pitchFamily="18" charset="0"/>
                <a:cs typeface="Arial" charset="0"/>
              </a:rPr>
              <a:t>di</a:t>
            </a:r>
            <a:r>
              <a:rPr lang="en-CA" sz="2000" dirty="0" smtClean="0">
                <a:solidFill>
                  <a:srgbClr val="990000"/>
                </a:solidFill>
                <a:latin typeface="Times New Roman" pitchFamily="18" charset="0"/>
                <a:cs typeface="Arial" charset="0"/>
              </a:rPr>
              <a:t> </a:t>
            </a:r>
            <a:r>
              <a:rPr lang="en-CA" sz="2000" dirty="0" err="1" smtClean="0">
                <a:solidFill>
                  <a:srgbClr val="990000"/>
                </a:solidFill>
                <a:latin typeface="Times New Roman" pitchFamily="18" charset="0"/>
                <a:cs typeface="Arial" charset="0"/>
              </a:rPr>
              <a:t>alam</a:t>
            </a:r>
            <a:r>
              <a:rPr lang="en-CA" sz="2000" dirty="0" smtClean="0">
                <a:solidFill>
                  <a:srgbClr val="990000"/>
                </a:solidFill>
                <a:latin typeface="Times New Roman" pitchFamily="18" charset="0"/>
                <a:cs typeface="Arial" charset="0"/>
              </a:rPr>
              <a:t> </a:t>
            </a:r>
            <a:r>
              <a:rPr lang="en-CA" sz="2000" dirty="0" err="1" smtClean="0">
                <a:solidFill>
                  <a:srgbClr val="990000"/>
                </a:solidFill>
                <a:latin typeface="Times New Roman" pitchFamily="18" charset="0"/>
                <a:cs typeface="Arial" charset="0"/>
              </a:rPr>
              <a:t>semesta</a:t>
            </a:r>
            <a:r>
              <a:rPr lang="en-CA" sz="2000" dirty="0" smtClean="0">
                <a:solidFill>
                  <a:srgbClr val="990000"/>
                </a:solidFill>
                <a:latin typeface="Times New Roman" pitchFamily="18" charset="0"/>
                <a:cs typeface="Arial" charset="0"/>
              </a:rPr>
              <a:t> </a:t>
            </a:r>
            <a:r>
              <a:rPr lang="en-CA" sz="2000" dirty="0" err="1" smtClean="0">
                <a:solidFill>
                  <a:srgbClr val="990000"/>
                </a:solidFill>
                <a:latin typeface="Times New Roman" pitchFamily="18" charset="0"/>
                <a:cs typeface="Arial" charset="0"/>
              </a:rPr>
              <a:t>menyelubungi</a:t>
            </a:r>
            <a:r>
              <a:rPr lang="en-CA" sz="2000" dirty="0">
                <a:solidFill>
                  <a:srgbClr val="990000"/>
                </a:solidFill>
                <a:latin typeface="Times New Roman" pitchFamily="18" charset="0"/>
                <a:cs typeface="Arial" charset="0"/>
              </a:rPr>
              <a:t> </a:t>
            </a:r>
            <a:r>
              <a:rPr lang="en-CA" sz="2000" dirty="0" err="1" smtClean="0">
                <a:solidFill>
                  <a:srgbClr val="990000"/>
                </a:solidFill>
                <a:latin typeface="Times New Roman" pitchFamily="18" charset="0"/>
                <a:cs typeface="Arial" charset="0"/>
              </a:rPr>
              <a:t>kegelapan</a:t>
            </a:r>
            <a:r>
              <a:rPr lang="en-CA" sz="2000" dirty="0" smtClean="0">
                <a:solidFill>
                  <a:srgbClr val="990000"/>
                </a:solidFill>
                <a:latin typeface="Times New Roman" pitchFamily="18" charset="0"/>
                <a:cs typeface="Arial" charset="0"/>
              </a:rPr>
              <a:t> </a:t>
            </a:r>
            <a:r>
              <a:rPr lang="en-CA" sz="2000" dirty="0" err="1" smtClean="0">
                <a:solidFill>
                  <a:srgbClr val="990000"/>
                </a:solidFill>
                <a:latin typeface="Times New Roman" pitchFamily="18" charset="0"/>
                <a:cs typeface="Arial" charset="0"/>
              </a:rPr>
              <a:t>tersebut</a:t>
            </a:r>
            <a:r>
              <a:rPr lang="en-CA" sz="2000" dirty="0" smtClean="0">
                <a:solidFill>
                  <a:srgbClr val="990000"/>
                </a:solidFill>
                <a:latin typeface="Times New Roman" pitchFamily="18" charset="0"/>
                <a:cs typeface="Arial" charset="0"/>
              </a:rPr>
              <a:t>, </a:t>
            </a:r>
            <a:r>
              <a:rPr lang="en-CA" sz="2000" dirty="0" err="1" smtClean="0">
                <a:solidFill>
                  <a:srgbClr val="990000"/>
                </a:solidFill>
                <a:latin typeface="Times New Roman" pitchFamily="18" charset="0"/>
                <a:cs typeface="Arial" charset="0"/>
              </a:rPr>
              <a:t>itu</a:t>
            </a:r>
            <a:r>
              <a:rPr lang="en-CA" sz="2000" dirty="0" smtClean="0">
                <a:solidFill>
                  <a:srgbClr val="990000"/>
                </a:solidFill>
                <a:latin typeface="Times New Roman" pitchFamily="18" charset="0"/>
                <a:cs typeface="Arial" charset="0"/>
              </a:rPr>
              <a:t> </a:t>
            </a:r>
            <a:r>
              <a:rPr lang="en-CA" sz="2000" dirty="0" err="1" smtClean="0">
                <a:solidFill>
                  <a:srgbClr val="990000"/>
                </a:solidFill>
                <a:latin typeface="Times New Roman" pitchFamily="18" charset="0"/>
                <a:cs typeface="Arial" charset="0"/>
              </a:rPr>
              <a:t>tidak</a:t>
            </a:r>
            <a:r>
              <a:rPr lang="en-CA" sz="2000" dirty="0" smtClean="0">
                <a:solidFill>
                  <a:srgbClr val="990000"/>
                </a:solidFill>
                <a:latin typeface="Times New Roman" pitchFamily="18" charset="0"/>
                <a:cs typeface="Arial" charset="0"/>
              </a:rPr>
              <a:t> </a:t>
            </a:r>
            <a:r>
              <a:rPr lang="en-CA" sz="2000" dirty="0" err="1" smtClean="0">
                <a:solidFill>
                  <a:srgbClr val="990000"/>
                </a:solidFill>
                <a:latin typeface="Times New Roman" pitchFamily="18" charset="0"/>
                <a:cs typeface="Arial" charset="0"/>
              </a:rPr>
              <a:t>akan</a:t>
            </a:r>
            <a:r>
              <a:rPr lang="en-CA" sz="2000" dirty="0" smtClean="0">
                <a:solidFill>
                  <a:srgbClr val="990000"/>
                </a:solidFill>
                <a:latin typeface="Times New Roman" pitchFamily="18" charset="0"/>
                <a:cs typeface="Arial" charset="0"/>
              </a:rPr>
              <a:t> </a:t>
            </a:r>
            <a:r>
              <a:rPr lang="en-CA" sz="2000" dirty="0" err="1" smtClean="0">
                <a:solidFill>
                  <a:srgbClr val="990000"/>
                </a:solidFill>
                <a:latin typeface="Times New Roman" pitchFamily="18" charset="0"/>
                <a:cs typeface="Arial" charset="0"/>
              </a:rPr>
              <a:t>dapat</a:t>
            </a:r>
            <a:r>
              <a:rPr lang="en-CA" sz="2000" dirty="0" smtClean="0">
                <a:solidFill>
                  <a:srgbClr val="990000"/>
                </a:solidFill>
                <a:latin typeface="Times New Roman" pitchFamily="18" charset="0"/>
                <a:cs typeface="Arial" charset="0"/>
              </a:rPr>
              <a:t> </a:t>
            </a:r>
            <a:r>
              <a:rPr lang="en-CA" sz="2000" dirty="0" err="1" smtClean="0">
                <a:solidFill>
                  <a:srgbClr val="990000"/>
                </a:solidFill>
                <a:latin typeface="Times New Roman" pitchFamily="18" charset="0"/>
                <a:cs typeface="Arial" charset="0"/>
              </a:rPr>
              <a:t>berpengaruh</a:t>
            </a:r>
            <a:r>
              <a:rPr lang="en-CA" sz="2000" dirty="0" smtClean="0">
                <a:solidFill>
                  <a:srgbClr val="990000"/>
                </a:solidFill>
                <a:latin typeface="Times New Roman" pitchFamily="18" charset="0"/>
                <a:cs typeface="Arial" charset="0"/>
              </a:rPr>
              <a:t>. </a:t>
            </a:r>
            <a:r>
              <a:rPr lang="en-CA" sz="2000" dirty="0" err="1" smtClean="0">
                <a:solidFill>
                  <a:srgbClr val="990000"/>
                </a:solidFill>
                <a:latin typeface="Times New Roman" pitchFamily="18" charset="0"/>
                <a:cs typeface="Arial" charset="0"/>
              </a:rPr>
              <a:t>Selembar</a:t>
            </a:r>
            <a:r>
              <a:rPr lang="en-CA" sz="2000" dirty="0" smtClean="0">
                <a:solidFill>
                  <a:srgbClr val="990000"/>
                </a:solidFill>
                <a:latin typeface="Times New Roman" pitchFamily="18" charset="0"/>
                <a:cs typeface="Arial" charset="0"/>
              </a:rPr>
              <a:t> </a:t>
            </a:r>
            <a:r>
              <a:rPr lang="en-CA" sz="2000" dirty="0" err="1" smtClean="0">
                <a:solidFill>
                  <a:srgbClr val="990000"/>
                </a:solidFill>
                <a:latin typeface="Times New Roman" pitchFamily="18" charset="0"/>
                <a:cs typeface="Arial" charset="0"/>
              </a:rPr>
              <a:t>kertas</a:t>
            </a:r>
            <a:r>
              <a:rPr lang="en-CA" sz="2000" dirty="0" smtClean="0">
                <a:solidFill>
                  <a:srgbClr val="990000"/>
                </a:solidFill>
                <a:latin typeface="Times New Roman" pitchFamily="18" charset="0"/>
                <a:cs typeface="Arial" charset="0"/>
              </a:rPr>
              <a:t> </a:t>
            </a:r>
            <a:r>
              <a:rPr lang="en-CA" sz="2000" dirty="0" err="1" smtClean="0">
                <a:solidFill>
                  <a:srgbClr val="990000"/>
                </a:solidFill>
                <a:latin typeface="Times New Roman" pitchFamily="18" charset="0"/>
                <a:cs typeface="Arial" charset="0"/>
              </a:rPr>
              <a:t>putih</a:t>
            </a:r>
            <a:r>
              <a:rPr lang="en-CA" sz="2000" dirty="0" smtClean="0">
                <a:solidFill>
                  <a:srgbClr val="990000"/>
                </a:solidFill>
                <a:latin typeface="Times New Roman" pitchFamily="18" charset="0"/>
                <a:cs typeface="Arial" charset="0"/>
              </a:rPr>
              <a:t> yang </a:t>
            </a:r>
            <a:r>
              <a:rPr lang="en-CA" sz="2000" dirty="0" err="1" smtClean="0">
                <a:solidFill>
                  <a:srgbClr val="990000"/>
                </a:solidFill>
                <a:latin typeface="Times New Roman" pitchFamily="18" charset="0"/>
                <a:cs typeface="Arial" charset="0"/>
              </a:rPr>
              <a:t>diletakkan</a:t>
            </a:r>
            <a:r>
              <a:rPr lang="en-CA" sz="2000" dirty="0" smtClean="0">
                <a:solidFill>
                  <a:srgbClr val="990000"/>
                </a:solidFill>
                <a:latin typeface="Times New Roman" pitchFamily="18" charset="0"/>
                <a:cs typeface="Arial" charset="0"/>
              </a:rPr>
              <a:t> </a:t>
            </a:r>
            <a:r>
              <a:rPr lang="en-CA" sz="2000" dirty="0" err="1" smtClean="0">
                <a:solidFill>
                  <a:srgbClr val="990000"/>
                </a:solidFill>
                <a:latin typeface="Times New Roman" pitchFamily="18" charset="0"/>
                <a:cs typeface="Arial" charset="0"/>
              </a:rPr>
              <a:t>beberapa</a:t>
            </a:r>
            <a:r>
              <a:rPr lang="en-CA" sz="2000" dirty="0" smtClean="0">
                <a:solidFill>
                  <a:srgbClr val="990000"/>
                </a:solidFill>
                <a:latin typeface="Times New Roman" pitchFamily="18" charset="0"/>
                <a:cs typeface="Arial" charset="0"/>
              </a:rPr>
              <a:t> </a:t>
            </a:r>
            <a:r>
              <a:rPr lang="en-CA" sz="2000" dirty="0" err="1" smtClean="0">
                <a:solidFill>
                  <a:srgbClr val="990000"/>
                </a:solidFill>
                <a:latin typeface="Times New Roman" pitchFamily="18" charset="0"/>
                <a:cs typeface="Arial" charset="0"/>
              </a:rPr>
              <a:t>centimeter</a:t>
            </a:r>
            <a:r>
              <a:rPr lang="en-CA" sz="2000" dirty="0" smtClean="0">
                <a:solidFill>
                  <a:srgbClr val="990000"/>
                </a:solidFill>
                <a:latin typeface="Times New Roman" pitchFamily="18" charset="0"/>
                <a:cs typeface="Arial" charset="0"/>
              </a:rPr>
              <a:t> </a:t>
            </a:r>
            <a:r>
              <a:rPr lang="en-CA" sz="2000" dirty="0" err="1" smtClean="0">
                <a:solidFill>
                  <a:srgbClr val="990000"/>
                </a:solidFill>
                <a:latin typeface="Times New Roman" pitchFamily="18" charset="0"/>
                <a:cs typeface="Arial" charset="0"/>
              </a:rPr>
              <a:t>dari</a:t>
            </a:r>
            <a:r>
              <a:rPr lang="en-CA" sz="2000" dirty="0" smtClean="0">
                <a:solidFill>
                  <a:srgbClr val="990000"/>
                </a:solidFill>
                <a:latin typeface="Times New Roman" pitchFamily="18" charset="0"/>
                <a:cs typeface="Arial" charset="0"/>
              </a:rPr>
              <a:t> </a:t>
            </a:r>
            <a:r>
              <a:rPr lang="en-CA" sz="2000" dirty="0" err="1" smtClean="0">
                <a:solidFill>
                  <a:srgbClr val="990000"/>
                </a:solidFill>
                <a:latin typeface="Times New Roman" pitchFamily="18" charset="0"/>
                <a:cs typeface="Arial" charset="0"/>
              </a:rPr>
              <a:t>mata</a:t>
            </a:r>
            <a:r>
              <a:rPr lang="en-CA" sz="2000" dirty="0" smtClean="0">
                <a:solidFill>
                  <a:srgbClr val="990000"/>
                </a:solidFill>
                <a:latin typeface="Times New Roman" pitchFamily="18" charset="0"/>
                <a:cs typeface="Arial" charset="0"/>
              </a:rPr>
              <a:t> </a:t>
            </a:r>
            <a:r>
              <a:rPr lang="en-CA" sz="2000" dirty="0" err="1" smtClean="0">
                <a:solidFill>
                  <a:srgbClr val="990000"/>
                </a:solidFill>
                <a:latin typeface="Times New Roman" pitchFamily="18" charset="0"/>
                <a:cs typeface="Arial" charset="0"/>
              </a:rPr>
              <a:t>kita</a:t>
            </a:r>
            <a:r>
              <a:rPr lang="en-CA" sz="2000" dirty="0" smtClean="0">
                <a:solidFill>
                  <a:srgbClr val="990000"/>
                </a:solidFill>
                <a:latin typeface="Times New Roman" pitchFamily="18" charset="0"/>
                <a:cs typeface="Arial" charset="0"/>
              </a:rPr>
              <a:t>, </a:t>
            </a:r>
            <a:r>
              <a:rPr lang="en-CA" sz="2000" dirty="0" err="1" smtClean="0">
                <a:solidFill>
                  <a:srgbClr val="990000"/>
                </a:solidFill>
                <a:latin typeface="Times New Roman" pitchFamily="18" charset="0"/>
                <a:cs typeface="Arial" charset="0"/>
              </a:rPr>
              <a:t>tidak</a:t>
            </a:r>
            <a:r>
              <a:rPr lang="en-CA" sz="2000" dirty="0" smtClean="0">
                <a:solidFill>
                  <a:srgbClr val="990000"/>
                </a:solidFill>
                <a:latin typeface="Times New Roman" pitchFamily="18" charset="0"/>
                <a:cs typeface="Arial" charset="0"/>
              </a:rPr>
              <a:t> </a:t>
            </a:r>
            <a:r>
              <a:rPr lang="en-CA" sz="2000" dirty="0" err="1" smtClean="0">
                <a:solidFill>
                  <a:srgbClr val="990000"/>
                </a:solidFill>
                <a:latin typeface="Times New Roman" pitchFamily="18" charset="0"/>
                <a:cs typeface="Arial" charset="0"/>
              </a:rPr>
              <a:t>akan</a:t>
            </a:r>
            <a:r>
              <a:rPr lang="en-CA" sz="2000" dirty="0" smtClean="0">
                <a:solidFill>
                  <a:srgbClr val="990000"/>
                </a:solidFill>
                <a:latin typeface="Times New Roman" pitchFamily="18" charset="0"/>
                <a:cs typeface="Arial" charset="0"/>
              </a:rPr>
              <a:t> </a:t>
            </a:r>
            <a:r>
              <a:rPr lang="en-CA" sz="2000" dirty="0" err="1" smtClean="0">
                <a:solidFill>
                  <a:srgbClr val="990000"/>
                </a:solidFill>
                <a:latin typeface="Times New Roman" pitchFamily="18" charset="0"/>
                <a:cs typeface="Arial" charset="0"/>
              </a:rPr>
              <a:t>terlihat</a:t>
            </a:r>
            <a:r>
              <a:rPr lang="en-CA" sz="2000" dirty="0" smtClean="0">
                <a:solidFill>
                  <a:srgbClr val="990000"/>
                </a:solidFill>
                <a:latin typeface="Times New Roman" pitchFamily="18" charset="0"/>
                <a:cs typeface="Arial" charset="0"/>
              </a:rPr>
              <a:t>, </a:t>
            </a:r>
            <a:r>
              <a:rPr lang="en-CA" sz="2000" dirty="0" err="1" smtClean="0">
                <a:solidFill>
                  <a:srgbClr val="990000"/>
                </a:solidFill>
                <a:latin typeface="Times New Roman" pitchFamily="18" charset="0"/>
                <a:cs typeface="Arial" charset="0"/>
              </a:rPr>
              <a:t>sama</a:t>
            </a:r>
            <a:r>
              <a:rPr lang="en-CA" sz="2000" dirty="0" smtClean="0">
                <a:solidFill>
                  <a:srgbClr val="990000"/>
                </a:solidFill>
                <a:latin typeface="Times New Roman" pitchFamily="18" charset="0"/>
                <a:cs typeface="Arial" charset="0"/>
              </a:rPr>
              <a:t> </a:t>
            </a:r>
            <a:r>
              <a:rPr lang="en-CA" sz="2000" dirty="0" err="1" smtClean="0">
                <a:solidFill>
                  <a:srgbClr val="990000"/>
                </a:solidFill>
                <a:latin typeface="Times New Roman" pitchFamily="18" charset="0"/>
                <a:cs typeface="Arial" charset="0"/>
              </a:rPr>
              <a:t>seperti</a:t>
            </a:r>
            <a:r>
              <a:rPr lang="en-CA" sz="2000" dirty="0" smtClean="0">
                <a:solidFill>
                  <a:srgbClr val="990000"/>
                </a:solidFill>
                <a:latin typeface="Times New Roman" pitchFamily="18" charset="0"/>
                <a:cs typeface="Arial" charset="0"/>
              </a:rPr>
              <a:t> </a:t>
            </a:r>
            <a:r>
              <a:rPr lang="en-CA" sz="2000" dirty="0" err="1" smtClean="0">
                <a:solidFill>
                  <a:srgbClr val="990000"/>
                </a:solidFill>
                <a:latin typeface="Times New Roman" pitchFamily="18" charset="0"/>
                <a:cs typeface="Arial" charset="0"/>
              </a:rPr>
              <a:t>beludru</a:t>
            </a:r>
            <a:r>
              <a:rPr lang="en-CA" sz="2000" dirty="0" smtClean="0">
                <a:solidFill>
                  <a:srgbClr val="990000"/>
                </a:solidFill>
                <a:latin typeface="Times New Roman" pitchFamily="18" charset="0"/>
                <a:cs typeface="Arial" charset="0"/>
              </a:rPr>
              <a:t> </a:t>
            </a:r>
            <a:r>
              <a:rPr lang="en-CA" sz="2000" dirty="0" err="1" smtClean="0">
                <a:solidFill>
                  <a:srgbClr val="990000"/>
                </a:solidFill>
                <a:latin typeface="Times New Roman" pitchFamily="18" charset="0"/>
                <a:cs typeface="Arial" charset="0"/>
              </a:rPr>
              <a:t>hitam</a:t>
            </a:r>
            <a:r>
              <a:rPr lang="en-CA" sz="2000" dirty="0" smtClean="0">
                <a:solidFill>
                  <a:srgbClr val="990000"/>
                </a:solidFill>
                <a:latin typeface="Times New Roman" pitchFamily="18" charset="0"/>
                <a:cs typeface="Arial" charset="0"/>
              </a:rPr>
              <a:t> yang </a:t>
            </a:r>
            <a:r>
              <a:rPr lang="en-CA" sz="2000" dirty="0" err="1" smtClean="0">
                <a:solidFill>
                  <a:srgbClr val="990000"/>
                </a:solidFill>
                <a:latin typeface="Times New Roman" pitchFamily="18" charset="0"/>
                <a:cs typeface="Arial" charset="0"/>
              </a:rPr>
              <a:t>juga</a:t>
            </a:r>
            <a:r>
              <a:rPr lang="en-CA" sz="2000" dirty="0" smtClean="0">
                <a:solidFill>
                  <a:srgbClr val="990000"/>
                </a:solidFill>
                <a:latin typeface="Times New Roman" pitchFamily="18" charset="0"/>
                <a:cs typeface="Arial" charset="0"/>
              </a:rPr>
              <a:t> </a:t>
            </a:r>
            <a:r>
              <a:rPr lang="en-CA" sz="2000" dirty="0" err="1" smtClean="0">
                <a:solidFill>
                  <a:srgbClr val="990000"/>
                </a:solidFill>
                <a:latin typeface="Times New Roman" pitchFamily="18" charset="0"/>
                <a:cs typeface="Arial" charset="0"/>
              </a:rPr>
              <a:t>tidak</a:t>
            </a:r>
            <a:r>
              <a:rPr lang="en-CA" sz="2000" dirty="0" smtClean="0">
                <a:solidFill>
                  <a:srgbClr val="990000"/>
                </a:solidFill>
                <a:latin typeface="Times New Roman" pitchFamily="18" charset="0"/>
                <a:cs typeface="Arial" charset="0"/>
              </a:rPr>
              <a:t> </a:t>
            </a:r>
            <a:r>
              <a:rPr lang="en-CA" sz="2000" dirty="0" err="1" smtClean="0">
                <a:solidFill>
                  <a:srgbClr val="990000"/>
                </a:solidFill>
                <a:latin typeface="Times New Roman" pitchFamily="18" charset="0"/>
                <a:cs typeface="Arial" charset="0"/>
              </a:rPr>
              <a:t>kelihatan</a:t>
            </a:r>
            <a:r>
              <a:rPr lang="en-CA" sz="2000" dirty="0" smtClean="0">
                <a:solidFill>
                  <a:srgbClr val="990000"/>
                </a:solidFill>
                <a:latin typeface="Times New Roman" pitchFamily="18" charset="0"/>
                <a:cs typeface="Arial" charset="0"/>
              </a:rPr>
              <a:t>.” -- SAMUEL </a:t>
            </a:r>
            <a:r>
              <a:rPr lang="en-CA" sz="2000" dirty="0">
                <a:solidFill>
                  <a:srgbClr val="990000"/>
                </a:solidFill>
                <a:latin typeface="Times New Roman" pitchFamily="18" charset="0"/>
                <a:cs typeface="Arial" charset="0"/>
              </a:rPr>
              <a:t>TENNEY, Letter (1785) in Collections of the Massachusetts Historical Society, part 1, vol.1 (1792 ed.), </a:t>
            </a:r>
            <a:r>
              <a:rPr lang="en-CA" sz="2000" dirty="0" smtClean="0">
                <a:solidFill>
                  <a:srgbClr val="990000"/>
                </a:solidFill>
                <a:latin typeface="Times New Roman" pitchFamily="18" charset="0"/>
                <a:cs typeface="Arial" charset="0"/>
              </a:rPr>
              <a:t>hal.97, 98</a:t>
            </a:r>
            <a:r>
              <a:rPr lang="en-CA" sz="2000" dirty="0" smtClean="0">
                <a:solidFill>
                  <a:srgbClr val="990000"/>
                </a:solidFill>
                <a:latin typeface="Times New Roman" pitchFamily="18" charset="0"/>
              </a:rPr>
              <a:t> .</a:t>
            </a:r>
            <a:endParaRPr lang="en-CA" sz="2000" dirty="0">
              <a:solidFill>
                <a:srgbClr val="990000"/>
              </a:solidFill>
              <a:latin typeface="Times New Roman" pitchFamily="18" charset="0"/>
            </a:endParaRPr>
          </a:p>
        </p:txBody>
      </p:sp>
      <p:pic>
        <p:nvPicPr>
          <p:cNvPr id="38927" name="Picture 15" descr="NA01652_"/>
          <p:cNvPicPr>
            <a:picLocks noChangeAspect="1" noChangeArrowheads="1"/>
          </p:cNvPicPr>
          <p:nvPr/>
        </p:nvPicPr>
        <p:blipFill>
          <a:blip r:embed="rId5"/>
          <a:srcRect/>
          <a:stretch>
            <a:fillRect/>
          </a:stretch>
        </p:blipFill>
        <p:spPr bwMode="auto">
          <a:xfrm>
            <a:off x="714375" y="257175"/>
            <a:ext cx="2562225" cy="257333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8924"/>
                                        </p:tgtEl>
                                        <p:attrNameLst>
                                          <p:attrName>style.visibility</p:attrName>
                                        </p:attrNameLst>
                                      </p:cBhvr>
                                      <p:to>
                                        <p:strVal val="visible"/>
                                      </p:to>
                                    </p:set>
                                    <p:animEffect transition="in" filter="box(in)">
                                      <p:cBhvr>
                                        <p:cTn id="7" dur="500"/>
                                        <p:tgtEl>
                                          <p:spTgt spid="38924"/>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8915"/>
                                        </p:tgtEl>
                                        <p:attrNameLst>
                                          <p:attrName>style.visibility</p:attrName>
                                        </p:attrNameLst>
                                      </p:cBhvr>
                                      <p:to>
                                        <p:strVal val="visible"/>
                                      </p:to>
                                    </p:set>
                                    <p:animEffect transition="in" filter="box(in)">
                                      <p:cBhvr>
                                        <p:cTn id="11" dur="500"/>
                                        <p:tgtEl>
                                          <p:spTgt spid="38915"/>
                                        </p:tgtEl>
                                      </p:cBhvr>
                                    </p:animEffect>
                                  </p:childTnLst>
                                </p:cTn>
                              </p:par>
                            </p:childTnLst>
                          </p:cTn>
                        </p:par>
                        <p:par>
                          <p:cTn id="12" fill="hold">
                            <p:stCondLst>
                              <p:cond delay="1000"/>
                            </p:stCondLst>
                            <p:childTnLst>
                              <p:par>
                                <p:cTn id="13" presetID="4" presetClass="entr" presetSubtype="16" fill="hold" nodeType="afterEffect">
                                  <p:stCondLst>
                                    <p:cond delay="2000"/>
                                  </p:stCondLst>
                                  <p:childTnLst>
                                    <p:set>
                                      <p:cBhvr>
                                        <p:cTn id="14" dur="1" fill="hold">
                                          <p:stCondLst>
                                            <p:cond delay="0"/>
                                          </p:stCondLst>
                                        </p:cTn>
                                        <p:tgtEl>
                                          <p:spTgt spid="38927"/>
                                        </p:tgtEl>
                                        <p:attrNameLst>
                                          <p:attrName>style.visibility</p:attrName>
                                        </p:attrNameLst>
                                      </p:cBhvr>
                                      <p:to>
                                        <p:strVal val="visible"/>
                                      </p:to>
                                    </p:set>
                                    <p:animEffect transition="in" filter="box(in)">
                                      <p:cBhvr>
                                        <p:cTn id="15" dur="500"/>
                                        <p:tgtEl>
                                          <p:spTgt spid="389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57200" y="4800600"/>
            <a:ext cx="8229600" cy="1938992"/>
          </a:xfrm>
          <a:prstGeom prst="rect">
            <a:avLst/>
          </a:prstGeom>
        </p:spPr>
        <p:txBody>
          <a:bodyPr wrap="square">
            <a:spAutoFit/>
          </a:bodyPr>
          <a:lstStyle/>
          <a:p>
            <a:pPr algn="ctr"/>
            <a:r>
              <a:rPr lang="en-US" sz="2400" b="1" dirty="0" smtClean="0">
                <a:solidFill>
                  <a:schemeClr val="bg1"/>
                </a:solidFill>
                <a:latin typeface="Comic Sans MS" pitchFamily="66" charset="0"/>
              </a:rPr>
              <a:t>“Dan </a:t>
            </a:r>
            <a:r>
              <a:rPr lang="en-US" sz="2400" b="1" dirty="0" err="1">
                <a:solidFill>
                  <a:schemeClr val="bg1"/>
                </a:solidFill>
                <a:latin typeface="Comic Sans MS" pitchFamily="66" charset="0"/>
              </a:rPr>
              <a:t>apabila</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Aku</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telah</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pergi</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ke</a:t>
            </a:r>
            <a:r>
              <a:rPr lang="en-US" sz="2400" b="1" dirty="0">
                <a:solidFill>
                  <a:schemeClr val="bg1"/>
                </a:solidFill>
                <a:latin typeface="Comic Sans MS" pitchFamily="66" charset="0"/>
              </a:rPr>
              <a:t> situ </a:t>
            </a:r>
            <a:r>
              <a:rPr lang="en-US" sz="2400" b="1" dirty="0" err="1">
                <a:solidFill>
                  <a:schemeClr val="bg1"/>
                </a:solidFill>
                <a:latin typeface="Comic Sans MS" pitchFamily="66" charset="0"/>
              </a:rPr>
              <a:t>dan</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telah</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menyediakan</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tempat</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bagimu</a:t>
            </a:r>
            <a:r>
              <a:rPr lang="en-US" sz="2400" b="1" dirty="0">
                <a:solidFill>
                  <a:schemeClr val="bg1"/>
                </a:solidFill>
                <a:latin typeface="Comic Sans MS" pitchFamily="66" charset="0"/>
              </a:rPr>
              <a:t>, </a:t>
            </a:r>
            <a:r>
              <a:rPr lang="en-US" sz="2400" b="1" u="sng" dirty="0" err="1">
                <a:solidFill>
                  <a:schemeClr val="bg1"/>
                </a:solidFill>
                <a:latin typeface="Comic Sans MS" pitchFamily="66" charset="0"/>
              </a:rPr>
              <a:t>Aku</a:t>
            </a:r>
            <a:r>
              <a:rPr lang="en-US" sz="2400" b="1" u="sng" dirty="0">
                <a:solidFill>
                  <a:schemeClr val="bg1"/>
                </a:solidFill>
                <a:latin typeface="Comic Sans MS" pitchFamily="66" charset="0"/>
              </a:rPr>
              <a:t> </a:t>
            </a:r>
            <a:r>
              <a:rPr lang="en-US" sz="2400" b="1" u="sng" dirty="0" err="1">
                <a:solidFill>
                  <a:schemeClr val="bg1"/>
                </a:solidFill>
                <a:latin typeface="Comic Sans MS" pitchFamily="66" charset="0"/>
              </a:rPr>
              <a:t>akan</a:t>
            </a:r>
            <a:r>
              <a:rPr lang="en-US" sz="2400" b="1" u="sng" dirty="0">
                <a:solidFill>
                  <a:schemeClr val="bg1"/>
                </a:solidFill>
                <a:latin typeface="Comic Sans MS" pitchFamily="66" charset="0"/>
              </a:rPr>
              <a:t> </a:t>
            </a:r>
            <a:r>
              <a:rPr lang="en-US" sz="2400" b="1" u="sng" dirty="0" err="1">
                <a:solidFill>
                  <a:schemeClr val="bg1"/>
                </a:solidFill>
                <a:latin typeface="Comic Sans MS" pitchFamily="66" charset="0"/>
              </a:rPr>
              <a:t>datang</a:t>
            </a:r>
            <a:r>
              <a:rPr lang="en-US" sz="2400" b="1" u="sng" dirty="0">
                <a:solidFill>
                  <a:schemeClr val="bg1"/>
                </a:solidFill>
                <a:latin typeface="Comic Sans MS" pitchFamily="66" charset="0"/>
              </a:rPr>
              <a:t> </a:t>
            </a:r>
            <a:r>
              <a:rPr lang="en-US" sz="2400" b="1" u="sng" dirty="0" err="1">
                <a:solidFill>
                  <a:schemeClr val="bg1"/>
                </a:solidFill>
                <a:latin typeface="Comic Sans MS" pitchFamily="66" charset="0"/>
              </a:rPr>
              <a:t>kembali</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dan</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membawa</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kamu</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ke</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tempat</a:t>
            </a:r>
            <a:r>
              <a:rPr lang="en-US" sz="2400" b="1" dirty="0">
                <a:solidFill>
                  <a:schemeClr val="bg1"/>
                </a:solidFill>
                <a:latin typeface="Comic Sans MS" pitchFamily="66" charset="0"/>
              </a:rPr>
              <a:t>-Ku, </a:t>
            </a:r>
            <a:endParaRPr lang="en-US" sz="2400" b="1" dirty="0" smtClean="0">
              <a:solidFill>
                <a:schemeClr val="bg1"/>
              </a:solidFill>
              <a:latin typeface="Comic Sans MS" pitchFamily="66" charset="0"/>
            </a:endParaRPr>
          </a:p>
          <a:p>
            <a:pPr algn="ctr"/>
            <a:r>
              <a:rPr lang="en-US" sz="2400" b="1" dirty="0" err="1" smtClean="0">
                <a:solidFill>
                  <a:schemeClr val="bg1"/>
                </a:solidFill>
                <a:latin typeface="Comic Sans MS" pitchFamily="66" charset="0"/>
              </a:rPr>
              <a:t>supaya</a:t>
            </a:r>
            <a:r>
              <a:rPr lang="en-US" sz="2400" b="1" dirty="0" smtClean="0">
                <a:solidFill>
                  <a:schemeClr val="bg1"/>
                </a:solidFill>
                <a:latin typeface="Comic Sans MS" pitchFamily="66" charset="0"/>
              </a:rPr>
              <a:t> </a:t>
            </a:r>
            <a:r>
              <a:rPr lang="en-US" sz="2400" b="1" dirty="0" err="1">
                <a:solidFill>
                  <a:schemeClr val="bg1"/>
                </a:solidFill>
                <a:latin typeface="Comic Sans MS" pitchFamily="66" charset="0"/>
              </a:rPr>
              <a:t>di</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tempat</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di</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mana</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Aku</a:t>
            </a:r>
            <a:r>
              <a:rPr lang="en-US" sz="2400" b="1" dirty="0">
                <a:solidFill>
                  <a:schemeClr val="bg1"/>
                </a:solidFill>
                <a:latin typeface="Comic Sans MS" pitchFamily="66" charset="0"/>
              </a:rPr>
              <a:t> </a:t>
            </a:r>
            <a:r>
              <a:rPr lang="en-US" sz="2400" b="1" dirty="0" err="1">
                <a:solidFill>
                  <a:schemeClr val="bg1"/>
                </a:solidFill>
                <a:latin typeface="Comic Sans MS" pitchFamily="66" charset="0"/>
              </a:rPr>
              <a:t>berada</a:t>
            </a:r>
            <a:r>
              <a:rPr lang="en-US" sz="2400" b="1" dirty="0">
                <a:solidFill>
                  <a:schemeClr val="bg1"/>
                </a:solidFill>
                <a:latin typeface="Comic Sans MS" pitchFamily="66" charset="0"/>
              </a:rPr>
              <a:t>, </a:t>
            </a:r>
            <a:endParaRPr lang="en-US" sz="2400" b="1" dirty="0" smtClean="0">
              <a:solidFill>
                <a:schemeClr val="bg1"/>
              </a:solidFill>
              <a:latin typeface="Comic Sans MS" pitchFamily="66" charset="0"/>
            </a:endParaRPr>
          </a:p>
          <a:p>
            <a:pPr algn="ctr"/>
            <a:r>
              <a:rPr lang="en-US" sz="2400" b="1" dirty="0" err="1" smtClean="0">
                <a:solidFill>
                  <a:schemeClr val="bg1"/>
                </a:solidFill>
                <a:latin typeface="Comic Sans MS" pitchFamily="66" charset="0"/>
              </a:rPr>
              <a:t>kamu</a:t>
            </a:r>
            <a:r>
              <a:rPr lang="en-US" sz="2400" b="1" dirty="0" smtClean="0">
                <a:solidFill>
                  <a:schemeClr val="bg1"/>
                </a:solidFill>
                <a:latin typeface="Comic Sans MS" pitchFamily="66" charset="0"/>
              </a:rPr>
              <a:t> </a:t>
            </a:r>
            <a:r>
              <a:rPr lang="en-US" sz="2400" b="1" dirty="0">
                <a:solidFill>
                  <a:schemeClr val="bg1"/>
                </a:solidFill>
                <a:latin typeface="Comic Sans MS" pitchFamily="66" charset="0"/>
              </a:rPr>
              <a:t>pun </a:t>
            </a:r>
            <a:r>
              <a:rPr lang="en-US" sz="2400" b="1" dirty="0" err="1" smtClean="0">
                <a:solidFill>
                  <a:schemeClr val="bg1"/>
                </a:solidFill>
                <a:latin typeface="Comic Sans MS" pitchFamily="66" charset="0"/>
              </a:rPr>
              <a:t>berada</a:t>
            </a:r>
            <a:r>
              <a:rPr lang="en-US" sz="2400" b="1" dirty="0" smtClean="0">
                <a:solidFill>
                  <a:schemeClr val="bg1"/>
                </a:solidFill>
                <a:latin typeface="Comic Sans MS" pitchFamily="66" charset="0"/>
              </a:rPr>
              <a:t>” </a:t>
            </a:r>
            <a:r>
              <a:rPr lang="en-US" sz="1600" b="1" dirty="0" smtClean="0">
                <a:solidFill>
                  <a:schemeClr val="bg1"/>
                </a:solidFill>
                <a:latin typeface="Comic Sans MS" pitchFamily="66" charset="0"/>
              </a:rPr>
              <a:t>(</a:t>
            </a:r>
            <a:r>
              <a:rPr lang="en-US" sz="1600" b="1" dirty="0" err="1" smtClean="0">
                <a:solidFill>
                  <a:schemeClr val="bg1"/>
                </a:solidFill>
                <a:latin typeface="Comic Sans MS" pitchFamily="66" charset="0"/>
              </a:rPr>
              <a:t>Yohanes</a:t>
            </a:r>
            <a:r>
              <a:rPr lang="en-US" sz="1600" b="1" dirty="0" smtClean="0">
                <a:solidFill>
                  <a:schemeClr val="bg1"/>
                </a:solidFill>
                <a:latin typeface="Comic Sans MS" pitchFamily="66" charset="0"/>
              </a:rPr>
              <a:t> 14:3).</a:t>
            </a:r>
            <a:endParaRPr lang="en-US" sz="2400" b="1" dirty="0">
              <a:solidFill>
                <a:schemeClr val="bg1"/>
              </a:solidFill>
              <a:latin typeface="Comic Sans MS" pitchFamily="66"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3"/>
          <p:cNvSpPr txBox="1">
            <a:spLocks noChangeArrowheads="1"/>
          </p:cNvSpPr>
          <p:nvPr/>
        </p:nvSpPr>
        <p:spPr bwMode="auto">
          <a:xfrm>
            <a:off x="169863" y="201613"/>
            <a:ext cx="4608512" cy="6155531"/>
          </a:xfrm>
          <a:prstGeom prst="rect">
            <a:avLst/>
          </a:prstGeom>
          <a:noFill/>
          <a:ln w="9525">
            <a:noFill/>
            <a:miter lim="800000"/>
            <a:headEnd/>
            <a:tailEnd/>
          </a:ln>
          <a:effectLst/>
        </p:spPr>
        <p:txBody>
          <a:bodyPr>
            <a:spAutoFit/>
          </a:bodyPr>
          <a:lstStyle/>
          <a:p>
            <a:pPr algn="l">
              <a:spcBef>
                <a:spcPct val="50000"/>
              </a:spcBef>
            </a:pPr>
            <a:r>
              <a:rPr lang="en-CA" sz="1600" b="1" dirty="0" err="1" smtClean="0">
                <a:solidFill>
                  <a:srgbClr val="000000"/>
                </a:solidFill>
                <a:latin typeface="Comic Sans MS" pitchFamily="66" charset="0"/>
                <a:cs typeface="Arial" charset="0"/>
              </a:rPr>
              <a:t>Yoel</a:t>
            </a:r>
            <a:r>
              <a:rPr lang="en-CA" sz="1600" b="1" dirty="0" smtClean="0">
                <a:solidFill>
                  <a:srgbClr val="000000"/>
                </a:solidFill>
                <a:latin typeface="Comic Sans MS" pitchFamily="66" charset="0"/>
                <a:cs typeface="Arial" charset="0"/>
              </a:rPr>
              <a:t> </a:t>
            </a:r>
            <a:r>
              <a:rPr lang="en-CA" sz="1600" b="1" dirty="0">
                <a:solidFill>
                  <a:srgbClr val="000000"/>
                </a:solidFill>
                <a:latin typeface="Comic Sans MS" pitchFamily="66" charset="0"/>
                <a:cs typeface="Arial" charset="0"/>
              </a:rPr>
              <a:t>2:31</a:t>
            </a:r>
            <a:r>
              <a:rPr lang="en-CA" sz="1600" b="1" dirty="0">
                <a:solidFill>
                  <a:srgbClr val="FF0000"/>
                </a:solidFill>
                <a:latin typeface="Comic Sans MS" pitchFamily="66" charset="0"/>
                <a:cs typeface="Arial" charset="0"/>
              </a:rPr>
              <a:t/>
            </a:r>
            <a:br>
              <a:rPr lang="en-CA" sz="1600" b="1" dirty="0">
                <a:solidFill>
                  <a:srgbClr val="FF0000"/>
                </a:solidFill>
                <a:latin typeface="Comic Sans MS" pitchFamily="66" charset="0"/>
                <a:cs typeface="Arial" charset="0"/>
              </a:rPr>
            </a:br>
            <a:r>
              <a:rPr lang="en-US" sz="2400" b="1" dirty="0" smtClean="0">
                <a:latin typeface="Comic Sans MS" pitchFamily="66" charset="0"/>
              </a:rPr>
              <a:t>“</a:t>
            </a:r>
            <a:r>
              <a:rPr lang="en-US" sz="2400" b="1" dirty="0" err="1" smtClean="0">
                <a:latin typeface="Comic Sans MS" pitchFamily="66" charset="0"/>
              </a:rPr>
              <a:t>Matahari</a:t>
            </a:r>
            <a:r>
              <a:rPr lang="en-US" sz="2400" b="1" dirty="0" smtClean="0">
                <a:latin typeface="Comic Sans MS" pitchFamily="66" charset="0"/>
              </a:rPr>
              <a:t> </a:t>
            </a:r>
            <a:r>
              <a:rPr lang="en-US" sz="2400" b="1" dirty="0" err="1">
                <a:latin typeface="Comic Sans MS" pitchFamily="66" charset="0"/>
              </a:rPr>
              <a:t>akan</a:t>
            </a:r>
            <a:r>
              <a:rPr lang="en-US" sz="2400" b="1" dirty="0">
                <a:latin typeface="Comic Sans MS" pitchFamily="66" charset="0"/>
              </a:rPr>
              <a:t> </a:t>
            </a:r>
            <a:r>
              <a:rPr lang="en-US" sz="2400" b="1" dirty="0" err="1">
                <a:latin typeface="Comic Sans MS" pitchFamily="66" charset="0"/>
              </a:rPr>
              <a:t>berubah</a:t>
            </a:r>
            <a:r>
              <a:rPr lang="en-US" sz="2400" b="1" dirty="0">
                <a:latin typeface="Comic Sans MS" pitchFamily="66" charset="0"/>
              </a:rPr>
              <a:t> </a:t>
            </a:r>
            <a:r>
              <a:rPr lang="en-US" sz="2400" b="1" dirty="0" err="1">
                <a:latin typeface="Comic Sans MS" pitchFamily="66" charset="0"/>
              </a:rPr>
              <a:t>menjadi</a:t>
            </a:r>
            <a:r>
              <a:rPr lang="en-US" sz="2400" b="1" dirty="0">
                <a:latin typeface="Comic Sans MS" pitchFamily="66" charset="0"/>
              </a:rPr>
              <a:t> </a:t>
            </a:r>
            <a:r>
              <a:rPr lang="en-US" sz="2400" b="1" dirty="0" err="1">
                <a:latin typeface="Comic Sans MS" pitchFamily="66" charset="0"/>
              </a:rPr>
              <a:t>gelap</a:t>
            </a:r>
            <a:r>
              <a:rPr lang="en-US" sz="2400" b="1" dirty="0">
                <a:latin typeface="Comic Sans MS" pitchFamily="66" charset="0"/>
              </a:rPr>
              <a:t> </a:t>
            </a:r>
            <a:r>
              <a:rPr lang="en-US" sz="2400" b="1" dirty="0" err="1">
                <a:latin typeface="Comic Sans MS" pitchFamily="66" charset="0"/>
              </a:rPr>
              <a:t>gulita</a:t>
            </a:r>
            <a:r>
              <a:rPr lang="en-US" sz="2400" b="1" dirty="0">
                <a:latin typeface="Comic Sans MS" pitchFamily="66" charset="0"/>
              </a:rPr>
              <a:t> </a:t>
            </a:r>
            <a:r>
              <a:rPr lang="en-US" sz="2400" b="1" dirty="0" err="1">
                <a:latin typeface="Comic Sans MS" pitchFamily="66" charset="0"/>
              </a:rPr>
              <a:t>dan</a:t>
            </a:r>
            <a:r>
              <a:rPr lang="en-US" sz="2400" b="1" dirty="0">
                <a:latin typeface="Comic Sans MS" pitchFamily="66" charset="0"/>
              </a:rPr>
              <a:t> </a:t>
            </a:r>
            <a:r>
              <a:rPr lang="en-US" sz="2400" b="1" dirty="0" err="1">
                <a:latin typeface="Comic Sans MS" pitchFamily="66" charset="0"/>
              </a:rPr>
              <a:t>bulan</a:t>
            </a:r>
            <a:r>
              <a:rPr lang="en-US" sz="2400" b="1" dirty="0">
                <a:latin typeface="Comic Sans MS" pitchFamily="66" charset="0"/>
              </a:rPr>
              <a:t> </a:t>
            </a:r>
            <a:r>
              <a:rPr lang="en-US" sz="2400" b="1" dirty="0" err="1">
                <a:latin typeface="Comic Sans MS" pitchFamily="66" charset="0"/>
              </a:rPr>
              <a:t>menjadi</a:t>
            </a:r>
            <a:r>
              <a:rPr lang="en-US" sz="2400" b="1" dirty="0">
                <a:latin typeface="Comic Sans MS" pitchFamily="66" charset="0"/>
              </a:rPr>
              <a:t> </a:t>
            </a:r>
            <a:r>
              <a:rPr lang="en-US" sz="2400" b="1" dirty="0" err="1">
                <a:latin typeface="Comic Sans MS" pitchFamily="66" charset="0"/>
              </a:rPr>
              <a:t>darah</a:t>
            </a:r>
            <a:r>
              <a:rPr lang="en-US" sz="2400" b="1" dirty="0">
                <a:latin typeface="Comic Sans MS" pitchFamily="66" charset="0"/>
              </a:rPr>
              <a:t> </a:t>
            </a:r>
            <a:r>
              <a:rPr lang="en-US" sz="2400" b="1" dirty="0" err="1">
                <a:latin typeface="Comic Sans MS" pitchFamily="66" charset="0"/>
              </a:rPr>
              <a:t>sebelum</a:t>
            </a:r>
            <a:r>
              <a:rPr lang="en-US" sz="2400" b="1" dirty="0">
                <a:latin typeface="Comic Sans MS" pitchFamily="66" charset="0"/>
              </a:rPr>
              <a:t> </a:t>
            </a:r>
            <a:r>
              <a:rPr lang="en-US" sz="2400" b="1" dirty="0" err="1">
                <a:latin typeface="Comic Sans MS" pitchFamily="66" charset="0"/>
              </a:rPr>
              <a:t>datangnya</a:t>
            </a:r>
            <a:r>
              <a:rPr lang="en-US" sz="2400" b="1" dirty="0">
                <a:latin typeface="Comic Sans MS" pitchFamily="66" charset="0"/>
              </a:rPr>
              <a:t> </a:t>
            </a:r>
            <a:r>
              <a:rPr lang="en-US" sz="2400" b="1" dirty="0" err="1">
                <a:latin typeface="Comic Sans MS" pitchFamily="66" charset="0"/>
              </a:rPr>
              <a:t>hari</a:t>
            </a:r>
            <a:r>
              <a:rPr lang="en-US" sz="2400" b="1" dirty="0">
                <a:latin typeface="Comic Sans MS" pitchFamily="66" charset="0"/>
              </a:rPr>
              <a:t> TUHAN yang </a:t>
            </a:r>
            <a:r>
              <a:rPr lang="en-US" sz="2400" b="1" dirty="0" err="1">
                <a:latin typeface="Comic Sans MS" pitchFamily="66" charset="0"/>
              </a:rPr>
              <a:t>hebat</a:t>
            </a:r>
            <a:r>
              <a:rPr lang="en-US" sz="2400" b="1" dirty="0">
                <a:latin typeface="Comic Sans MS" pitchFamily="66" charset="0"/>
              </a:rPr>
              <a:t> </a:t>
            </a:r>
            <a:r>
              <a:rPr lang="en-US" sz="2400" b="1" dirty="0" err="1">
                <a:latin typeface="Comic Sans MS" pitchFamily="66" charset="0"/>
              </a:rPr>
              <a:t>dan</a:t>
            </a:r>
            <a:r>
              <a:rPr lang="en-US" sz="2400" b="1" dirty="0">
                <a:latin typeface="Comic Sans MS" pitchFamily="66" charset="0"/>
              </a:rPr>
              <a:t> </a:t>
            </a:r>
            <a:r>
              <a:rPr lang="en-US" sz="2400" b="1" dirty="0" err="1">
                <a:latin typeface="Comic Sans MS" pitchFamily="66" charset="0"/>
              </a:rPr>
              <a:t>dahsyat</a:t>
            </a:r>
            <a:r>
              <a:rPr lang="en-US" sz="2400" b="1" dirty="0">
                <a:latin typeface="Comic Sans MS" pitchFamily="66" charset="0"/>
              </a:rPr>
              <a:t> </a:t>
            </a:r>
            <a:r>
              <a:rPr lang="en-US" sz="2400" b="1" dirty="0" err="1" smtClean="0">
                <a:latin typeface="Comic Sans MS" pitchFamily="66" charset="0"/>
              </a:rPr>
              <a:t>itu</a:t>
            </a:r>
            <a:r>
              <a:rPr lang="en-US" sz="2400" b="1" dirty="0" smtClean="0">
                <a:latin typeface="Comic Sans MS" pitchFamily="66" charset="0"/>
              </a:rPr>
              <a:t>.”</a:t>
            </a:r>
            <a:endParaRPr lang="en-US" sz="2000" b="1" dirty="0" smtClean="0">
              <a:latin typeface="Comic Sans MS" pitchFamily="66" charset="0"/>
            </a:endParaRPr>
          </a:p>
          <a:p>
            <a:pPr algn="l">
              <a:spcBef>
                <a:spcPct val="50000"/>
              </a:spcBef>
            </a:pPr>
            <a:endParaRPr lang="en-CA" sz="2000" dirty="0">
              <a:solidFill>
                <a:srgbClr val="000000"/>
              </a:solidFill>
              <a:latin typeface="Arial" charset="0"/>
              <a:cs typeface="Arial" charset="0"/>
            </a:endParaRPr>
          </a:p>
          <a:p>
            <a:pPr algn="l">
              <a:spcBef>
                <a:spcPts val="0"/>
              </a:spcBef>
            </a:pPr>
            <a:r>
              <a:rPr lang="en-CA" sz="2000" dirty="0" smtClean="0">
                <a:solidFill>
                  <a:srgbClr val="000000"/>
                </a:solidFill>
                <a:latin typeface="Arial" charset="0"/>
                <a:cs typeface="Arial" charset="0"/>
              </a:rPr>
              <a:t>“Siang </a:t>
            </a:r>
            <a:r>
              <a:rPr lang="en-CA" sz="2000" dirty="0" err="1" smtClean="0">
                <a:solidFill>
                  <a:srgbClr val="000000"/>
                </a:solidFill>
                <a:latin typeface="Arial" charset="0"/>
                <a:cs typeface="Arial" charset="0"/>
              </a:rPr>
              <a:t>hari</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nampaknya</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seperti</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tengah</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malam</a:t>
            </a:r>
            <a:r>
              <a:rPr lang="en-CA" sz="2000" dirty="0" smtClean="0">
                <a:solidFill>
                  <a:srgbClr val="000000"/>
                </a:solidFill>
                <a:latin typeface="Arial" charset="0"/>
                <a:cs typeface="Arial" charset="0"/>
              </a:rPr>
              <a:t> yang </a:t>
            </a:r>
            <a:r>
              <a:rPr lang="en-CA" sz="2000" dirty="0" err="1" smtClean="0">
                <a:solidFill>
                  <a:srgbClr val="000000"/>
                </a:solidFill>
                <a:latin typeface="Arial" charset="0"/>
                <a:cs typeface="Arial" charset="0"/>
              </a:rPr>
              <a:t>pekat</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dan</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pada</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malam</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hari</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meskipun</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bulan</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muncul</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sempurna</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namun</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berwarna</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merah</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Ini</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adalah</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fenomena</a:t>
            </a:r>
            <a:r>
              <a:rPr lang="en-CA" sz="2000" dirty="0" smtClean="0">
                <a:solidFill>
                  <a:srgbClr val="000000"/>
                </a:solidFill>
                <a:latin typeface="Arial" charset="0"/>
                <a:cs typeface="Arial" charset="0"/>
              </a:rPr>
              <a:t> yang </a:t>
            </a:r>
            <a:r>
              <a:rPr lang="en-CA" sz="2000" dirty="0" err="1" smtClean="0">
                <a:solidFill>
                  <a:srgbClr val="000000"/>
                </a:solidFill>
                <a:latin typeface="Arial" charset="0"/>
                <a:cs typeface="Arial" charset="0"/>
              </a:rPr>
              <a:t>tidak</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pernah</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terjadi</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sebelumnya</a:t>
            </a:r>
            <a:r>
              <a:rPr lang="en-CA" sz="2000" dirty="0" smtClean="0">
                <a:solidFill>
                  <a:srgbClr val="000000"/>
                </a:solidFill>
                <a:latin typeface="Arial" charset="0"/>
                <a:cs typeface="Arial" charset="0"/>
              </a:rPr>
              <a:t>.” </a:t>
            </a:r>
          </a:p>
          <a:p>
            <a:pPr algn="l">
              <a:spcBef>
                <a:spcPts val="0"/>
              </a:spcBef>
            </a:pPr>
            <a:r>
              <a:rPr lang="en-CA" sz="2000" dirty="0" smtClean="0">
                <a:solidFill>
                  <a:srgbClr val="000000"/>
                </a:solidFill>
                <a:latin typeface="Arial" charset="0"/>
                <a:cs typeface="Arial" charset="0"/>
              </a:rPr>
              <a:t>(</a:t>
            </a:r>
            <a:r>
              <a:rPr lang="en-CA" sz="2000" dirty="0">
                <a:solidFill>
                  <a:srgbClr val="000000"/>
                </a:solidFill>
                <a:latin typeface="Arial" charset="0"/>
                <a:cs typeface="Arial" charset="0"/>
              </a:rPr>
              <a:t>Letter signed "</a:t>
            </a:r>
            <a:r>
              <a:rPr lang="en-CA" sz="2000" dirty="0" err="1">
                <a:solidFill>
                  <a:srgbClr val="000000"/>
                </a:solidFill>
                <a:latin typeface="Arial" charset="0"/>
                <a:cs typeface="Arial" charset="0"/>
              </a:rPr>
              <a:t>Viator</a:t>
            </a:r>
            <a:r>
              <a:rPr lang="en-CA" sz="2000" dirty="0">
                <a:solidFill>
                  <a:srgbClr val="000000"/>
                </a:solidFill>
                <a:latin typeface="Arial" charset="0"/>
                <a:cs typeface="Arial" charset="0"/>
              </a:rPr>
              <a:t>" in the </a:t>
            </a:r>
            <a:r>
              <a:rPr lang="en-CA" sz="2000" i="1" dirty="0">
                <a:solidFill>
                  <a:srgbClr val="000000"/>
                </a:solidFill>
                <a:latin typeface="Arial" charset="0"/>
                <a:cs typeface="Arial" charset="0"/>
              </a:rPr>
              <a:t>Independent </a:t>
            </a:r>
            <a:r>
              <a:rPr lang="en-CA" sz="2000" i="1" dirty="0" err="1">
                <a:solidFill>
                  <a:srgbClr val="000000"/>
                </a:solidFill>
                <a:latin typeface="Arial" charset="0"/>
                <a:cs typeface="Arial" charset="0"/>
              </a:rPr>
              <a:t>Chronical</a:t>
            </a:r>
            <a:r>
              <a:rPr lang="en-CA" sz="2000" i="1" dirty="0">
                <a:solidFill>
                  <a:srgbClr val="000000"/>
                </a:solidFill>
                <a:latin typeface="Arial" charset="0"/>
                <a:cs typeface="Arial" charset="0"/>
              </a:rPr>
              <a:t> </a:t>
            </a:r>
            <a:r>
              <a:rPr lang="en-CA" sz="2000" dirty="0">
                <a:solidFill>
                  <a:srgbClr val="000000"/>
                </a:solidFill>
                <a:latin typeface="Arial" charset="0"/>
                <a:cs typeface="Arial" charset="0"/>
              </a:rPr>
              <a:t>[Boston], May 25, 1780, p.2; see also the </a:t>
            </a:r>
            <a:r>
              <a:rPr lang="en-CA" sz="2000" i="1" dirty="0">
                <a:solidFill>
                  <a:srgbClr val="000000"/>
                </a:solidFill>
                <a:latin typeface="Arial" charset="0"/>
                <a:cs typeface="Arial" charset="0"/>
              </a:rPr>
              <a:t>Pennsylvania Evening Post</a:t>
            </a:r>
            <a:r>
              <a:rPr lang="en-CA" sz="2000" dirty="0">
                <a:solidFill>
                  <a:srgbClr val="000000"/>
                </a:solidFill>
                <a:latin typeface="Arial" charset="0"/>
                <a:cs typeface="Arial" charset="0"/>
              </a:rPr>
              <a:t> [Philadelphia], June 6, 1780, p. 62) </a:t>
            </a:r>
          </a:p>
        </p:txBody>
      </p:sp>
      <p:pic>
        <p:nvPicPr>
          <p:cNvPr id="39941" name="Picture 5"/>
          <p:cNvPicPr>
            <a:picLocks noChangeAspect="1" noChangeArrowheads="1"/>
          </p:cNvPicPr>
          <p:nvPr/>
        </p:nvPicPr>
        <p:blipFill>
          <a:blip r:embed="rId2"/>
          <a:srcRect/>
          <a:stretch>
            <a:fillRect/>
          </a:stretch>
        </p:blipFill>
        <p:spPr bwMode="auto">
          <a:xfrm>
            <a:off x="5564188" y="1660525"/>
            <a:ext cx="2333625" cy="390525"/>
          </a:xfrm>
          <a:prstGeom prst="rect">
            <a:avLst/>
          </a:prstGeom>
          <a:noFill/>
          <a:ln w="9525">
            <a:noFill/>
            <a:miter lim="800000"/>
            <a:headEnd/>
            <a:tailEnd/>
          </a:ln>
          <a:effectLst/>
        </p:spPr>
      </p:pic>
      <p:sp>
        <p:nvSpPr>
          <p:cNvPr id="39944" name="Text Box 8"/>
          <p:cNvSpPr txBox="1">
            <a:spLocks noChangeArrowheads="1"/>
          </p:cNvSpPr>
          <p:nvPr/>
        </p:nvSpPr>
        <p:spPr bwMode="auto">
          <a:xfrm>
            <a:off x="5049672" y="2138363"/>
            <a:ext cx="3493827" cy="954107"/>
          </a:xfrm>
          <a:prstGeom prst="rect">
            <a:avLst/>
          </a:prstGeom>
          <a:noFill/>
          <a:ln w="9525">
            <a:noFill/>
            <a:miter lim="800000"/>
            <a:headEnd/>
            <a:tailEnd/>
          </a:ln>
          <a:effectLst/>
        </p:spPr>
        <p:txBody>
          <a:bodyPr wrap="square">
            <a:spAutoFit/>
          </a:bodyPr>
          <a:lstStyle/>
          <a:p>
            <a:pPr>
              <a:spcBef>
                <a:spcPct val="50000"/>
              </a:spcBef>
            </a:pPr>
            <a:r>
              <a:rPr lang="en-CA" sz="2800" dirty="0" err="1" smtClean="0">
                <a:solidFill>
                  <a:srgbClr val="000000"/>
                </a:solidFill>
                <a:latin typeface="Arial" charset="0"/>
                <a:cs typeface="Arial" charset="0"/>
              </a:rPr>
              <a:t>Malam</a:t>
            </a:r>
            <a:r>
              <a:rPr lang="en-CA" sz="2800" dirty="0" smtClean="0">
                <a:solidFill>
                  <a:srgbClr val="000000"/>
                </a:solidFill>
                <a:latin typeface="Arial" charset="0"/>
                <a:cs typeface="Arial" charset="0"/>
              </a:rPr>
              <a:t> </a:t>
            </a:r>
            <a:r>
              <a:rPr lang="en-CA" sz="2800" dirty="0" err="1" smtClean="0">
                <a:solidFill>
                  <a:srgbClr val="000000"/>
                </a:solidFill>
                <a:latin typeface="Arial" charset="0"/>
                <a:cs typeface="Arial" charset="0"/>
              </a:rPr>
              <a:t>hari</a:t>
            </a:r>
            <a:r>
              <a:rPr lang="en-CA" sz="2800" dirty="0" smtClean="0">
                <a:solidFill>
                  <a:srgbClr val="000000"/>
                </a:solidFill>
                <a:latin typeface="Arial" charset="0"/>
                <a:cs typeface="Arial" charset="0"/>
              </a:rPr>
              <a:t> </a:t>
            </a:r>
            <a:r>
              <a:rPr lang="en-CA" sz="2800" dirty="0" err="1" smtClean="0">
                <a:solidFill>
                  <a:srgbClr val="000000"/>
                </a:solidFill>
                <a:latin typeface="Arial" charset="0"/>
                <a:cs typeface="Arial" charset="0"/>
              </a:rPr>
              <a:t>tanggal</a:t>
            </a:r>
            <a:r>
              <a:rPr lang="en-CA" sz="2800" dirty="0" smtClean="0">
                <a:solidFill>
                  <a:srgbClr val="000000"/>
                </a:solidFill>
                <a:latin typeface="Arial" charset="0"/>
                <a:cs typeface="Arial" charset="0"/>
              </a:rPr>
              <a:t> 19 Mei 1780</a:t>
            </a:r>
            <a:endParaRPr lang="en-CA" sz="2800" dirty="0">
              <a:solidFill>
                <a:srgbClr val="000000"/>
              </a:solidFill>
              <a:latin typeface="Arial" charset="0"/>
              <a:cs typeface="Arial" charset="0"/>
            </a:endParaRPr>
          </a:p>
        </p:txBody>
      </p:sp>
      <p:sp>
        <p:nvSpPr>
          <p:cNvPr id="39946" name="Text Box 10"/>
          <p:cNvSpPr txBox="1">
            <a:spLocks noChangeArrowheads="1"/>
          </p:cNvSpPr>
          <p:nvPr/>
        </p:nvSpPr>
        <p:spPr bwMode="auto">
          <a:xfrm>
            <a:off x="5013325" y="3182938"/>
            <a:ext cx="3789363" cy="3477875"/>
          </a:xfrm>
          <a:prstGeom prst="rect">
            <a:avLst/>
          </a:prstGeom>
          <a:noFill/>
          <a:ln w="9525">
            <a:noFill/>
            <a:miter lim="800000"/>
            <a:headEnd/>
            <a:tailEnd/>
          </a:ln>
          <a:effectLst/>
        </p:spPr>
        <p:txBody>
          <a:bodyPr>
            <a:spAutoFit/>
          </a:bodyPr>
          <a:lstStyle/>
          <a:p>
            <a:pPr>
              <a:spcBef>
                <a:spcPts val="0"/>
              </a:spcBef>
            </a:pPr>
            <a:r>
              <a:rPr lang="en-CA" sz="2000" dirty="0" err="1" smtClean="0">
                <a:solidFill>
                  <a:srgbClr val="990000"/>
                </a:solidFill>
                <a:latin typeface="Arial" charset="0"/>
                <a:cs typeface="Arial" charset="0"/>
              </a:rPr>
              <a:t>Bulan</a:t>
            </a:r>
            <a:r>
              <a:rPr lang="en-CA" sz="2000" dirty="0" smtClean="0">
                <a:solidFill>
                  <a:srgbClr val="990000"/>
                </a:solidFill>
                <a:latin typeface="Arial" charset="0"/>
                <a:cs typeface="Arial" charset="0"/>
              </a:rPr>
              <a:t> </a:t>
            </a:r>
            <a:r>
              <a:rPr lang="en-CA" sz="2000" dirty="0" err="1" smtClean="0">
                <a:solidFill>
                  <a:srgbClr val="990000"/>
                </a:solidFill>
                <a:latin typeface="Arial" charset="0"/>
                <a:cs typeface="Arial" charset="0"/>
              </a:rPr>
              <a:t>terlihat</a:t>
            </a:r>
            <a:r>
              <a:rPr lang="en-CA" sz="2000" dirty="0" smtClean="0">
                <a:solidFill>
                  <a:srgbClr val="990000"/>
                </a:solidFill>
                <a:latin typeface="Arial" charset="0"/>
                <a:cs typeface="Arial" charset="0"/>
              </a:rPr>
              <a:t> </a:t>
            </a:r>
            <a:r>
              <a:rPr lang="en-CA" sz="2000" dirty="0" err="1" smtClean="0">
                <a:solidFill>
                  <a:srgbClr val="990000"/>
                </a:solidFill>
                <a:latin typeface="Arial" charset="0"/>
                <a:cs typeface="Arial" charset="0"/>
              </a:rPr>
              <a:t>sempurna</a:t>
            </a:r>
            <a:r>
              <a:rPr lang="en-CA" sz="2000" dirty="0" smtClean="0">
                <a:solidFill>
                  <a:srgbClr val="990000"/>
                </a:solidFill>
                <a:latin typeface="Arial" charset="0"/>
                <a:cs typeface="Arial" charset="0"/>
              </a:rPr>
              <a:t> </a:t>
            </a:r>
            <a:r>
              <a:rPr lang="en-CA" sz="2000" dirty="0" err="1" smtClean="0">
                <a:solidFill>
                  <a:srgbClr val="990000"/>
                </a:solidFill>
                <a:latin typeface="Arial" charset="0"/>
                <a:cs typeface="Arial" charset="0"/>
              </a:rPr>
              <a:t>bentuknya</a:t>
            </a:r>
            <a:r>
              <a:rPr lang="en-CA" sz="2000" dirty="0" smtClean="0">
                <a:solidFill>
                  <a:srgbClr val="990000"/>
                </a:solidFill>
                <a:latin typeface="Arial" charset="0"/>
                <a:cs typeface="Arial" charset="0"/>
              </a:rPr>
              <a:t>, </a:t>
            </a:r>
            <a:r>
              <a:rPr lang="en-CA" sz="2000" dirty="0" err="1" smtClean="0">
                <a:solidFill>
                  <a:srgbClr val="990000"/>
                </a:solidFill>
                <a:latin typeface="Arial" charset="0"/>
                <a:cs typeface="Arial" charset="0"/>
              </a:rPr>
              <a:t>namun</a:t>
            </a:r>
            <a:r>
              <a:rPr lang="en-CA" sz="2000" dirty="0" smtClean="0">
                <a:solidFill>
                  <a:srgbClr val="990000"/>
                </a:solidFill>
                <a:latin typeface="Arial" charset="0"/>
                <a:cs typeface="Arial" charset="0"/>
              </a:rPr>
              <a:t> </a:t>
            </a:r>
            <a:r>
              <a:rPr lang="en-CA" sz="2000" dirty="0" err="1" smtClean="0">
                <a:solidFill>
                  <a:srgbClr val="990000"/>
                </a:solidFill>
                <a:latin typeface="Arial" charset="0"/>
                <a:cs typeface="Arial" charset="0"/>
              </a:rPr>
              <a:t>terlihat</a:t>
            </a:r>
            <a:r>
              <a:rPr lang="en-CA" sz="2000" dirty="0" smtClean="0">
                <a:solidFill>
                  <a:srgbClr val="990000"/>
                </a:solidFill>
                <a:latin typeface="Arial" charset="0"/>
                <a:cs typeface="Arial" charset="0"/>
              </a:rPr>
              <a:t> </a:t>
            </a:r>
            <a:r>
              <a:rPr lang="en-CA" sz="2000" dirty="0" err="1" smtClean="0">
                <a:solidFill>
                  <a:srgbClr val="990000"/>
                </a:solidFill>
                <a:latin typeface="Arial" charset="0"/>
                <a:cs typeface="Arial" charset="0"/>
              </a:rPr>
              <a:t>merah</a:t>
            </a:r>
            <a:r>
              <a:rPr lang="en-CA" sz="2000" dirty="0" smtClean="0">
                <a:solidFill>
                  <a:srgbClr val="990000"/>
                </a:solidFill>
                <a:latin typeface="Arial" charset="0"/>
                <a:cs typeface="Arial" charset="0"/>
              </a:rPr>
              <a:t> </a:t>
            </a:r>
            <a:r>
              <a:rPr lang="en-CA" sz="2000" dirty="0" err="1" smtClean="0">
                <a:solidFill>
                  <a:srgbClr val="990000"/>
                </a:solidFill>
                <a:latin typeface="Arial" charset="0"/>
                <a:cs typeface="Arial" charset="0"/>
              </a:rPr>
              <a:t>seperti</a:t>
            </a:r>
            <a:r>
              <a:rPr lang="en-CA" sz="2000" dirty="0" smtClean="0">
                <a:solidFill>
                  <a:srgbClr val="990000"/>
                </a:solidFill>
                <a:latin typeface="Arial" charset="0"/>
                <a:cs typeface="Arial" charset="0"/>
              </a:rPr>
              <a:t> </a:t>
            </a:r>
            <a:r>
              <a:rPr lang="en-CA" sz="2000" dirty="0" err="1" smtClean="0">
                <a:solidFill>
                  <a:srgbClr val="990000"/>
                </a:solidFill>
                <a:latin typeface="Arial" charset="0"/>
                <a:cs typeface="Arial" charset="0"/>
              </a:rPr>
              <a:t>darah</a:t>
            </a:r>
            <a:r>
              <a:rPr lang="en-CA" sz="2000" dirty="0" smtClean="0">
                <a:solidFill>
                  <a:srgbClr val="990000"/>
                </a:solidFill>
                <a:latin typeface="Arial" charset="0"/>
                <a:cs typeface="Arial" charset="0"/>
              </a:rPr>
              <a:t>. (</a:t>
            </a:r>
            <a:r>
              <a:rPr lang="en-CA" sz="2000" i="1" dirty="0" smtClean="0">
                <a:solidFill>
                  <a:srgbClr val="990000"/>
                </a:solidFill>
                <a:latin typeface="Arial" charset="0"/>
                <a:cs typeface="Arial" charset="0"/>
              </a:rPr>
              <a:t>Stone's </a:t>
            </a:r>
            <a:r>
              <a:rPr lang="en-CA" sz="2000" i="1" dirty="0">
                <a:solidFill>
                  <a:srgbClr val="990000"/>
                </a:solidFill>
                <a:latin typeface="Arial" charset="0"/>
                <a:cs typeface="Arial" charset="0"/>
              </a:rPr>
              <a:t>History of Massachusetts</a:t>
            </a:r>
            <a:r>
              <a:rPr lang="en-CA" sz="2000" i="1" dirty="0" smtClean="0">
                <a:solidFill>
                  <a:srgbClr val="990000"/>
                </a:solidFill>
                <a:latin typeface="Arial" charset="0"/>
                <a:cs typeface="Arial" charset="0"/>
              </a:rPr>
              <a:t>.)</a:t>
            </a:r>
          </a:p>
          <a:p>
            <a:pPr>
              <a:spcBef>
                <a:spcPts val="0"/>
              </a:spcBef>
            </a:pPr>
            <a:endParaRPr lang="en-CA" sz="2000" i="1" dirty="0" smtClean="0">
              <a:solidFill>
                <a:srgbClr val="000000"/>
              </a:solidFill>
              <a:latin typeface="Arial" charset="0"/>
              <a:cs typeface="Arial" charset="0"/>
            </a:endParaRPr>
          </a:p>
          <a:p>
            <a:pPr>
              <a:spcBef>
                <a:spcPts val="0"/>
              </a:spcBef>
            </a:pPr>
            <a:r>
              <a:rPr lang="en-CA" sz="2000" i="1" dirty="0" err="1" smtClean="0">
                <a:solidFill>
                  <a:srgbClr val="000000"/>
                </a:solidFill>
                <a:latin typeface="Arial" charset="0"/>
                <a:cs typeface="Arial" charset="0"/>
              </a:rPr>
              <a:t>Bukan</a:t>
            </a:r>
            <a:r>
              <a:rPr lang="en-CA" sz="2000" i="1" dirty="0" smtClean="0">
                <a:solidFill>
                  <a:srgbClr val="000000"/>
                </a:solidFill>
                <a:latin typeface="Arial" charset="0"/>
                <a:cs typeface="Arial" charset="0"/>
              </a:rPr>
              <a:t> </a:t>
            </a:r>
            <a:r>
              <a:rPr lang="en-CA" sz="2000" i="1" dirty="0" err="1" smtClean="0">
                <a:solidFill>
                  <a:srgbClr val="000000"/>
                </a:solidFill>
                <a:latin typeface="Arial" charset="0"/>
                <a:cs typeface="Arial" charset="0"/>
              </a:rPr>
              <a:t>hanya</a:t>
            </a:r>
            <a:r>
              <a:rPr lang="en-CA" sz="2000" i="1" dirty="0" smtClean="0">
                <a:solidFill>
                  <a:srgbClr val="000000"/>
                </a:solidFill>
                <a:latin typeface="Arial" charset="0"/>
                <a:cs typeface="Arial" charset="0"/>
              </a:rPr>
              <a:t> </a:t>
            </a:r>
            <a:r>
              <a:rPr lang="en-CA" sz="2000" i="1" dirty="0" err="1" smtClean="0">
                <a:solidFill>
                  <a:srgbClr val="000000"/>
                </a:solidFill>
                <a:latin typeface="Arial" charset="0"/>
                <a:cs typeface="Arial" charset="0"/>
              </a:rPr>
              <a:t>bulan</a:t>
            </a:r>
            <a:r>
              <a:rPr lang="en-CA" sz="2000" i="1" dirty="0" smtClean="0">
                <a:solidFill>
                  <a:srgbClr val="000000"/>
                </a:solidFill>
                <a:latin typeface="Arial" charset="0"/>
                <a:cs typeface="Arial" charset="0"/>
              </a:rPr>
              <a:t> </a:t>
            </a:r>
            <a:r>
              <a:rPr lang="en-CA" sz="2000" i="1" dirty="0" err="1" smtClean="0">
                <a:solidFill>
                  <a:srgbClr val="000000"/>
                </a:solidFill>
                <a:latin typeface="Arial" charset="0"/>
                <a:cs typeface="Arial" charset="0"/>
              </a:rPr>
              <a:t>ini</a:t>
            </a:r>
            <a:r>
              <a:rPr lang="en-CA" sz="2000" i="1" dirty="0" smtClean="0">
                <a:solidFill>
                  <a:srgbClr val="000000"/>
                </a:solidFill>
                <a:latin typeface="Arial" charset="0"/>
                <a:cs typeface="Arial" charset="0"/>
              </a:rPr>
              <a:t> </a:t>
            </a:r>
            <a:r>
              <a:rPr lang="en-CA" sz="2000" i="1" dirty="0" err="1" smtClean="0">
                <a:solidFill>
                  <a:srgbClr val="000000"/>
                </a:solidFill>
                <a:latin typeface="Arial" charset="0"/>
                <a:cs typeface="Arial" charset="0"/>
              </a:rPr>
              <a:t>nampak</a:t>
            </a:r>
            <a:r>
              <a:rPr lang="en-CA" sz="2000" i="1" dirty="0" smtClean="0">
                <a:solidFill>
                  <a:srgbClr val="000000"/>
                </a:solidFill>
                <a:latin typeface="Arial" charset="0"/>
                <a:cs typeface="Arial" charset="0"/>
              </a:rPr>
              <a:t> </a:t>
            </a:r>
            <a:r>
              <a:rPr lang="en-CA" sz="2000" i="1" dirty="0" err="1" smtClean="0">
                <a:solidFill>
                  <a:srgbClr val="000000"/>
                </a:solidFill>
                <a:latin typeface="Arial" charset="0"/>
                <a:cs typeface="Arial" charset="0"/>
              </a:rPr>
              <a:t>sempurna</a:t>
            </a:r>
            <a:r>
              <a:rPr lang="en-CA" sz="2000" i="1" dirty="0" smtClean="0">
                <a:solidFill>
                  <a:srgbClr val="000000"/>
                </a:solidFill>
                <a:latin typeface="Arial" charset="0"/>
                <a:cs typeface="Arial" charset="0"/>
              </a:rPr>
              <a:t>, </a:t>
            </a:r>
            <a:r>
              <a:rPr lang="en-CA" sz="2000" i="1" dirty="0" err="1" smtClean="0">
                <a:solidFill>
                  <a:srgbClr val="000000"/>
                </a:solidFill>
                <a:latin typeface="Arial" charset="0"/>
                <a:cs typeface="Arial" charset="0"/>
              </a:rPr>
              <a:t>namun</a:t>
            </a:r>
            <a:r>
              <a:rPr lang="en-CA" sz="2000" i="1" dirty="0" smtClean="0">
                <a:solidFill>
                  <a:srgbClr val="000000"/>
                </a:solidFill>
                <a:latin typeface="Arial" charset="0"/>
                <a:cs typeface="Arial" charset="0"/>
              </a:rPr>
              <a:t> </a:t>
            </a:r>
            <a:r>
              <a:rPr lang="en-CA" sz="2000" i="1" dirty="0" err="1" smtClean="0">
                <a:solidFill>
                  <a:srgbClr val="000000"/>
                </a:solidFill>
                <a:latin typeface="Arial" charset="0"/>
                <a:cs typeface="Arial" charset="0"/>
              </a:rPr>
              <a:t>itu</a:t>
            </a:r>
            <a:r>
              <a:rPr lang="en-CA" sz="2000" i="1" dirty="0" smtClean="0">
                <a:solidFill>
                  <a:srgbClr val="000000"/>
                </a:solidFill>
                <a:latin typeface="Arial" charset="0"/>
                <a:cs typeface="Arial" charset="0"/>
              </a:rPr>
              <a:t> </a:t>
            </a:r>
            <a:r>
              <a:rPr lang="en-CA" sz="2000" i="1" dirty="0" err="1" smtClean="0">
                <a:solidFill>
                  <a:srgbClr val="000000"/>
                </a:solidFill>
                <a:latin typeface="Arial" charset="0"/>
                <a:cs typeface="Arial" charset="0"/>
              </a:rPr>
              <a:t>terlihat</a:t>
            </a:r>
            <a:r>
              <a:rPr lang="en-CA" sz="2000" i="1" dirty="0" smtClean="0">
                <a:solidFill>
                  <a:srgbClr val="000000"/>
                </a:solidFill>
                <a:latin typeface="Arial" charset="0"/>
                <a:cs typeface="Arial" charset="0"/>
              </a:rPr>
              <a:t> </a:t>
            </a:r>
            <a:r>
              <a:rPr lang="en-CA" sz="2000" i="1" dirty="0" err="1" smtClean="0">
                <a:solidFill>
                  <a:srgbClr val="000000"/>
                </a:solidFill>
                <a:latin typeface="Arial" charset="0"/>
                <a:cs typeface="Arial" charset="0"/>
              </a:rPr>
              <a:t>di</a:t>
            </a:r>
            <a:r>
              <a:rPr lang="en-CA" sz="2000" i="1" dirty="0" smtClean="0">
                <a:solidFill>
                  <a:srgbClr val="000000"/>
                </a:solidFill>
                <a:latin typeface="Arial" charset="0"/>
                <a:cs typeface="Arial" charset="0"/>
              </a:rPr>
              <a:t> </a:t>
            </a:r>
            <a:r>
              <a:rPr lang="en-CA" sz="2000" i="1" dirty="0" err="1" smtClean="0">
                <a:solidFill>
                  <a:srgbClr val="000000"/>
                </a:solidFill>
                <a:latin typeface="Arial" charset="0"/>
                <a:cs typeface="Arial" charset="0"/>
              </a:rPr>
              <a:t>bagian</a:t>
            </a:r>
            <a:r>
              <a:rPr lang="en-CA" sz="2000" i="1" dirty="0" smtClean="0">
                <a:solidFill>
                  <a:srgbClr val="000000"/>
                </a:solidFill>
                <a:latin typeface="Arial" charset="0"/>
                <a:cs typeface="Arial" charset="0"/>
              </a:rPr>
              <a:t> </a:t>
            </a:r>
            <a:r>
              <a:rPr lang="en-CA" sz="2000" i="1" dirty="0" err="1" smtClean="0">
                <a:solidFill>
                  <a:srgbClr val="000000"/>
                </a:solidFill>
                <a:latin typeface="Arial" charset="0"/>
                <a:cs typeface="Arial" charset="0"/>
              </a:rPr>
              <a:t>dalam</a:t>
            </a:r>
            <a:r>
              <a:rPr lang="en-CA" sz="2000" i="1" dirty="0" smtClean="0">
                <a:solidFill>
                  <a:srgbClr val="000000"/>
                </a:solidFill>
                <a:latin typeface="Arial" charset="0"/>
                <a:cs typeface="Arial" charset="0"/>
              </a:rPr>
              <a:t> </a:t>
            </a:r>
            <a:r>
              <a:rPr lang="en-CA" sz="2000" i="1" dirty="0" err="1" smtClean="0">
                <a:solidFill>
                  <a:srgbClr val="000000"/>
                </a:solidFill>
                <a:latin typeface="Arial" charset="0"/>
                <a:cs typeface="Arial" charset="0"/>
              </a:rPr>
              <a:t>dari</a:t>
            </a:r>
            <a:r>
              <a:rPr lang="en-CA" sz="2000" i="1" dirty="0" smtClean="0">
                <a:solidFill>
                  <a:srgbClr val="000000"/>
                </a:solidFill>
                <a:latin typeface="Arial" charset="0"/>
                <a:cs typeface="Arial" charset="0"/>
              </a:rPr>
              <a:t> planet </a:t>
            </a:r>
            <a:r>
              <a:rPr lang="en-CA" sz="2000" i="1" dirty="0" err="1" smtClean="0">
                <a:solidFill>
                  <a:srgbClr val="000000"/>
                </a:solidFill>
                <a:latin typeface="Arial" charset="0"/>
                <a:cs typeface="Arial" charset="0"/>
              </a:rPr>
              <a:t>kita</a:t>
            </a:r>
            <a:r>
              <a:rPr lang="en-CA" sz="2000" i="1" dirty="0" smtClean="0">
                <a:solidFill>
                  <a:srgbClr val="000000"/>
                </a:solidFill>
                <a:latin typeface="Arial" charset="0"/>
                <a:cs typeface="Arial" charset="0"/>
              </a:rPr>
              <a:t>. </a:t>
            </a:r>
            <a:r>
              <a:rPr lang="en-CA" sz="2000" i="1" dirty="0" err="1" smtClean="0">
                <a:solidFill>
                  <a:srgbClr val="000000"/>
                </a:solidFill>
                <a:latin typeface="Arial" charset="0"/>
                <a:cs typeface="Arial" charset="0"/>
              </a:rPr>
              <a:t>Ini</a:t>
            </a:r>
            <a:r>
              <a:rPr lang="en-CA" sz="2000" i="1" dirty="0" smtClean="0">
                <a:solidFill>
                  <a:srgbClr val="000000"/>
                </a:solidFill>
                <a:latin typeface="Arial" charset="0"/>
                <a:cs typeface="Arial" charset="0"/>
              </a:rPr>
              <a:t> </a:t>
            </a:r>
            <a:r>
              <a:rPr lang="en-CA" sz="2000" i="1" dirty="0" err="1" smtClean="0">
                <a:solidFill>
                  <a:srgbClr val="000000"/>
                </a:solidFill>
                <a:latin typeface="Arial" charset="0"/>
                <a:cs typeface="Arial" charset="0"/>
              </a:rPr>
              <a:t>berarti</a:t>
            </a:r>
            <a:r>
              <a:rPr lang="en-CA" sz="2000" i="1" dirty="0" smtClean="0">
                <a:solidFill>
                  <a:srgbClr val="000000"/>
                </a:solidFill>
                <a:latin typeface="Arial" charset="0"/>
                <a:cs typeface="Arial" charset="0"/>
              </a:rPr>
              <a:t> </a:t>
            </a:r>
            <a:r>
              <a:rPr lang="en-CA" sz="2000" i="1" dirty="0" err="1" smtClean="0">
                <a:solidFill>
                  <a:srgbClr val="000000"/>
                </a:solidFill>
                <a:latin typeface="Arial" charset="0"/>
                <a:cs typeface="Arial" charset="0"/>
              </a:rPr>
              <a:t>bahwa</a:t>
            </a:r>
            <a:r>
              <a:rPr lang="en-CA" sz="2000" i="1" dirty="0" smtClean="0">
                <a:solidFill>
                  <a:srgbClr val="000000"/>
                </a:solidFill>
                <a:latin typeface="Arial" charset="0"/>
                <a:cs typeface="Arial" charset="0"/>
              </a:rPr>
              <a:t> </a:t>
            </a:r>
            <a:r>
              <a:rPr lang="en-CA" sz="2000" i="1" dirty="0" err="1" smtClean="0">
                <a:solidFill>
                  <a:srgbClr val="000000"/>
                </a:solidFill>
                <a:latin typeface="Arial" charset="0"/>
                <a:cs typeface="Arial" charset="0"/>
              </a:rPr>
              <a:t>para</a:t>
            </a:r>
            <a:r>
              <a:rPr lang="en-CA" sz="2000" i="1" dirty="0" smtClean="0">
                <a:solidFill>
                  <a:srgbClr val="000000"/>
                </a:solidFill>
                <a:latin typeface="Arial" charset="0"/>
                <a:cs typeface="Arial" charset="0"/>
              </a:rPr>
              <a:t> </a:t>
            </a:r>
            <a:r>
              <a:rPr lang="en-CA" sz="2000" i="1" dirty="0" err="1" smtClean="0">
                <a:solidFill>
                  <a:srgbClr val="000000"/>
                </a:solidFill>
                <a:latin typeface="Arial" charset="0"/>
                <a:cs typeface="Arial" charset="0"/>
              </a:rPr>
              <a:t>skeptik</a:t>
            </a:r>
            <a:r>
              <a:rPr lang="en-CA" sz="2000" i="1" dirty="0" smtClean="0">
                <a:solidFill>
                  <a:srgbClr val="000000"/>
                </a:solidFill>
                <a:latin typeface="Arial" charset="0"/>
                <a:cs typeface="Arial" charset="0"/>
              </a:rPr>
              <a:t> </a:t>
            </a:r>
            <a:r>
              <a:rPr lang="en-CA" sz="2000" i="1" dirty="0" err="1" smtClean="0">
                <a:solidFill>
                  <a:srgbClr val="000000"/>
                </a:solidFill>
                <a:latin typeface="Arial" charset="0"/>
                <a:cs typeface="Arial" charset="0"/>
              </a:rPr>
              <a:t>tidak</a:t>
            </a:r>
            <a:r>
              <a:rPr lang="en-CA" sz="2000" i="1" dirty="0" smtClean="0">
                <a:solidFill>
                  <a:srgbClr val="000000"/>
                </a:solidFill>
                <a:latin typeface="Arial" charset="0"/>
                <a:cs typeface="Arial" charset="0"/>
              </a:rPr>
              <a:t> </a:t>
            </a:r>
            <a:r>
              <a:rPr lang="en-CA" sz="2000" i="1" dirty="0" err="1" smtClean="0">
                <a:solidFill>
                  <a:srgbClr val="000000"/>
                </a:solidFill>
                <a:latin typeface="Arial" charset="0"/>
                <a:cs typeface="Arial" charset="0"/>
              </a:rPr>
              <a:t>dapat</a:t>
            </a:r>
            <a:r>
              <a:rPr lang="en-CA" sz="2000" i="1" dirty="0" smtClean="0">
                <a:solidFill>
                  <a:srgbClr val="000000"/>
                </a:solidFill>
                <a:latin typeface="Arial" charset="0"/>
                <a:cs typeface="Arial" charset="0"/>
              </a:rPr>
              <a:t> </a:t>
            </a:r>
            <a:r>
              <a:rPr lang="en-CA" sz="2000" i="1" dirty="0" err="1" smtClean="0">
                <a:solidFill>
                  <a:srgbClr val="000000"/>
                </a:solidFill>
                <a:latin typeface="Arial" charset="0"/>
                <a:cs typeface="Arial" charset="0"/>
              </a:rPr>
              <a:t>mengklaim</a:t>
            </a:r>
            <a:r>
              <a:rPr lang="en-CA" sz="2000" i="1" dirty="0" smtClean="0">
                <a:solidFill>
                  <a:srgbClr val="000000"/>
                </a:solidFill>
                <a:latin typeface="Arial" charset="0"/>
                <a:cs typeface="Arial" charset="0"/>
              </a:rPr>
              <a:t> </a:t>
            </a:r>
            <a:r>
              <a:rPr lang="en-CA" sz="2000" i="1" dirty="0" err="1" smtClean="0">
                <a:solidFill>
                  <a:srgbClr val="000000"/>
                </a:solidFill>
                <a:latin typeface="Arial" charset="0"/>
                <a:cs typeface="Arial" charset="0"/>
              </a:rPr>
              <a:t>bahwa</a:t>
            </a:r>
            <a:r>
              <a:rPr lang="en-CA" sz="2000" i="1" dirty="0" smtClean="0">
                <a:solidFill>
                  <a:srgbClr val="000000"/>
                </a:solidFill>
                <a:latin typeface="Arial" charset="0"/>
                <a:cs typeface="Arial" charset="0"/>
              </a:rPr>
              <a:t> </a:t>
            </a:r>
            <a:r>
              <a:rPr lang="en-CA" sz="2000" i="1" dirty="0" err="1" smtClean="0">
                <a:solidFill>
                  <a:srgbClr val="000000"/>
                </a:solidFill>
                <a:latin typeface="Arial" charset="0"/>
                <a:cs typeface="Arial" charset="0"/>
              </a:rPr>
              <a:t>ini</a:t>
            </a:r>
            <a:r>
              <a:rPr lang="en-CA" sz="2000" i="1" dirty="0" smtClean="0">
                <a:solidFill>
                  <a:srgbClr val="000000"/>
                </a:solidFill>
                <a:latin typeface="Arial" charset="0"/>
                <a:cs typeface="Arial" charset="0"/>
              </a:rPr>
              <a:t> </a:t>
            </a:r>
            <a:r>
              <a:rPr lang="en-CA" sz="2000" i="1" dirty="0" err="1" smtClean="0">
                <a:solidFill>
                  <a:srgbClr val="000000"/>
                </a:solidFill>
                <a:latin typeface="Arial" charset="0"/>
                <a:cs typeface="Arial" charset="0"/>
              </a:rPr>
              <a:t>adalah</a:t>
            </a:r>
            <a:r>
              <a:rPr lang="en-CA" sz="2000" i="1" dirty="0" smtClean="0">
                <a:solidFill>
                  <a:srgbClr val="000000"/>
                </a:solidFill>
                <a:latin typeface="Arial" charset="0"/>
                <a:cs typeface="Arial" charset="0"/>
              </a:rPr>
              <a:t> </a:t>
            </a:r>
            <a:r>
              <a:rPr lang="en-CA" sz="2000" i="1" dirty="0" err="1" smtClean="0">
                <a:solidFill>
                  <a:srgbClr val="000000"/>
                </a:solidFill>
                <a:latin typeface="Arial" charset="0"/>
                <a:cs typeface="Arial" charset="0"/>
              </a:rPr>
              <a:t>gerhana</a:t>
            </a:r>
            <a:r>
              <a:rPr lang="en-CA" sz="2000" i="1" dirty="0" smtClean="0">
                <a:solidFill>
                  <a:srgbClr val="000000"/>
                </a:solidFill>
                <a:latin typeface="Arial" charset="0"/>
                <a:cs typeface="Arial" charset="0"/>
              </a:rPr>
              <a:t> </a:t>
            </a:r>
            <a:r>
              <a:rPr lang="en-CA" sz="2000" i="1" dirty="0" err="1" smtClean="0">
                <a:solidFill>
                  <a:srgbClr val="000000"/>
                </a:solidFill>
                <a:latin typeface="Arial" charset="0"/>
                <a:cs typeface="Arial" charset="0"/>
              </a:rPr>
              <a:t>matahari</a:t>
            </a:r>
            <a:r>
              <a:rPr lang="en-CA" sz="2000" i="1" dirty="0" smtClean="0">
                <a:solidFill>
                  <a:srgbClr val="000000"/>
                </a:solidFill>
                <a:latin typeface="Arial" charset="0"/>
                <a:cs typeface="Arial" charset="0"/>
              </a:rPr>
              <a:t>.</a:t>
            </a:r>
            <a:endParaRPr lang="en-CA" sz="2000" dirty="0">
              <a:solidFill>
                <a:srgbClr val="990000"/>
              </a:solidFill>
            </a:endParaRPr>
          </a:p>
        </p:txBody>
      </p:sp>
      <p:sp>
        <p:nvSpPr>
          <p:cNvPr id="39947" name="Line 11"/>
          <p:cNvSpPr>
            <a:spLocks noChangeShapeType="1"/>
          </p:cNvSpPr>
          <p:nvPr/>
        </p:nvSpPr>
        <p:spPr bwMode="auto">
          <a:xfrm flipH="1">
            <a:off x="4729163" y="0"/>
            <a:ext cx="0" cy="6858000"/>
          </a:xfrm>
          <a:prstGeom prst="line">
            <a:avLst/>
          </a:prstGeom>
          <a:noFill/>
          <a:ln w="38100">
            <a:solidFill>
              <a:srgbClr val="FF0000"/>
            </a:solidFill>
            <a:round/>
            <a:headEnd/>
            <a:tailEnd/>
          </a:ln>
          <a:effectLst/>
        </p:spPr>
        <p:txBody>
          <a:bodyPr/>
          <a:lstStyle/>
          <a:p>
            <a:endParaRPr lang="en-US"/>
          </a:p>
        </p:txBody>
      </p:sp>
      <p:pic>
        <p:nvPicPr>
          <p:cNvPr id="39948" name="Picture 12" descr="NA00684_"/>
          <p:cNvPicPr>
            <a:picLocks noChangeAspect="1" noChangeArrowheads="1"/>
          </p:cNvPicPr>
          <p:nvPr/>
        </p:nvPicPr>
        <p:blipFill>
          <a:blip r:embed="rId3"/>
          <a:srcRect/>
          <a:stretch>
            <a:fillRect/>
          </a:stretch>
        </p:blipFill>
        <p:spPr bwMode="auto">
          <a:xfrm>
            <a:off x="6080125" y="146050"/>
            <a:ext cx="1311275" cy="15144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9947"/>
                                        </p:tgtEl>
                                        <p:attrNameLst>
                                          <p:attrName>style.visibility</p:attrName>
                                        </p:attrNameLst>
                                      </p:cBhvr>
                                      <p:to>
                                        <p:strVal val="visible"/>
                                      </p:to>
                                    </p:set>
                                    <p:anim calcmode="lin" valueType="num">
                                      <p:cBhvr additive="base">
                                        <p:cTn id="7" dur="500" fill="hold"/>
                                        <p:tgtEl>
                                          <p:spTgt spid="39947"/>
                                        </p:tgtEl>
                                        <p:attrNameLst>
                                          <p:attrName>ppt_x</p:attrName>
                                        </p:attrNameLst>
                                      </p:cBhvr>
                                      <p:tavLst>
                                        <p:tav tm="0">
                                          <p:val>
                                            <p:strVal val="#ppt_x"/>
                                          </p:val>
                                        </p:tav>
                                        <p:tav tm="100000">
                                          <p:val>
                                            <p:strVal val="#ppt_x"/>
                                          </p:val>
                                        </p:tav>
                                      </p:tavLst>
                                    </p:anim>
                                    <p:anim calcmode="lin" valueType="num">
                                      <p:cBhvr additive="base">
                                        <p:cTn id="8" dur="500" fill="hold"/>
                                        <p:tgtEl>
                                          <p:spTgt spid="3994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39939"/>
                                        </p:tgtEl>
                                        <p:attrNameLst>
                                          <p:attrName>style.visibility</p:attrName>
                                        </p:attrNameLst>
                                      </p:cBhvr>
                                      <p:to>
                                        <p:strVal val="visible"/>
                                      </p:to>
                                    </p:set>
                                    <p:animEffect transition="in" filter="box(in)">
                                      <p:cBhvr>
                                        <p:cTn id="12" dur="500"/>
                                        <p:tgtEl>
                                          <p:spTgt spid="39939"/>
                                        </p:tgtEl>
                                      </p:cBhvr>
                                    </p:animEffect>
                                  </p:childTnLst>
                                </p:cTn>
                              </p:par>
                            </p:childTnLst>
                          </p:cTn>
                        </p:par>
                        <p:par>
                          <p:cTn id="13" fill="hold">
                            <p:stCondLst>
                              <p:cond delay="1000"/>
                            </p:stCondLst>
                            <p:childTnLst>
                              <p:par>
                                <p:cTn id="14" presetID="4" presetClass="entr" presetSubtype="16" fill="hold" nodeType="afterEffect">
                                  <p:stCondLst>
                                    <p:cond delay="0"/>
                                  </p:stCondLst>
                                  <p:childTnLst>
                                    <p:set>
                                      <p:cBhvr>
                                        <p:cTn id="15" dur="1" fill="hold">
                                          <p:stCondLst>
                                            <p:cond delay="0"/>
                                          </p:stCondLst>
                                        </p:cTn>
                                        <p:tgtEl>
                                          <p:spTgt spid="39948"/>
                                        </p:tgtEl>
                                        <p:attrNameLst>
                                          <p:attrName>style.visibility</p:attrName>
                                        </p:attrNameLst>
                                      </p:cBhvr>
                                      <p:to>
                                        <p:strVal val="visible"/>
                                      </p:to>
                                    </p:set>
                                    <p:animEffect transition="in" filter="box(in)">
                                      <p:cBhvr>
                                        <p:cTn id="16" dur="500"/>
                                        <p:tgtEl>
                                          <p:spTgt spid="39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utoUpdateAnimBg="0"/>
      <p:bldP spid="3994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Line 2"/>
          <p:cNvSpPr>
            <a:spLocks noChangeShapeType="1"/>
          </p:cNvSpPr>
          <p:nvPr/>
        </p:nvSpPr>
        <p:spPr bwMode="auto">
          <a:xfrm flipH="1">
            <a:off x="4275138" y="0"/>
            <a:ext cx="0" cy="6858000"/>
          </a:xfrm>
          <a:prstGeom prst="line">
            <a:avLst/>
          </a:prstGeom>
          <a:noFill/>
          <a:ln w="38100">
            <a:solidFill>
              <a:srgbClr val="FF0000"/>
            </a:solidFill>
            <a:round/>
            <a:headEnd/>
            <a:tailEnd/>
          </a:ln>
          <a:effectLst/>
        </p:spPr>
        <p:txBody>
          <a:bodyPr/>
          <a:lstStyle/>
          <a:p>
            <a:endParaRPr lang="en-US"/>
          </a:p>
        </p:txBody>
      </p:sp>
      <p:sp>
        <p:nvSpPr>
          <p:cNvPr id="51203" name="Text Box 3"/>
          <p:cNvSpPr txBox="1">
            <a:spLocks noChangeArrowheads="1"/>
          </p:cNvSpPr>
          <p:nvPr/>
        </p:nvSpPr>
        <p:spPr bwMode="auto">
          <a:xfrm>
            <a:off x="4389438" y="822325"/>
            <a:ext cx="4608512" cy="2800767"/>
          </a:xfrm>
          <a:prstGeom prst="rect">
            <a:avLst/>
          </a:prstGeom>
          <a:noFill/>
          <a:ln w="9525">
            <a:noFill/>
            <a:miter lim="800000"/>
            <a:headEnd/>
            <a:tailEnd/>
          </a:ln>
          <a:effectLst/>
        </p:spPr>
        <p:txBody>
          <a:bodyPr>
            <a:spAutoFit/>
          </a:bodyPr>
          <a:lstStyle/>
          <a:p>
            <a:pPr algn="l">
              <a:spcBef>
                <a:spcPct val="50000"/>
              </a:spcBef>
            </a:pPr>
            <a:r>
              <a:rPr lang="en-CA" sz="2200" dirty="0" err="1" smtClean="0">
                <a:solidFill>
                  <a:srgbClr val="000000"/>
                </a:solidFill>
                <a:latin typeface="Times New Roman"/>
                <a:cs typeface="Arial" charset="0"/>
              </a:rPr>
              <a:t>Bintang-bintang</a:t>
            </a:r>
            <a:r>
              <a:rPr lang="en-CA" sz="2200" dirty="0" smtClean="0">
                <a:solidFill>
                  <a:srgbClr val="000000"/>
                </a:solidFill>
                <a:latin typeface="Times New Roman"/>
                <a:cs typeface="Arial" charset="0"/>
              </a:rPr>
              <a:t> </a:t>
            </a:r>
            <a:r>
              <a:rPr lang="en-CA" sz="2200" dirty="0" err="1" smtClean="0">
                <a:solidFill>
                  <a:srgbClr val="000000"/>
                </a:solidFill>
                <a:latin typeface="Times New Roman"/>
                <a:cs typeface="Arial" charset="0"/>
              </a:rPr>
              <a:t>berjatuhan</a:t>
            </a:r>
            <a:r>
              <a:rPr lang="en-CA" sz="2200" dirty="0" smtClean="0">
                <a:solidFill>
                  <a:srgbClr val="000000"/>
                </a:solidFill>
                <a:latin typeface="Times New Roman"/>
                <a:cs typeface="Arial" charset="0"/>
              </a:rPr>
              <a:t> </a:t>
            </a:r>
            <a:r>
              <a:rPr lang="en-CA" sz="2200" dirty="0" err="1" smtClean="0">
                <a:solidFill>
                  <a:srgbClr val="000000"/>
                </a:solidFill>
                <a:latin typeface="Times New Roman"/>
                <a:cs typeface="Arial" charset="0"/>
              </a:rPr>
              <a:t>dari</a:t>
            </a:r>
            <a:r>
              <a:rPr lang="en-CA" sz="2200" dirty="0" smtClean="0">
                <a:solidFill>
                  <a:srgbClr val="000000"/>
                </a:solidFill>
                <a:latin typeface="Times New Roman"/>
                <a:cs typeface="Arial" charset="0"/>
              </a:rPr>
              <a:t> </a:t>
            </a:r>
            <a:r>
              <a:rPr lang="en-CA" sz="2200" dirty="0" err="1" smtClean="0">
                <a:solidFill>
                  <a:srgbClr val="000000"/>
                </a:solidFill>
                <a:latin typeface="Times New Roman"/>
                <a:cs typeface="Arial" charset="0"/>
              </a:rPr>
              <a:t>langit</a:t>
            </a:r>
            <a:r>
              <a:rPr lang="en-CA" sz="2200" dirty="0" smtClean="0">
                <a:solidFill>
                  <a:srgbClr val="000000"/>
                </a:solidFill>
                <a:latin typeface="Times New Roman"/>
                <a:cs typeface="Arial" charset="0"/>
              </a:rPr>
              <a:t> – </a:t>
            </a:r>
            <a:r>
              <a:rPr lang="en-CA" sz="2200" dirty="0" smtClean="0">
                <a:solidFill>
                  <a:srgbClr val="FF0000"/>
                </a:solidFill>
                <a:latin typeface="Times New Roman"/>
                <a:cs typeface="Arial" charset="0"/>
              </a:rPr>
              <a:t>“</a:t>
            </a:r>
            <a:r>
              <a:rPr lang="en-CA" sz="2200" dirty="0" smtClean="0">
                <a:solidFill>
                  <a:srgbClr val="FF0000"/>
                </a:solidFill>
                <a:latin typeface="Arial" charset="0"/>
                <a:cs typeface="Arial" charset="0"/>
              </a:rPr>
              <a:t>Dan</a:t>
            </a:r>
            <a:r>
              <a:rPr lang="en-US" sz="2200" dirty="0" smtClean="0"/>
              <a:t> </a:t>
            </a:r>
            <a:r>
              <a:rPr lang="en-US" sz="2200" dirty="0" err="1">
                <a:solidFill>
                  <a:srgbClr val="FF0000"/>
                </a:solidFill>
              </a:rPr>
              <a:t>bintang-bintang</a:t>
            </a:r>
            <a:r>
              <a:rPr lang="en-US" sz="2200" dirty="0">
                <a:solidFill>
                  <a:srgbClr val="FF0000"/>
                </a:solidFill>
              </a:rPr>
              <a:t> </a:t>
            </a:r>
            <a:r>
              <a:rPr lang="en-US" sz="2200" dirty="0" err="1">
                <a:solidFill>
                  <a:srgbClr val="FF0000"/>
                </a:solidFill>
              </a:rPr>
              <a:t>di</a:t>
            </a:r>
            <a:r>
              <a:rPr lang="en-US" sz="2200" dirty="0">
                <a:solidFill>
                  <a:srgbClr val="FF0000"/>
                </a:solidFill>
              </a:rPr>
              <a:t> </a:t>
            </a:r>
            <a:r>
              <a:rPr lang="en-US" sz="2200" dirty="0" err="1">
                <a:solidFill>
                  <a:srgbClr val="FF0000"/>
                </a:solidFill>
              </a:rPr>
              <a:t>langit</a:t>
            </a:r>
            <a:r>
              <a:rPr lang="en-US" sz="2200" dirty="0">
                <a:solidFill>
                  <a:srgbClr val="FF0000"/>
                </a:solidFill>
              </a:rPr>
              <a:t> </a:t>
            </a:r>
            <a:r>
              <a:rPr lang="en-US" sz="2200" dirty="0" err="1">
                <a:solidFill>
                  <a:srgbClr val="FF0000"/>
                </a:solidFill>
              </a:rPr>
              <a:t>berjatuhan</a:t>
            </a:r>
            <a:r>
              <a:rPr lang="en-US" sz="2200" dirty="0">
                <a:solidFill>
                  <a:srgbClr val="FF0000"/>
                </a:solidFill>
              </a:rPr>
              <a:t> </a:t>
            </a:r>
            <a:r>
              <a:rPr lang="en-US" sz="2200" dirty="0" err="1">
                <a:solidFill>
                  <a:srgbClr val="FF0000"/>
                </a:solidFill>
              </a:rPr>
              <a:t>ke</a:t>
            </a:r>
            <a:r>
              <a:rPr lang="en-US" sz="2200" dirty="0">
                <a:solidFill>
                  <a:srgbClr val="FF0000"/>
                </a:solidFill>
              </a:rPr>
              <a:t> </a:t>
            </a:r>
            <a:r>
              <a:rPr lang="en-US" sz="2200" dirty="0" err="1">
                <a:solidFill>
                  <a:srgbClr val="FF0000"/>
                </a:solidFill>
              </a:rPr>
              <a:t>atas</a:t>
            </a:r>
            <a:r>
              <a:rPr lang="en-US" sz="2200" dirty="0">
                <a:solidFill>
                  <a:srgbClr val="FF0000"/>
                </a:solidFill>
              </a:rPr>
              <a:t> </a:t>
            </a:r>
            <a:r>
              <a:rPr lang="en-US" sz="2200" dirty="0" err="1">
                <a:solidFill>
                  <a:srgbClr val="FF0000"/>
                </a:solidFill>
              </a:rPr>
              <a:t>bumi</a:t>
            </a:r>
            <a:r>
              <a:rPr lang="en-US" sz="2200" dirty="0">
                <a:solidFill>
                  <a:srgbClr val="FF0000"/>
                </a:solidFill>
              </a:rPr>
              <a:t> </a:t>
            </a:r>
            <a:r>
              <a:rPr lang="en-US" sz="2200" dirty="0" err="1">
                <a:solidFill>
                  <a:srgbClr val="FF0000"/>
                </a:solidFill>
              </a:rPr>
              <a:t>bagaikan</a:t>
            </a:r>
            <a:r>
              <a:rPr lang="en-US" sz="2200" dirty="0">
                <a:solidFill>
                  <a:srgbClr val="FF0000"/>
                </a:solidFill>
              </a:rPr>
              <a:t> </a:t>
            </a:r>
            <a:r>
              <a:rPr lang="en-US" sz="2200" dirty="0" err="1">
                <a:solidFill>
                  <a:srgbClr val="FF0000"/>
                </a:solidFill>
              </a:rPr>
              <a:t>pohon</a:t>
            </a:r>
            <a:r>
              <a:rPr lang="en-US" sz="2200" dirty="0">
                <a:solidFill>
                  <a:srgbClr val="FF0000"/>
                </a:solidFill>
              </a:rPr>
              <a:t> </a:t>
            </a:r>
            <a:r>
              <a:rPr lang="en-US" sz="2200" dirty="0" err="1">
                <a:solidFill>
                  <a:srgbClr val="FF0000"/>
                </a:solidFill>
              </a:rPr>
              <a:t>ara</a:t>
            </a:r>
            <a:r>
              <a:rPr lang="en-US" sz="2200" dirty="0">
                <a:solidFill>
                  <a:srgbClr val="FF0000"/>
                </a:solidFill>
              </a:rPr>
              <a:t> </a:t>
            </a:r>
            <a:r>
              <a:rPr lang="en-US" sz="2200" dirty="0" err="1">
                <a:solidFill>
                  <a:srgbClr val="FF0000"/>
                </a:solidFill>
              </a:rPr>
              <a:t>menggugurkan</a:t>
            </a:r>
            <a:r>
              <a:rPr lang="en-US" sz="2200" dirty="0">
                <a:solidFill>
                  <a:srgbClr val="FF0000"/>
                </a:solidFill>
              </a:rPr>
              <a:t> </a:t>
            </a:r>
            <a:r>
              <a:rPr lang="en-US" sz="2200" dirty="0" err="1">
                <a:solidFill>
                  <a:srgbClr val="FF0000"/>
                </a:solidFill>
              </a:rPr>
              <a:t>buah-buahnya</a:t>
            </a:r>
            <a:r>
              <a:rPr lang="en-US" sz="2200" dirty="0">
                <a:solidFill>
                  <a:srgbClr val="FF0000"/>
                </a:solidFill>
              </a:rPr>
              <a:t> yang </a:t>
            </a:r>
            <a:r>
              <a:rPr lang="en-US" sz="2200" dirty="0" err="1">
                <a:solidFill>
                  <a:srgbClr val="FF0000"/>
                </a:solidFill>
              </a:rPr>
              <a:t>mentah</a:t>
            </a:r>
            <a:r>
              <a:rPr lang="en-US" sz="2200" dirty="0">
                <a:solidFill>
                  <a:srgbClr val="FF0000"/>
                </a:solidFill>
              </a:rPr>
              <a:t>, </a:t>
            </a:r>
            <a:r>
              <a:rPr lang="en-US" sz="2200" dirty="0" err="1">
                <a:solidFill>
                  <a:srgbClr val="FF0000"/>
                </a:solidFill>
              </a:rPr>
              <a:t>apabila</a:t>
            </a:r>
            <a:r>
              <a:rPr lang="en-US" sz="2200" dirty="0">
                <a:solidFill>
                  <a:srgbClr val="FF0000"/>
                </a:solidFill>
              </a:rPr>
              <a:t> </a:t>
            </a:r>
            <a:r>
              <a:rPr lang="en-US" sz="2200" dirty="0" err="1">
                <a:solidFill>
                  <a:srgbClr val="FF0000"/>
                </a:solidFill>
              </a:rPr>
              <a:t>ia</a:t>
            </a:r>
            <a:r>
              <a:rPr lang="en-US" sz="2200" dirty="0">
                <a:solidFill>
                  <a:srgbClr val="FF0000"/>
                </a:solidFill>
              </a:rPr>
              <a:t> </a:t>
            </a:r>
            <a:r>
              <a:rPr lang="en-US" sz="2200" dirty="0" err="1">
                <a:solidFill>
                  <a:srgbClr val="FF0000"/>
                </a:solidFill>
              </a:rPr>
              <a:t>digoncang</a:t>
            </a:r>
            <a:r>
              <a:rPr lang="en-US" sz="2200" dirty="0">
                <a:solidFill>
                  <a:srgbClr val="FF0000"/>
                </a:solidFill>
              </a:rPr>
              <a:t> </a:t>
            </a:r>
            <a:r>
              <a:rPr lang="en-US" sz="2200" dirty="0" err="1">
                <a:solidFill>
                  <a:srgbClr val="FF0000"/>
                </a:solidFill>
              </a:rPr>
              <a:t>angin</a:t>
            </a:r>
            <a:r>
              <a:rPr lang="en-US" sz="2200" dirty="0">
                <a:solidFill>
                  <a:srgbClr val="FF0000"/>
                </a:solidFill>
              </a:rPr>
              <a:t> yang </a:t>
            </a:r>
            <a:r>
              <a:rPr lang="en-US" sz="2200" dirty="0" err="1" smtClean="0">
                <a:solidFill>
                  <a:srgbClr val="FF0000"/>
                </a:solidFill>
              </a:rPr>
              <a:t>kencang</a:t>
            </a:r>
            <a:r>
              <a:rPr lang="en-US" sz="2200" dirty="0" smtClean="0">
                <a:solidFill>
                  <a:srgbClr val="FF0000"/>
                </a:solidFill>
              </a:rPr>
              <a:t>.” (</a:t>
            </a:r>
            <a:r>
              <a:rPr lang="en-US" sz="2200" dirty="0" err="1" smtClean="0">
                <a:solidFill>
                  <a:srgbClr val="FF0000"/>
                </a:solidFill>
              </a:rPr>
              <a:t>Wahyu</a:t>
            </a:r>
            <a:r>
              <a:rPr lang="en-US" sz="2200" dirty="0" smtClean="0">
                <a:solidFill>
                  <a:srgbClr val="FF0000"/>
                </a:solidFill>
              </a:rPr>
              <a:t> 6:13)</a:t>
            </a:r>
            <a:endParaRPr lang="en-CA" sz="2200" dirty="0">
              <a:solidFill>
                <a:srgbClr val="FF0000"/>
              </a:solidFill>
              <a:latin typeface="Arial" charset="0"/>
              <a:cs typeface="Arial" charset="0"/>
            </a:endParaRPr>
          </a:p>
        </p:txBody>
      </p:sp>
      <p:pic>
        <p:nvPicPr>
          <p:cNvPr id="51205" name="Picture 5"/>
          <p:cNvPicPr>
            <a:picLocks noChangeAspect="1" noChangeArrowheads="1"/>
          </p:cNvPicPr>
          <p:nvPr/>
        </p:nvPicPr>
        <p:blipFill>
          <a:blip r:embed="rId2"/>
          <a:srcRect/>
          <a:stretch>
            <a:fillRect/>
          </a:stretch>
        </p:blipFill>
        <p:spPr bwMode="auto">
          <a:xfrm>
            <a:off x="5319713" y="258763"/>
            <a:ext cx="2333625" cy="390525"/>
          </a:xfrm>
          <a:prstGeom prst="rect">
            <a:avLst/>
          </a:prstGeom>
          <a:noFill/>
          <a:ln w="9525">
            <a:noFill/>
            <a:miter lim="800000"/>
            <a:headEnd/>
            <a:tailEnd/>
          </a:ln>
          <a:effectLst/>
        </p:spPr>
      </p:pic>
      <p:sp>
        <p:nvSpPr>
          <p:cNvPr id="51207" name="Text Box 7"/>
          <p:cNvSpPr txBox="1">
            <a:spLocks noChangeArrowheads="1"/>
          </p:cNvSpPr>
          <p:nvPr/>
        </p:nvSpPr>
        <p:spPr bwMode="auto">
          <a:xfrm>
            <a:off x="4727575" y="3551498"/>
            <a:ext cx="3743325" cy="519113"/>
          </a:xfrm>
          <a:prstGeom prst="rect">
            <a:avLst/>
          </a:prstGeom>
          <a:noFill/>
          <a:ln w="9525">
            <a:noFill/>
            <a:miter lim="800000"/>
            <a:headEnd/>
            <a:tailEnd/>
          </a:ln>
          <a:effectLst/>
        </p:spPr>
        <p:txBody>
          <a:bodyPr>
            <a:spAutoFit/>
          </a:bodyPr>
          <a:lstStyle/>
          <a:p>
            <a:pPr>
              <a:spcBef>
                <a:spcPct val="50000"/>
              </a:spcBef>
            </a:pPr>
            <a:r>
              <a:rPr lang="en-CA" sz="2400" dirty="0" smtClean="0">
                <a:solidFill>
                  <a:srgbClr val="000000"/>
                </a:solidFill>
                <a:cs typeface="Arial" charset="0"/>
              </a:rPr>
              <a:t>13 November 1833</a:t>
            </a:r>
            <a:r>
              <a:rPr lang="en-CA" sz="2800" dirty="0" smtClean="0">
                <a:solidFill>
                  <a:srgbClr val="000066"/>
                </a:solidFill>
                <a:latin typeface="Times New Roman" pitchFamily="18" charset="0"/>
              </a:rPr>
              <a:t> </a:t>
            </a:r>
            <a:endParaRPr lang="en-CA" sz="2800" dirty="0">
              <a:solidFill>
                <a:srgbClr val="000066"/>
              </a:solidFill>
              <a:latin typeface="Times New Roman" pitchFamily="18" charset="0"/>
            </a:endParaRPr>
          </a:p>
        </p:txBody>
      </p:sp>
      <p:sp>
        <p:nvSpPr>
          <p:cNvPr id="51211" name="Text Box 11"/>
          <p:cNvSpPr txBox="1">
            <a:spLocks noChangeArrowheads="1"/>
          </p:cNvSpPr>
          <p:nvPr/>
        </p:nvSpPr>
        <p:spPr bwMode="auto">
          <a:xfrm>
            <a:off x="279400" y="339725"/>
            <a:ext cx="3854450" cy="4760913"/>
          </a:xfrm>
          <a:prstGeom prst="rect">
            <a:avLst/>
          </a:prstGeom>
          <a:noFill/>
          <a:ln w="9525">
            <a:noFill/>
            <a:miter lim="800000"/>
            <a:headEnd/>
            <a:tailEnd/>
          </a:ln>
          <a:effectLst/>
        </p:spPr>
        <p:txBody>
          <a:bodyPr>
            <a:spAutoFit/>
          </a:bodyPr>
          <a:lstStyle/>
          <a:p>
            <a:pPr>
              <a:spcBef>
                <a:spcPct val="50000"/>
              </a:spcBef>
            </a:pPr>
            <a:r>
              <a:rPr lang="en-CA" sz="1800">
                <a:solidFill>
                  <a:srgbClr val="000000"/>
                </a:solidFill>
                <a:latin typeface="Times New Roman" pitchFamily="18" charset="0"/>
                <a:cs typeface="Arial" charset="0"/>
              </a:rPr>
              <a:t>"The morning of November 13th, 1833," says an eyewitness, a Yale astronomer, "was rendered memorable by an exhibition of the phenomenon called shooting stars, which was probably more extensive and magnificent than any similar one hitherto recorded... Probably no celestial phenomenon has ever occurred in this country since its first settlement, which was viewed with so much admiration and</a:t>
            </a:r>
            <a:r>
              <a:rPr lang="en-CA" sz="1800" u="sng">
                <a:solidFill>
                  <a:srgbClr val="000000"/>
                </a:solidFill>
                <a:latin typeface="Times New Roman" pitchFamily="18" charset="0"/>
                <a:cs typeface="Arial" charset="0"/>
              </a:rPr>
              <a:t> </a:t>
            </a:r>
            <a:r>
              <a:rPr lang="en-CA" sz="1800">
                <a:solidFill>
                  <a:srgbClr val="000000"/>
                </a:solidFill>
                <a:latin typeface="Times New Roman" pitchFamily="18" charset="0"/>
                <a:cs typeface="Arial" charset="0"/>
              </a:rPr>
              <a:t>delight by one class of spectators, or with so much astonishment and fear by another class." -DENISON OLMSTED in </a:t>
            </a:r>
            <a:r>
              <a:rPr lang="en-CA" sz="1800" i="1">
                <a:solidFill>
                  <a:srgbClr val="000000"/>
                </a:solidFill>
                <a:latin typeface="Times New Roman" pitchFamily="18" charset="0"/>
                <a:cs typeface="Arial" charset="0"/>
              </a:rPr>
              <a:t>The American Journal of Science and Arts, </a:t>
            </a:r>
            <a:r>
              <a:rPr lang="en-CA" sz="1800">
                <a:solidFill>
                  <a:srgbClr val="000000"/>
                </a:solidFill>
                <a:latin typeface="Times New Roman" pitchFamily="18" charset="0"/>
                <a:cs typeface="Arial" charset="0"/>
              </a:rPr>
              <a:t>vol. 25 (1834), pp. 363, 364</a:t>
            </a:r>
            <a:r>
              <a:rPr lang="en-CA" sz="1800">
                <a:latin typeface="Times New Roman" pitchFamily="18" charset="0"/>
              </a:rPr>
              <a:t> </a:t>
            </a:r>
          </a:p>
        </p:txBody>
      </p:sp>
      <p:sp>
        <p:nvSpPr>
          <p:cNvPr id="51213" name="Rectangle 13"/>
          <p:cNvSpPr>
            <a:spLocks noChangeArrowheads="1"/>
          </p:cNvSpPr>
          <p:nvPr/>
        </p:nvSpPr>
        <p:spPr bwMode="auto">
          <a:xfrm>
            <a:off x="255588" y="292100"/>
            <a:ext cx="3814762" cy="5243513"/>
          </a:xfrm>
          <a:prstGeom prst="rect">
            <a:avLst/>
          </a:prstGeom>
          <a:solidFill>
            <a:srgbClr val="FFE2C5"/>
          </a:solidFill>
          <a:ln w="9525">
            <a:noFill/>
            <a:miter lim="800000"/>
            <a:headEnd/>
            <a:tailEnd/>
          </a:ln>
          <a:effectLst/>
        </p:spPr>
        <p:txBody>
          <a:bodyPr wrap="none" anchor="ctr"/>
          <a:lstStyle/>
          <a:p>
            <a:endParaRPr lang="en-US"/>
          </a:p>
        </p:txBody>
      </p:sp>
      <p:sp>
        <p:nvSpPr>
          <p:cNvPr id="51212" name="Text Box 12"/>
          <p:cNvSpPr txBox="1">
            <a:spLocks noChangeArrowheads="1"/>
          </p:cNvSpPr>
          <p:nvPr/>
        </p:nvSpPr>
        <p:spPr bwMode="auto">
          <a:xfrm>
            <a:off x="381000" y="269875"/>
            <a:ext cx="3389313" cy="4708981"/>
          </a:xfrm>
          <a:prstGeom prst="rect">
            <a:avLst/>
          </a:prstGeom>
          <a:noFill/>
          <a:ln w="9525">
            <a:noFill/>
            <a:miter lim="800000"/>
            <a:headEnd/>
            <a:tailEnd/>
          </a:ln>
          <a:effectLst/>
        </p:spPr>
        <p:txBody>
          <a:bodyPr>
            <a:spAutoFit/>
          </a:bodyPr>
          <a:lstStyle/>
          <a:p>
            <a:pPr>
              <a:spcBef>
                <a:spcPct val="50000"/>
              </a:spcBef>
            </a:pPr>
            <a:r>
              <a:rPr lang="en-CA" sz="2000" dirty="0" smtClean="0">
                <a:solidFill>
                  <a:srgbClr val="000000"/>
                </a:solidFill>
                <a:latin typeface="Arial" charset="0"/>
                <a:cs typeface="Arial" charset="0"/>
              </a:rPr>
              <a:t>“Dari </a:t>
            </a:r>
            <a:r>
              <a:rPr lang="en-CA" sz="2000" dirty="0" err="1" smtClean="0">
                <a:solidFill>
                  <a:srgbClr val="000000"/>
                </a:solidFill>
                <a:latin typeface="Arial" charset="0"/>
                <a:cs typeface="Arial" charset="0"/>
              </a:rPr>
              <a:t>teluk</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Meksiko</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sampai</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ke</a:t>
            </a:r>
            <a:r>
              <a:rPr lang="en-CA" sz="2000" dirty="0" smtClean="0">
                <a:solidFill>
                  <a:srgbClr val="000000"/>
                </a:solidFill>
                <a:latin typeface="Arial" charset="0"/>
                <a:cs typeface="Arial" charset="0"/>
              </a:rPr>
              <a:t> Halifax</a:t>
            </a:r>
            <a:r>
              <a:rPr lang="en-CA" sz="2000" dirty="0">
                <a:solidFill>
                  <a:srgbClr val="000000"/>
                </a:solidFill>
                <a:latin typeface="Arial" charset="0"/>
                <a:cs typeface="Arial" charset="0"/>
              </a:rPr>
              <a:t>, </a:t>
            </a:r>
            <a:r>
              <a:rPr lang="en-CA" sz="2000" dirty="0" err="1" smtClean="0">
                <a:solidFill>
                  <a:srgbClr val="000000"/>
                </a:solidFill>
                <a:latin typeface="Arial" charset="0"/>
                <a:cs typeface="Arial" charset="0"/>
              </a:rPr>
              <a:t>sampai</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pagi</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hari</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langit</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terlihat</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bercahaya</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di</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setiap</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sudut</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dan</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diterangi</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oleh</a:t>
            </a:r>
            <a:r>
              <a:rPr lang="en-CA" sz="2000" dirty="0" smtClean="0">
                <a:solidFill>
                  <a:srgbClr val="000000"/>
                </a:solidFill>
                <a:latin typeface="Arial" charset="0"/>
                <a:cs typeface="Arial" charset="0"/>
              </a:rPr>
              <a:t> bola-bola </a:t>
            </a:r>
            <a:r>
              <a:rPr lang="en-CA" sz="2000" dirty="0" err="1" smtClean="0">
                <a:solidFill>
                  <a:srgbClr val="000000"/>
                </a:solidFill>
                <a:latin typeface="Arial" charset="0"/>
                <a:cs typeface="Arial" charset="0"/>
              </a:rPr>
              <a:t>api</a:t>
            </a:r>
            <a:r>
              <a:rPr lang="en-CA" sz="2000" dirty="0" smtClean="0">
                <a:solidFill>
                  <a:srgbClr val="000000"/>
                </a:solidFill>
                <a:latin typeface="Arial" charset="0"/>
                <a:cs typeface="Arial" charset="0"/>
              </a:rPr>
              <a:t>. Di Boston</a:t>
            </a:r>
            <a:r>
              <a:rPr lang="en-CA" sz="2000" dirty="0">
                <a:solidFill>
                  <a:srgbClr val="000000"/>
                </a:solidFill>
                <a:latin typeface="Arial" charset="0"/>
                <a:cs typeface="Arial" charset="0"/>
              </a:rPr>
              <a:t>, </a:t>
            </a:r>
            <a:r>
              <a:rPr lang="en-CA" sz="2000" u="sng" dirty="0" err="1" smtClean="0">
                <a:solidFill>
                  <a:srgbClr val="000000"/>
                </a:solidFill>
                <a:latin typeface="Arial" charset="0"/>
                <a:cs typeface="Arial" charset="0"/>
              </a:rPr>
              <a:t>frekuensi</a:t>
            </a:r>
            <a:r>
              <a:rPr lang="en-CA" sz="2000" u="sng" dirty="0" smtClean="0">
                <a:solidFill>
                  <a:srgbClr val="000000"/>
                </a:solidFill>
                <a:latin typeface="Arial" charset="0"/>
                <a:cs typeface="Arial" charset="0"/>
              </a:rPr>
              <a:t> meteor yang </a:t>
            </a:r>
            <a:r>
              <a:rPr lang="en-CA" sz="2000" u="sng" dirty="0" err="1" smtClean="0">
                <a:solidFill>
                  <a:srgbClr val="000000"/>
                </a:solidFill>
                <a:latin typeface="Arial" charset="0"/>
                <a:cs typeface="Arial" charset="0"/>
              </a:rPr>
              <a:t>berjatuhan</a:t>
            </a:r>
            <a:r>
              <a:rPr lang="en-CA" sz="2000" u="sng" dirty="0" smtClean="0">
                <a:solidFill>
                  <a:srgbClr val="000000"/>
                </a:solidFill>
                <a:latin typeface="Arial" charset="0"/>
                <a:cs typeface="Arial" charset="0"/>
              </a:rPr>
              <a:t> </a:t>
            </a:r>
            <a:r>
              <a:rPr lang="en-CA" sz="2000" u="sng" dirty="0" err="1" smtClean="0">
                <a:solidFill>
                  <a:srgbClr val="000000"/>
                </a:solidFill>
                <a:latin typeface="Arial" charset="0"/>
                <a:cs typeface="Arial" charset="0"/>
              </a:rPr>
              <a:t>diperkirakan</a:t>
            </a:r>
            <a:r>
              <a:rPr lang="en-CA" sz="2000" u="sng" dirty="0" smtClean="0">
                <a:solidFill>
                  <a:srgbClr val="000000"/>
                </a:solidFill>
                <a:latin typeface="Arial" charset="0"/>
                <a:cs typeface="Arial" charset="0"/>
              </a:rPr>
              <a:t> </a:t>
            </a:r>
            <a:r>
              <a:rPr lang="en-CA" sz="2000" u="sng" dirty="0" err="1" smtClean="0">
                <a:solidFill>
                  <a:srgbClr val="000000"/>
                </a:solidFill>
                <a:latin typeface="Arial" charset="0"/>
                <a:cs typeface="Arial" charset="0"/>
              </a:rPr>
              <a:t>banyaknya</a:t>
            </a:r>
            <a:r>
              <a:rPr lang="en-CA" sz="2000" u="sng" dirty="0" smtClean="0">
                <a:solidFill>
                  <a:srgbClr val="000000"/>
                </a:solidFill>
                <a:latin typeface="Arial" charset="0"/>
                <a:cs typeface="Arial" charset="0"/>
              </a:rPr>
              <a:t> </a:t>
            </a:r>
            <a:r>
              <a:rPr lang="en-CA" sz="2000" u="sng" dirty="0" err="1" smtClean="0">
                <a:solidFill>
                  <a:srgbClr val="000000"/>
                </a:solidFill>
                <a:latin typeface="Arial" charset="0"/>
                <a:cs typeface="Arial" charset="0"/>
              </a:rPr>
              <a:t>setengah</a:t>
            </a:r>
            <a:r>
              <a:rPr lang="en-CA" sz="2000" u="sng" dirty="0" smtClean="0">
                <a:solidFill>
                  <a:srgbClr val="000000"/>
                </a:solidFill>
                <a:latin typeface="Arial" charset="0"/>
                <a:cs typeface="Arial" charset="0"/>
              </a:rPr>
              <a:t> </a:t>
            </a:r>
            <a:r>
              <a:rPr lang="en-CA" sz="2000" u="sng" dirty="0" err="1" smtClean="0">
                <a:solidFill>
                  <a:srgbClr val="000000"/>
                </a:solidFill>
                <a:latin typeface="Arial" charset="0"/>
                <a:cs typeface="Arial" charset="0"/>
              </a:rPr>
              <a:t>dari</a:t>
            </a:r>
            <a:r>
              <a:rPr lang="en-CA" sz="2000" u="sng" dirty="0" smtClean="0">
                <a:solidFill>
                  <a:srgbClr val="000000"/>
                </a:solidFill>
                <a:latin typeface="Arial" charset="0"/>
                <a:cs typeface="Arial" charset="0"/>
              </a:rPr>
              <a:t> </a:t>
            </a:r>
            <a:r>
              <a:rPr lang="en-CA" sz="2000" u="sng" dirty="0" err="1" smtClean="0">
                <a:solidFill>
                  <a:srgbClr val="000000"/>
                </a:solidFill>
                <a:latin typeface="Arial" charset="0"/>
                <a:cs typeface="Arial" charset="0"/>
              </a:rPr>
              <a:t>jumlah</a:t>
            </a:r>
            <a:r>
              <a:rPr lang="en-CA" sz="2000" u="sng" dirty="0" smtClean="0">
                <a:solidFill>
                  <a:srgbClr val="000000"/>
                </a:solidFill>
                <a:latin typeface="Arial" charset="0"/>
                <a:cs typeface="Arial" charset="0"/>
              </a:rPr>
              <a:t> </a:t>
            </a:r>
            <a:r>
              <a:rPr lang="en-CA" sz="2000" u="sng" dirty="0" err="1" smtClean="0">
                <a:solidFill>
                  <a:srgbClr val="000000"/>
                </a:solidFill>
                <a:latin typeface="Arial" charset="0"/>
                <a:cs typeface="Arial" charset="0"/>
              </a:rPr>
              <a:t>butiran</a:t>
            </a:r>
            <a:r>
              <a:rPr lang="en-CA" sz="2000" u="sng" dirty="0" smtClean="0">
                <a:solidFill>
                  <a:srgbClr val="000000"/>
                </a:solidFill>
                <a:latin typeface="Arial" charset="0"/>
                <a:cs typeface="Arial" charset="0"/>
              </a:rPr>
              <a:t> </a:t>
            </a:r>
            <a:r>
              <a:rPr lang="en-CA" sz="2000" u="sng" dirty="0" err="1" smtClean="0">
                <a:solidFill>
                  <a:srgbClr val="000000"/>
                </a:solidFill>
                <a:latin typeface="Arial" charset="0"/>
                <a:cs typeface="Arial" charset="0"/>
              </a:rPr>
              <a:t>salju</a:t>
            </a:r>
            <a:r>
              <a:rPr lang="en-CA" sz="2000" u="sng" dirty="0" smtClean="0">
                <a:solidFill>
                  <a:srgbClr val="000000"/>
                </a:solidFill>
                <a:latin typeface="Arial" charset="0"/>
                <a:cs typeface="Arial" charset="0"/>
              </a:rPr>
              <a:t> yang </a:t>
            </a:r>
            <a:r>
              <a:rPr lang="en-CA" sz="2000" u="sng" dirty="0" err="1" smtClean="0">
                <a:solidFill>
                  <a:srgbClr val="000000"/>
                </a:solidFill>
                <a:latin typeface="Arial" charset="0"/>
                <a:cs typeface="Arial" charset="0"/>
              </a:rPr>
              <a:t>jatuh</a:t>
            </a:r>
            <a:r>
              <a:rPr lang="en-CA" sz="2000" u="sng" dirty="0" smtClean="0">
                <a:solidFill>
                  <a:srgbClr val="000000"/>
                </a:solidFill>
                <a:latin typeface="Arial" charset="0"/>
                <a:cs typeface="Arial" charset="0"/>
              </a:rPr>
              <a:t> </a:t>
            </a:r>
            <a:r>
              <a:rPr lang="en-CA" sz="2000" u="sng" dirty="0" err="1" smtClean="0">
                <a:solidFill>
                  <a:srgbClr val="000000"/>
                </a:solidFill>
                <a:latin typeface="Arial" charset="0"/>
                <a:cs typeface="Arial" charset="0"/>
              </a:rPr>
              <a:t>saat</a:t>
            </a:r>
            <a:r>
              <a:rPr lang="en-CA" sz="2000" u="sng" dirty="0" smtClean="0">
                <a:solidFill>
                  <a:srgbClr val="000000"/>
                </a:solidFill>
                <a:latin typeface="Arial" charset="0"/>
                <a:cs typeface="Arial" charset="0"/>
              </a:rPr>
              <a:t> </a:t>
            </a:r>
            <a:r>
              <a:rPr lang="en-CA" sz="2000" u="sng" dirty="0" err="1" smtClean="0">
                <a:solidFill>
                  <a:srgbClr val="000000"/>
                </a:solidFill>
                <a:latin typeface="Arial" charset="0"/>
                <a:cs typeface="Arial" charset="0"/>
              </a:rPr>
              <a:t>badai</a:t>
            </a:r>
            <a:r>
              <a:rPr lang="en-CA" sz="2000" u="sng" dirty="0" smtClean="0">
                <a:solidFill>
                  <a:srgbClr val="000000"/>
                </a:solidFill>
                <a:latin typeface="Arial" charset="0"/>
                <a:cs typeface="Arial" charset="0"/>
              </a:rPr>
              <a:t> </a:t>
            </a:r>
            <a:r>
              <a:rPr lang="en-CA" sz="2000" u="sng" dirty="0" err="1" smtClean="0">
                <a:solidFill>
                  <a:srgbClr val="000000"/>
                </a:solidFill>
                <a:latin typeface="Arial" charset="0"/>
                <a:cs typeface="Arial" charset="0"/>
              </a:rPr>
              <a:t>salju</a:t>
            </a:r>
            <a:r>
              <a:rPr lang="en-CA" sz="2000" u="sng" dirty="0" smtClean="0">
                <a:solidFill>
                  <a:srgbClr val="000000"/>
                </a:solidFill>
                <a:latin typeface="Arial" charset="0"/>
                <a:cs typeface="Arial" charset="0"/>
              </a:rPr>
              <a:t> </a:t>
            </a:r>
            <a:r>
              <a:rPr lang="en-CA" sz="2000" u="sng" dirty="0" err="1" smtClean="0">
                <a:solidFill>
                  <a:srgbClr val="000000"/>
                </a:solidFill>
                <a:latin typeface="Arial" charset="0"/>
                <a:cs typeface="Arial" charset="0"/>
              </a:rPr>
              <a:t>menerjang</a:t>
            </a:r>
            <a:r>
              <a:rPr lang="en-CA" sz="2000" u="sng" dirty="0" smtClean="0">
                <a:solidFill>
                  <a:srgbClr val="000000"/>
                </a:solidFill>
                <a:latin typeface="Arial" charset="0"/>
                <a:cs typeface="Arial" charset="0"/>
              </a:rPr>
              <a:t>…”</a:t>
            </a:r>
            <a:r>
              <a:rPr lang="en-CA" sz="2000" dirty="0" smtClean="0">
                <a:solidFill>
                  <a:srgbClr val="000000"/>
                </a:solidFill>
                <a:latin typeface="Arial" charset="0"/>
                <a:cs typeface="Arial" charset="0"/>
              </a:rPr>
              <a:t> -</a:t>
            </a:r>
            <a:r>
              <a:rPr lang="en-CA" sz="2000" dirty="0">
                <a:solidFill>
                  <a:srgbClr val="000000"/>
                </a:solidFill>
                <a:latin typeface="Arial" charset="0"/>
                <a:cs typeface="Arial" charset="0"/>
              </a:rPr>
              <a:t>AGNES M. CLEREKE, </a:t>
            </a:r>
            <a:r>
              <a:rPr lang="en-CA" sz="2000" i="1" dirty="0">
                <a:solidFill>
                  <a:srgbClr val="000000"/>
                </a:solidFill>
                <a:latin typeface="Arial" charset="0"/>
                <a:cs typeface="Arial" charset="0"/>
              </a:rPr>
              <a:t>A Popular History of Astronomy</a:t>
            </a:r>
            <a:r>
              <a:rPr lang="en-CA" sz="2000" dirty="0">
                <a:solidFill>
                  <a:srgbClr val="000000"/>
                </a:solidFill>
                <a:latin typeface="Arial" charset="0"/>
                <a:cs typeface="Arial" charset="0"/>
              </a:rPr>
              <a:t> (1885 ed.), pp. 369, 370.</a:t>
            </a:r>
            <a:r>
              <a:rPr lang="en-CA" sz="2000" dirty="0">
                <a:solidFill>
                  <a:srgbClr val="000000"/>
                </a:solidFill>
                <a:latin typeface="Times New Roman" pitchFamily="18" charset="0"/>
                <a:cs typeface="Arial" charset="0"/>
              </a:rPr>
              <a:t> </a:t>
            </a:r>
          </a:p>
        </p:txBody>
      </p:sp>
      <p:pic>
        <p:nvPicPr>
          <p:cNvPr id="51214" name="Picture 14" descr="starsS"/>
          <p:cNvPicPr>
            <a:picLocks noChangeAspect="1" noChangeArrowheads="1"/>
          </p:cNvPicPr>
          <p:nvPr/>
        </p:nvPicPr>
        <p:blipFill>
          <a:blip r:embed="rId3">
            <a:lum contrast="12000"/>
          </a:blip>
          <a:srcRect/>
          <a:stretch>
            <a:fillRect/>
          </a:stretch>
        </p:blipFill>
        <p:spPr bwMode="auto">
          <a:xfrm>
            <a:off x="4993327" y="4114800"/>
            <a:ext cx="3429000" cy="2743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additive="base">
                                        <p:cTn id="7" dur="500" fill="hold"/>
                                        <p:tgtEl>
                                          <p:spTgt spid="51202"/>
                                        </p:tgtEl>
                                        <p:attrNameLst>
                                          <p:attrName>ppt_x</p:attrName>
                                        </p:attrNameLst>
                                      </p:cBhvr>
                                      <p:tavLst>
                                        <p:tav tm="0">
                                          <p:val>
                                            <p:strVal val="#ppt_x"/>
                                          </p:val>
                                        </p:tav>
                                        <p:tav tm="100000">
                                          <p:val>
                                            <p:strVal val="#ppt_x"/>
                                          </p:val>
                                        </p:tav>
                                      </p:tavLst>
                                    </p:anim>
                                    <p:anim calcmode="lin" valueType="num">
                                      <p:cBhvr additive="base">
                                        <p:cTn id="8" dur="500" fill="hold"/>
                                        <p:tgtEl>
                                          <p:spTgt spid="5120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51203"/>
                                        </p:tgtEl>
                                        <p:attrNameLst>
                                          <p:attrName>style.visibility</p:attrName>
                                        </p:attrNameLst>
                                      </p:cBhvr>
                                      <p:to>
                                        <p:strVal val="visible"/>
                                      </p:to>
                                    </p:set>
                                    <p:animEffect transition="in" filter="box(in)">
                                      <p:cBhvr>
                                        <p:cTn id="12" dur="500"/>
                                        <p:tgtEl>
                                          <p:spTgt spid="51203"/>
                                        </p:tgtEl>
                                      </p:cBhvr>
                                    </p:animEffec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499"/>
                                          </p:stCondLst>
                                        </p:cTn>
                                        <p:tgtEl>
                                          <p:spTgt spid="512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51213"/>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499"/>
                                          </p:stCondLst>
                                        </p:cTn>
                                        <p:tgtEl>
                                          <p:spTgt spid="51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nimBg="1"/>
      <p:bldP spid="51203" grpId="0" autoUpdateAnimBg="0"/>
      <p:bldP spid="51211" grpId="0" autoUpdateAnimBg="0"/>
      <p:bldP spid="51213" grpId="0" animBg="1"/>
      <p:bldP spid="51212"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01-067"/>
          <p:cNvPicPr>
            <a:picLocks noChangeAspect="1" noChangeArrowheads="1"/>
          </p:cNvPicPr>
          <p:nvPr/>
        </p:nvPicPr>
        <p:blipFill>
          <a:blip r:embed="rId2">
            <a:lum contrast="18000"/>
          </a:blip>
          <a:srcRect/>
          <a:stretch>
            <a:fillRect/>
          </a:stretch>
        </p:blipFill>
        <p:spPr bwMode="auto">
          <a:xfrm>
            <a:off x="0" y="0"/>
            <a:ext cx="9144000" cy="6856413"/>
          </a:xfrm>
          <a:prstGeom prst="rect">
            <a:avLst/>
          </a:prstGeo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descr="01-07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7589" name="Text Box 5"/>
          <p:cNvSpPr txBox="1">
            <a:spLocks noChangeArrowheads="1"/>
          </p:cNvSpPr>
          <p:nvPr/>
        </p:nvSpPr>
        <p:spPr bwMode="auto">
          <a:xfrm>
            <a:off x="2101850" y="334963"/>
            <a:ext cx="3213100" cy="461665"/>
          </a:xfrm>
          <a:prstGeom prst="rect">
            <a:avLst/>
          </a:prstGeom>
          <a:noFill/>
          <a:ln w="9525">
            <a:noFill/>
            <a:miter lim="800000"/>
            <a:headEnd/>
            <a:tailEnd/>
          </a:ln>
          <a:effectLst/>
        </p:spPr>
        <p:txBody>
          <a:bodyPr>
            <a:spAutoFit/>
          </a:bodyPr>
          <a:lstStyle/>
          <a:p>
            <a:pPr>
              <a:spcBef>
                <a:spcPct val="50000"/>
              </a:spcBef>
            </a:pPr>
            <a:r>
              <a:rPr lang="en-CA" sz="2400" b="0" dirty="0" smtClean="0">
                <a:solidFill>
                  <a:schemeClr val="bg1"/>
                </a:solidFill>
                <a:cs typeface="Arial" charset="0"/>
              </a:rPr>
              <a:t>13 November </a:t>
            </a:r>
            <a:r>
              <a:rPr lang="en-CA" sz="2400" b="0" dirty="0">
                <a:solidFill>
                  <a:schemeClr val="bg1"/>
                </a:solidFill>
                <a:cs typeface="Arial" charset="0"/>
              </a:rPr>
              <a:t>1833</a:t>
            </a:r>
          </a:p>
        </p:txBody>
      </p:sp>
      <p:sp>
        <p:nvSpPr>
          <p:cNvPr id="4" name="TextBox 3"/>
          <p:cNvSpPr txBox="1"/>
          <p:nvPr/>
        </p:nvSpPr>
        <p:spPr>
          <a:xfrm>
            <a:off x="4953000" y="304800"/>
            <a:ext cx="3962400" cy="6124754"/>
          </a:xfrm>
          <a:prstGeom prst="rect">
            <a:avLst/>
          </a:prstGeom>
          <a:solidFill>
            <a:schemeClr val="bg1">
              <a:alpha val="86000"/>
            </a:schemeClr>
          </a:solidFill>
        </p:spPr>
        <p:txBody>
          <a:bodyPr wrap="square" rtlCol="0">
            <a:spAutoFit/>
          </a:bodyPr>
          <a:lstStyle/>
          <a:p>
            <a:r>
              <a:rPr lang="en-US" sz="2800" b="1" dirty="0" smtClean="0"/>
              <a:t>“</a:t>
            </a:r>
            <a:r>
              <a:rPr lang="en-US" sz="2800" b="1" dirty="0" err="1" smtClean="0"/>
              <a:t>Hujan</a:t>
            </a:r>
            <a:r>
              <a:rPr lang="en-US" sz="2800" b="1" dirty="0" smtClean="0"/>
              <a:t> meteor </a:t>
            </a:r>
            <a:r>
              <a:rPr lang="en-US" sz="2800" b="1" dirty="0" err="1" smtClean="0"/>
              <a:t>besar</a:t>
            </a:r>
            <a:r>
              <a:rPr lang="en-US" sz="2800" b="1" dirty="0" smtClean="0"/>
              <a:t> </a:t>
            </a:r>
            <a:r>
              <a:rPr lang="en-US" sz="2800" b="1" dirty="0" err="1" smtClean="0"/>
              <a:t>terjadi</a:t>
            </a:r>
            <a:r>
              <a:rPr lang="en-US" sz="2800" b="1" dirty="0" smtClean="0"/>
              <a:t> </a:t>
            </a:r>
            <a:r>
              <a:rPr lang="en-US" sz="2800" b="1" dirty="0" err="1" smtClean="0"/>
              <a:t>malam</a:t>
            </a:r>
            <a:r>
              <a:rPr lang="en-US" sz="2800" b="1" dirty="0" smtClean="0"/>
              <a:t> </a:t>
            </a:r>
            <a:r>
              <a:rPr lang="en-US" sz="2800" b="1" dirty="0" err="1" smtClean="0"/>
              <a:t>tanggal</a:t>
            </a:r>
            <a:r>
              <a:rPr lang="en-US" sz="2800" b="1" dirty="0" smtClean="0"/>
              <a:t> 13 </a:t>
            </a:r>
            <a:r>
              <a:rPr lang="en-US" sz="2800" b="1" dirty="0" err="1" smtClean="0"/>
              <a:t>Nopember</a:t>
            </a:r>
            <a:r>
              <a:rPr lang="en-US" sz="2800" b="1" dirty="0" smtClean="0"/>
              <a:t> 1833. </a:t>
            </a:r>
            <a:r>
              <a:rPr lang="en-US" sz="2800" b="1" dirty="0" err="1" smtClean="0"/>
              <a:t>malam</a:t>
            </a:r>
            <a:r>
              <a:rPr lang="en-US" sz="2800" b="1" dirty="0" smtClean="0"/>
              <a:t> </a:t>
            </a:r>
            <a:r>
              <a:rPr lang="en-US" sz="2800" b="1" dirty="0" err="1" smtClean="0"/>
              <a:t>begitu</a:t>
            </a:r>
            <a:r>
              <a:rPr lang="en-US" sz="2800" b="1" dirty="0" smtClean="0"/>
              <a:t> </a:t>
            </a:r>
            <a:r>
              <a:rPr lang="en-US" sz="2800" b="1" dirty="0" err="1" smtClean="0"/>
              <a:t>terang</a:t>
            </a:r>
            <a:r>
              <a:rPr lang="en-US" sz="2800" b="1" dirty="0" smtClean="0"/>
              <a:t> </a:t>
            </a:r>
            <a:r>
              <a:rPr lang="en-US" sz="2800" b="1" dirty="0" err="1" smtClean="0"/>
              <a:t>sehingga</a:t>
            </a:r>
            <a:r>
              <a:rPr lang="en-US" sz="2800" b="1" dirty="0" smtClean="0"/>
              <a:t> </a:t>
            </a:r>
            <a:r>
              <a:rPr lang="en-US" sz="2800" b="1" dirty="0" err="1" smtClean="0"/>
              <a:t>koran</a:t>
            </a:r>
            <a:r>
              <a:rPr lang="en-US" sz="2800" b="1" dirty="0" smtClean="0"/>
              <a:t> </a:t>
            </a:r>
            <a:r>
              <a:rPr lang="en-US" sz="2800" b="1" dirty="0" err="1" smtClean="0"/>
              <a:t>bisa</a:t>
            </a:r>
            <a:r>
              <a:rPr lang="en-US" sz="2800" b="1" dirty="0" smtClean="0"/>
              <a:t> </a:t>
            </a:r>
            <a:r>
              <a:rPr lang="en-US" sz="2800" b="1" dirty="0" err="1" smtClean="0"/>
              <a:t>dibaca</a:t>
            </a:r>
            <a:r>
              <a:rPr lang="en-US" sz="2800" b="1" dirty="0" smtClean="0"/>
              <a:t> </a:t>
            </a:r>
            <a:r>
              <a:rPr lang="en-US" sz="2800" b="1" dirty="0" err="1" smtClean="0"/>
              <a:t>di</a:t>
            </a:r>
            <a:r>
              <a:rPr lang="en-US" sz="2800" b="1" dirty="0" smtClean="0"/>
              <a:t> </a:t>
            </a:r>
            <a:r>
              <a:rPr lang="en-US" sz="2800" b="1" dirty="0" err="1" smtClean="0"/>
              <a:t>luar</a:t>
            </a:r>
            <a:r>
              <a:rPr lang="en-US" sz="2800" b="1" dirty="0" smtClean="0"/>
              <a:t> </a:t>
            </a:r>
            <a:r>
              <a:rPr lang="en-US" sz="2800" b="1" dirty="0" err="1" smtClean="0"/>
              <a:t>rumah</a:t>
            </a:r>
            <a:r>
              <a:rPr lang="en-US" sz="2800" b="1" dirty="0" smtClean="0"/>
              <a:t> </a:t>
            </a:r>
            <a:r>
              <a:rPr lang="en-US" sz="2800" b="1" dirty="0" err="1" smtClean="0"/>
              <a:t>tanpa</a:t>
            </a:r>
            <a:r>
              <a:rPr lang="en-US" sz="2800" b="1" dirty="0" smtClean="0"/>
              <a:t> </a:t>
            </a:r>
            <a:r>
              <a:rPr lang="en-US" sz="2800" b="1" dirty="0" err="1" smtClean="0"/>
              <a:t>lampu</a:t>
            </a:r>
            <a:r>
              <a:rPr lang="en-US" sz="2800" b="1" dirty="0" smtClean="0"/>
              <a:t>. </a:t>
            </a:r>
            <a:r>
              <a:rPr lang="en-US" sz="2800" b="1" dirty="0" err="1" smtClean="0"/>
              <a:t>Selama</a:t>
            </a:r>
            <a:r>
              <a:rPr lang="en-US" sz="2800" b="1" dirty="0" smtClean="0"/>
              <a:t> </a:t>
            </a:r>
            <a:r>
              <a:rPr lang="en-US" sz="2800" b="1" dirty="0" err="1" smtClean="0"/>
              <a:t>hampir</a:t>
            </a:r>
            <a:r>
              <a:rPr lang="en-US" sz="2800" b="1" dirty="0" smtClean="0"/>
              <a:t> 4 jam </a:t>
            </a:r>
            <a:r>
              <a:rPr lang="en-US" sz="2800" b="1" dirty="0" err="1" smtClean="0"/>
              <a:t>langit</a:t>
            </a:r>
            <a:r>
              <a:rPr lang="en-US" sz="2800" b="1" dirty="0" smtClean="0"/>
              <a:t> </a:t>
            </a:r>
            <a:r>
              <a:rPr lang="en-US" sz="2800" b="1" dirty="0" err="1" smtClean="0"/>
              <a:t>betul-betul</a:t>
            </a:r>
            <a:r>
              <a:rPr lang="en-US" sz="2800" b="1" dirty="0" smtClean="0"/>
              <a:t> </a:t>
            </a:r>
            <a:r>
              <a:rPr lang="en-US" sz="2800" b="1" dirty="0" err="1" smtClean="0"/>
              <a:t>terbakar</a:t>
            </a:r>
            <a:r>
              <a:rPr lang="en-US" sz="2800" b="1" dirty="0" smtClean="0"/>
              <a:t>. </a:t>
            </a:r>
            <a:r>
              <a:rPr lang="en-US" sz="2800" b="1" dirty="0" err="1" smtClean="0"/>
              <a:t>Orang-orang</a:t>
            </a:r>
            <a:r>
              <a:rPr lang="en-US" sz="2800" b="1" dirty="0" smtClean="0"/>
              <a:t> </a:t>
            </a:r>
            <a:r>
              <a:rPr lang="en-US" sz="2800" b="1" dirty="0" err="1" smtClean="0"/>
              <a:t>berpikir</a:t>
            </a:r>
            <a:r>
              <a:rPr lang="en-US" sz="2800" b="1" dirty="0" smtClean="0"/>
              <a:t> </a:t>
            </a:r>
            <a:r>
              <a:rPr lang="en-US" sz="2800" b="1" dirty="0" err="1" smtClean="0"/>
              <a:t>hari</a:t>
            </a:r>
            <a:r>
              <a:rPr lang="en-US" sz="2800" b="1" dirty="0" smtClean="0"/>
              <a:t> </a:t>
            </a:r>
            <a:r>
              <a:rPr lang="en-US" sz="2800" b="1" dirty="0" err="1" smtClean="0"/>
              <a:t>kiamat</a:t>
            </a:r>
            <a:r>
              <a:rPr lang="en-US" sz="2800" b="1" dirty="0" smtClean="0"/>
              <a:t> </a:t>
            </a:r>
            <a:r>
              <a:rPr lang="en-US" sz="2800" b="1" dirty="0" err="1" smtClean="0"/>
              <a:t>telah</a:t>
            </a:r>
            <a:r>
              <a:rPr lang="en-US" sz="2800" b="1" dirty="0" smtClean="0"/>
              <a:t> </a:t>
            </a:r>
            <a:r>
              <a:rPr lang="en-US" sz="2800" b="1" dirty="0" err="1" smtClean="0"/>
              <a:t>tiba</a:t>
            </a:r>
            <a:r>
              <a:rPr lang="en-US" sz="2800" b="1" dirty="0" smtClean="0"/>
              <a:t>…” (Peter A. </a:t>
            </a:r>
            <a:r>
              <a:rPr lang="en-US" sz="2800" b="1" dirty="0" err="1" smtClean="0"/>
              <a:t>Millman</a:t>
            </a:r>
            <a:r>
              <a:rPr lang="en-US" sz="2800" b="1" dirty="0" smtClean="0"/>
              <a:t>, </a:t>
            </a:r>
            <a:r>
              <a:rPr lang="en-US" sz="2800" b="1" i="1" dirty="0" smtClean="0"/>
              <a:t>The Falling of the Stars</a:t>
            </a:r>
            <a:r>
              <a:rPr lang="en-US" sz="2800" b="1" dirty="0" smtClean="0"/>
              <a:t>, The Telescope, 7 May-June 1940, </a:t>
            </a:r>
            <a:r>
              <a:rPr lang="en-US" sz="2800" b="1" dirty="0" err="1" smtClean="0"/>
              <a:t>hal</a:t>
            </a:r>
            <a:r>
              <a:rPr lang="en-US" sz="2800" b="1" dirty="0" smtClean="0"/>
              <a:t>. 57.)</a:t>
            </a:r>
            <a:endParaRPr lang="en-US" sz="2800" b="1"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2226" name="Line 2"/>
          <p:cNvSpPr>
            <a:spLocks noChangeShapeType="1"/>
          </p:cNvSpPr>
          <p:nvPr/>
        </p:nvSpPr>
        <p:spPr bwMode="auto">
          <a:xfrm flipH="1">
            <a:off x="5399088" y="0"/>
            <a:ext cx="0" cy="6858000"/>
          </a:xfrm>
          <a:prstGeom prst="line">
            <a:avLst/>
          </a:prstGeom>
          <a:noFill/>
          <a:ln w="38100">
            <a:solidFill>
              <a:srgbClr val="FF0000"/>
            </a:solidFill>
            <a:round/>
            <a:headEnd/>
            <a:tailEnd/>
          </a:ln>
          <a:effectLst/>
        </p:spPr>
        <p:txBody>
          <a:bodyPr/>
          <a:lstStyle/>
          <a:p>
            <a:endParaRPr lang="en-US"/>
          </a:p>
        </p:txBody>
      </p:sp>
      <p:sp>
        <p:nvSpPr>
          <p:cNvPr id="52227" name="Text Box 3"/>
          <p:cNvSpPr txBox="1">
            <a:spLocks noChangeArrowheads="1"/>
          </p:cNvSpPr>
          <p:nvPr/>
        </p:nvSpPr>
        <p:spPr bwMode="auto">
          <a:xfrm>
            <a:off x="450850" y="4318000"/>
            <a:ext cx="4754563" cy="1569660"/>
          </a:xfrm>
          <a:prstGeom prst="rect">
            <a:avLst/>
          </a:prstGeom>
          <a:noFill/>
          <a:ln w="9525">
            <a:noFill/>
            <a:miter lim="800000"/>
            <a:headEnd/>
            <a:tailEnd/>
          </a:ln>
          <a:effectLst/>
        </p:spPr>
        <p:txBody>
          <a:bodyPr>
            <a:spAutoFit/>
          </a:bodyPr>
          <a:lstStyle/>
          <a:p>
            <a:pPr>
              <a:spcBef>
                <a:spcPct val="50000"/>
              </a:spcBef>
            </a:pPr>
            <a:r>
              <a:rPr lang="en-CA" sz="2000" b="1" dirty="0">
                <a:solidFill>
                  <a:srgbClr val="000000"/>
                </a:solidFill>
                <a:latin typeface="Times New Roman" pitchFamily="18" charset="0"/>
                <a:cs typeface="Arial" charset="0"/>
              </a:rPr>
              <a:t> </a:t>
            </a:r>
            <a:r>
              <a:rPr lang="en-CA" sz="2400" b="1" dirty="0">
                <a:solidFill>
                  <a:srgbClr val="000000"/>
                </a:solidFill>
                <a:latin typeface="Arial" charset="0"/>
                <a:cs typeface="Arial" charset="0"/>
              </a:rPr>
              <a:t># 6</a:t>
            </a:r>
            <a:r>
              <a:rPr lang="en-CA" sz="2400" b="1" dirty="0">
                <a:solidFill>
                  <a:srgbClr val="000000"/>
                </a:solidFill>
                <a:latin typeface="Times New Roman"/>
                <a:cs typeface="Arial" charset="0"/>
              </a:rPr>
              <a:t> </a:t>
            </a:r>
            <a:r>
              <a:rPr lang="en-CA" sz="2400" b="1" dirty="0">
                <a:solidFill>
                  <a:srgbClr val="FF0000"/>
                </a:solidFill>
                <a:latin typeface="Times New Roman" pitchFamily="18" charset="0"/>
              </a:rPr>
              <a:t> </a:t>
            </a:r>
            <a:r>
              <a:rPr lang="en-CA" sz="2400" b="1" dirty="0" err="1" smtClean="0">
                <a:solidFill>
                  <a:schemeClr val="tx1"/>
                </a:solidFill>
                <a:latin typeface="Times New Roman" pitchFamily="18" charset="0"/>
              </a:rPr>
              <a:t>Akan</a:t>
            </a:r>
            <a:r>
              <a:rPr lang="en-CA" sz="2400" b="1" dirty="0" smtClean="0">
                <a:solidFill>
                  <a:schemeClr val="tx1"/>
                </a:solidFill>
                <a:latin typeface="Times New Roman" pitchFamily="18" charset="0"/>
              </a:rPr>
              <a:t> </a:t>
            </a:r>
            <a:r>
              <a:rPr lang="en-CA" sz="2400" b="1" dirty="0" err="1" smtClean="0">
                <a:solidFill>
                  <a:schemeClr val="tx1"/>
                </a:solidFill>
                <a:latin typeface="Times New Roman" pitchFamily="18" charset="0"/>
              </a:rPr>
              <a:t>terjadi</a:t>
            </a:r>
            <a:r>
              <a:rPr lang="en-CA" sz="2400" b="1" dirty="0" smtClean="0">
                <a:solidFill>
                  <a:schemeClr val="tx1"/>
                </a:solidFill>
                <a:latin typeface="Times New Roman" pitchFamily="18" charset="0"/>
              </a:rPr>
              <a:t> </a:t>
            </a:r>
            <a:r>
              <a:rPr lang="en-CA" sz="2400" b="1" dirty="0" err="1" smtClean="0">
                <a:solidFill>
                  <a:schemeClr val="tx1"/>
                </a:solidFill>
                <a:latin typeface="Times New Roman" pitchFamily="18" charset="0"/>
              </a:rPr>
              <a:t>gempa</a:t>
            </a:r>
            <a:r>
              <a:rPr lang="en-CA" sz="2400" b="1" dirty="0" smtClean="0">
                <a:solidFill>
                  <a:schemeClr val="tx1"/>
                </a:solidFill>
                <a:latin typeface="Times New Roman" pitchFamily="18" charset="0"/>
              </a:rPr>
              <a:t> </a:t>
            </a:r>
            <a:r>
              <a:rPr lang="en-CA" sz="2400" b="1" dirty="0" err="1" smtClean="0">
                <a:solidFill>
                  <a:schemeClr val="tx1"/>
                </a:solidFill>
                <a:latin typeface="Times New Roman" pitchFamily="18" charset="0"/>
              </a:rPr>
              <a:t>bumi</a:t>
            </a:r>
            <a:r>
              <a:rPr lang="en-CA" sz="2400" b="1" dirty="0" smtClean="0">
                <a:solidFill>
                  <a:schemeClr val="tx1"/>
                </a:solidFill>
                <a:latin typeface="Times New Roman" pitchFamily="18" charset="0"/>
              </a:rPr>
              <a:t> yang </a:t>
            </a:r>
            <a:r>
              <a:rPr lang="en-CA" sz="2400" b="1" dirty="0" err="1" smtClean="0">
                <a:solidFill>
                  <a:schemeClr val="tx1"/>
                </a:solidFill>
                <a:latin typeface="Times New Roman" pitchFamily="18" charset="0"/>
              </a:rPr>
              <a:t>dasyat</a:t>
            </a:r>
            <a:r>
              <a:rPr lang="en-CA" sz="2400" b="1" dirty="0" smtClean="0">
                <a:solidFill>
                  <a:schemeClr val="tx1"/>
                </a:solidFill>
                <a:latin typeface="Times New Roman" pitchFamily="18" charset="0"/>
              </a:rPr>
              <a:t> “SEBELUM” </a:t>
            </a:r>
            <a:r>
              <a:rPr lang="en-CA" sz="2400" b="1" dirty="0" err="1" smtClean="0">
                <a:solidFill>
                  <a:schemeClr val="tx1"/>
                </a:solidFill>
                <a:latin typeface="Times New Roman" pitchFamily="18" charset="0"/>
              </a:rPr>
              <a:t>matahari</a:t>
            </a:r>
            <a:r>
              <a:rPr lang="en-CA" sz="2400" b="1" dirty="0" smtClean="0">
                <a:solidFill>
                  <a:schemeClr val="tx1"/>
                </a:solidFill>
                <a:latin typeface="Times New Roman" pitchFamily="18" charset="0"/>
              </a:rPr>
              <a:t> </a:t>
            </a:r>
            <a:r>
              <a:rPr lang="en-CA" sz="2400" b="1" dirty="0" err="1" smtClean="0">
                <a:solidFill>
                  <a:schemeClr val="tx1"/>
                </a:solidFill>
                <a:latin typeface="Times New Roman" pitchFamily="18" charset="0"/>
              </a:rPr>
              <a:t>menjadi</a:t>
            </a:r>
            <a:r>
              <a:rPr lang="en-CA" sz="2400" b="1" dirty="0" smtClean="0">
                <a:solidFill>
                  <a:schemeClr val="tx1"/>
                </a:solidFill>
                <a:latin typeface="Times New Roman" pitchFamily="18" charset="0"/>
              </a:rPr>
              <a:t> </a:t>
            </a:r>
            <a:r>
              <a:rPr lang="en-CA" sz="2400" b="1" dirty="0" err="1" smtClean="0">
                <a:solidFill>
                  <a:schemeClr val="tx1"/>
                </a:solidFill>
                <a:latin typeface="Times New Roman" pitchFamily="18" charset="0"/>
              </a:rPr>
              <a:t>gelap</a:t>
            </a:r>
            <a:r>
              <a:rPr lang="en-CA" sz="2400" b="1" dirty="0" smtClean="0">
                <a:solidFill>
                  <a:schemeClr val="tx1"/>
                </a:solidFill>
                <a:latin typeface="Times New Roman" pitchFamily="18" charset="0"/>
              </a:rPr>
              <a:t> </a:t>
            </a:r>
            <a:r>
              <a:rPr lang="en-CA" sz="2400" b="1" dirty="0" err="1" smtClean="0">
                <a:solidFill>
                  <a:schemeClr val="tx1"/>
                </a:solidFill>
                <a:latin typeface="Times New Roman" pitchFamily="18" charset="0"/>
              </a:rPr>
              <a:t>dan</a:t>
            </a:r>
            <a:r>
              <a:rPr lang="en-CA" sz="2400" b="1" dirty="0" smtClean="0">
                <a:solidFill>
                  <a:schemeClr val="tx1"/>
                </a:solidFill>
                <a:latin typeface="Times New Roman" pitchFamily="18" charset="0"/>
              </a:rPr>
              <a:t> </a:t>
            </a:r>
            <a:r>
              <a:rPr lang="en-CA" sz="2400" b="1" dirty="0" err="1" smtClean="0">
                <a:solidFill>
                  <a:schemeClr val="tx1"/>
                </a:solidFill>
                <a:latin typeface="Times New Roman" pitchFamily="18" charset="0"/>
              </a:rPr>
              <a:t>bulan</a:t>
            </a:r>
            <a:r>
              <a:rPr lang="en-CA" sz="2400" b="1" dirty="0" smtClean="0">
                <a:solidFill>
                  <a:schemeClr val="tx1"/>
                </a:solidFill>
                <a:latin typeface="Times New Roman" pitchFamily="18" charset="0"/>
              </a:rPr>
              <a:t> </a:t>
            </a:r>
            <a:r>
              <a:rPr lang="en-CA" sz="2400" b="1" dirty="0" err="1" smtClean="0">
                <a:solidFill>
                  <a:schemeClr val="tx1"/>
                </a:solidFill>
                <a:latin typeface="Times New Roman" pitchFamily="18" charset="0"/>
              </a:rPr>
              <a:t>menjadi</a:t>
            </a:r>
            <a:r>
              <a:rPr lang="en-CA" sz="2400" b="1" dirty="0" smtClean="0">
                <a:solidFill>
                  <a:schemeClr val="tx1"/>
                </a:solidFill>
                <a:latin typeface="Times New Roman" pitchFamily="18" charset="0"/>
              </a:rPr>
              <a:t> </a:t>
            </a:r>
            <a:r>
              <a:rPr lang="en-CA" sz="2400" b="1" dirty="0" err="1" smtClean="0">
                <a:solidFill>
                  <a:schemeClr val="tx1"/>
                </a:solidFill>
                <a:latin typeface="Times New Roman" pitchFamily="18" charset="0"/>
              </a:rPr>
              <a:t>darah</a:t>
            </a:r>
            <a:endParaRPr lang="en-CA" sz="2400" b="1" dirty="0">
              <a:solidFill>
                <a:srgbClr val="FF0000"/>
              </a:solidFill>
              <a:latin typeface="Times New Roman" pitchFamily="18" charset="0"/>
            </a:endParaRPr>
          </a:p>
        </p:txBody>
      </p:sp>
      <p:sp>
        <p:nvSpPr>
          <p:cNvPr id="52228" name="Text Box 4"/>
          <p:cNvSpPr txBox="1">
            <a:spLocks noChangeArrowheads="1"/>
          </p:cNvSpPr>
          <p:nvPr/>
        </p:nvSpPr>
        <p:spPr bwMode="auto">
          <a:xfrm>
            <a:off x="5462588" y="76200"/>
            <a:ext cx="3681412" cy="5078313"/>
          </a:xfrm>
          <a:prstGeom prst="rect">
            <a:avLst/>
          </a:prstGeom>
          <a:noFill/>
          <a:ln w="9525">
            <a:noFill/>
            <a:miter lim="800000"/>
            <a:headEnd/>
            <a:tailEnd/>
          </a:ln>
          <a:effectLst/>
        </p:spPr>
        <p:txBody>
          <a:bodyPr>
            <a:spAutoFit/>
          </a:bodyPr>
          <a:lstStyle/>
          <a:p>
            <a:pPr algn="l">
              <a:spcBef>
                <a:spcPct val="50000"/>
              </a:spcBef>
            </a:pPr>
            <a:r>
              <a:rPr lang="en-CA" sz="1600" b="1" dirty="0" err="1" smtClean="0">
                <a:solidFill>
                  <a:srgbClr val="000000"/>
                </a:solidFill>
                <a:latin typeface="Comic Sans MS" pitchFamily="66" charset="0"/>
                <a:cs typeface="Arial" charset="0"/>
              </a:rPr>
              <a:t>Wahyu</a:t>
            </a:r>
            <a:r>
              <a:rPr lang="en-CA" sz="1600" b="1" dirty="0" smtClean="0">
                <a:solidFill>
                  <a:srgbClr val="000000"/>
                </a:solidFill>
                <a:latin typeface="Comic Sans MS" pitchFamily="66" charset="0"/>
                <a:cs typeface="Arial" charset="0"/>
              </a:rPr>
              <a:t> 6:12</a:t>
            </a:r>
          </a:p>
          <a:p>
            <a:pPr algn="l">
              <a:spcBef>
                <a:spcPct val="50000"/>
              </a:spcBef>
            </a:pPr>
            <a:r>
              <a:rPr lang="en-US" sz="2400" b="1" dirty="0" smtClean="0">
                <a:latin typeface="Comic Sans MS" pitchFamily="66" charset="0"/>
              </a:rPr>
              <a:t>”</a:t>
            </a:r>
            <a:r>
              <a:rPr lang="en-US" sz="2400" b="1" dirty="0" err="1" smtClean="0">
                <a:latin typeface="Comic Sans MS" pitchFamily="66" charset="0"/>
              </a:rPr>
              <a:t>Maka</a:t>
            </a:r>
            <a:r>
              <a:rPr lang="en-US" sz="2400" b="1" dirty="0" smtClean="0">
                <a:latin typeface="Comic Sans MS" pitchFamily="66" charset="0"/>
              </a:rPr>
              <a:t> </a:t>
            </a:r>
            <a:r>
              <a:rPr lang="en-US" sz="2400" b="1" dirty="0" err="1">
                <a:latin typeface="Comic Sans MS" pitchFamily="66" charset="0"/>
              </a:rPr>
              <a:t>aku</a:t>
            </a:r>
            <a:r>
              <a:rPr lang="en-US" sz="2400" b="1" dirty="0">
                <a:latin typeface="Comic Sans MS" pitchFamily="66" charset="0"/>
              </a:rPr>
              <a:t> </a:t>
            </a:r>
            <a:r>
              <a:rPr lang="en-US" sz="2400" b="1" dirty="0" err="1">
                <a:latin typeface="Comic Sans MS" pitchFamily="66" charset="0"/>
              </a:rPr>
              <a:t>melihat</a:t>
            </a:r>
            <a:r>
              <a:rPr lang="en-US" sz="2400" b="1" dirty="0">
                <a:latin typeface="Comic Sans MS" pitchFamily="66" charset="0"/>
              </a:rPr>
              <a:t>, </a:t>
            </a:r>
            <a:r>
              <a:rPr lang="en-US" sz="2400" b="1" dirty="0" err="1">
                <a:latin typeface="Comic Sans MS" pitchFamily="66" charset="0"/>
              </a:rPr>
              <a:t>ketika</a:t>
            </a:r>
            <a:r>
              <a:rPr lang="en-US" sz="2400" b="1" dirty="0">
                <a:latin typeface="Comic Sans MS" pitchFamily="66" charset="0"/>
              </a:rPr>
              <a:t> </a:t>
            </a:r>
            <a:r>
              <a:rPr lang="en-US" sz="2400" b="1" dirty="0" err="1">
                <a:latin typeface="Comic Sans MS" pitchFamily="66" charset="0"/>
              </a:rPr>
              <a:t>Anak</a:t>
            </a:r>
            <a:r>
              <a:rPr lang="en-US" sz="2400" b="1" dirty="0">
                <a:latin typeface="Comic Sans MS" pitchFamily="66" charset="0"/>
              </a:rPr>
              <a:t> </a:t>
            </a:r>
            <a:r>
              <a:rPr lang="en-US" sz="2400" b="1" dirty="0" err="1">
                <a:latin typeface="Comic Sans MS" pitchFamily="66" charset="0"/>
              </a:rPr>
              <a:t>Domba</a:t>
            </a:r>
            <a:r>
              <a:rPr lang="en-US" sz="2400" b="1" dirty="0">
                <a:latin typeface="Comic Sans MS" pitchFamily="66" charset="0"/>
              </a:rPr>
              <a:t> </a:t>
            </a:r>
            <a:r>
              <a:rPr lang="en-US" sz="2400" b="1" dirty="0" err="1">
                <a:latin typeface="Comic Sans MS" pitchFamily="66" charset="0"/>
              </a:rPr>
              <a:t>itu</a:t>
            </a:r>
            <a:r>
              <a:rPr lang="en-US" sz="2400" b="1" dirty="0">
                <a:latin typeface="Comic Sans MS" pitchFamily="66" charset="0"/>
              </a:rPr>
              <a:t> </a:t>
            </a:r>
            <a:r>
              <a:rPr lang="en-US" sz="2400" b="1" dirty="0" err="1">
                <a:latin typeface="Comic Sans MS" pitchFamily="66" charset="0"/>
              </a:rPr>
              <a:t>membuka</a:t>
            </a:r>
            <a:r>
              <a:rPr lang="en-US" sz="2400" b="1" dirty="0">
                <a:latin typeface="Comic Sans MS" pitchFamily="66" charset="0"/>
              </a:rPr>
              <a:t> </a:t>
            </a:r>
            <a:r>
              <a:rPr lang="en-US" sz="2400" b="1" dirty="0" err="1">
                <a:latin typeface="Comic Sans MS" pitchFamily="66" charset="0"/>
              </a:rPr>
              <a:t>meterai</a:t>
            </a:r>
            <a:r>
              <a:rPr lang="en-US" sz="2400" b="1" dirty="0">
                <a:latin typeface="Comic Sans MS" pitchFamily="66" charset="0"/>
              </a:rPr>
              <a:t> yang </a:t>
            </a:r>
            <a:r>
              <a:rPr lang="en-US" sz="2400" b="1" dirty="0" err="1">
                <a:latin typeface="Comic Sans MS" pitchFamily="66" charset="0"/>
              </a:rPr>
              <a:t>keenam</a:t>
            </a:r>
            <a:r>
              <a:rPr lang="en-US" sz="2400" b="1" dirty="0">
                <a:latin typeface="Comic Sans MS" pitchFamily="66" charset="0"/>
              </a:rPr>
              <a:t>, </a:t>
            </a:r>
            <a:r>
              <a:rPr lang="en-US" sz="2400" b="1" dirty="0" err="1">
                <a:latin typeface="Comic Sans MS" pitchFamily="66" charset="0"/>
              </a:rPr>
              <a:t>sesungguhnya</a:t>
            </a:r>
            <a:r>
              <a:rPr lang="en-US" sz="2400" b="1" dirty="0">
                <a:latin typeface="Comic Sans MS" pitchFamily="66" charset="0"/>
              </a:rPr>
              <a:t> </a:t>
            </a:r>
            <a:r>
              <a:rPr lang="en-US" sz="2400" b="1" dirty="0" err="1">
                <a:latin typeface="Comic Sans MS" pitchFamily="66" charset="0"/>
              </a:rPr>
              <a:t>terjadilah</a:t>
            </a:r>
            <a:r>
              <a:rPr lang="en-US" sz="2400" b="1" dirty="0">
                <a:latin typeface="Comic Sans MS" pitchFamily="66" charset="0"/>
              </a:rPr>
              <a:t> </a:t>
            </a:r>
            <a:r>
              <a:rPr lang="en-US" sz="2400" b="1" dirty="0" err="1">
                <a:latin typeface="Comic Sans MS" pitchFamily="66" charset="0"/>
              </a:rPr>
              <a:t>gempa</a:t>
            </a:r>
            <a:r>
              <a:rPr lang="en-US" sz="2400" b="1" dirty="0">
                <a:latin typeface="Comic Sans MS" pitchFamily="66" charset="0"/>
              </a:rPr>
              <a:t> </a:t>
            </a:r>
            <a:r>
              <a:rPr lang="en-US" sz="2400" b="1" dirty="0" err="1">
                <a:latin typeface="Comic Sans MS" pitchFamily="66" charset="0"/>
              </a:rPr>
              <a:t>bumi</a:t>
            </a:r>
            <a:r>
              <a:rPr lang="en-US" sz="2400" b="1" dirty="0">
                <a:latin typeface="Comic Sans MS" pitchFamily="66" charset="0"/>
              </a:rPr>
              <a:t> yang </a:t>
            </a:r>
            <a:r>
              <a:rPr lang="en-US" sz="2400" b="1" dirty="0" err="1">
                <a:latin typeface="Comic Sans MS" pitchFamily="66" charset="0"/>
              </a:rPr>
              <a:t>dahsyat</a:t>
            </a:r>
            <a:r>
              <a:rPr lang="en-US" sz="2400" b="1" dirty="0">
                <a:latin typeface="Comic Sans MS" pitchFamily="66" charset="0"/>
              </a:rPr>
              <a:t> </a:t>
            </a:r>
            <a:r>
              <a:rPr lang="en-US" sz="2400" b="1" dirty="0" err="1">
                <a:latin typeface="Comic Sans MS" pitchFamily="66" charset="0"/>
              </a:rPr>
              <a:t>dan</a:t>
            </a:r>
            <a:r>
              <a:rPr lang="en-US" sz="2400" b="1" dirty="0">
                <a:latin typeface="Comic Sans MS" pitchFamily="66" charset="0"/>
              </a:rPr>
              <a:t> </a:t>
            </a:r>
            <a:r>
              <a:rPr lang="en-US" sz="2400" b="1" dirty="0" err="1">
                <a:latin typeface="Comic Sans MS" pitchFamily="66" charset="0"/>
              </a:rPr>
              <a:t>matahari</a:t>
            </a:r>
            <a:r>
              <a:rPr lang="en-US" sz="2400" b="1" dirty="0">
                <a:latin typeface="Comic Sans MS" pitchFamily="66" charset="0"/>
              </a:rPr>
              <a:t> </a:t>
            </a:r>
            <a:r>
              <a:rPr lang="en-US" sz="2400" b="1" dirty="0" err="1">
                <a:latin typeface="Comic Sans MS" pitchFamily="66" charset="0"/>
              </a:rPr>
              <a:t>menjadi</a:t>
            </a:r>
            <a:r>
              <a:rPr lang="en-US" sz="2400" b="1" dirty="0">
                <a:latin typeface="Comic Sans MS" pitchFamily="66" charset="0"/>
              </a:rPr>
              <a:t> </a:t>
            </a:r>
            <a:r>
              <a:rPr lang="en-US" sz="2400" b="1" dirty="0" err="1">
                <a:latin typeface="Comic Sans MS" pitchFamily="66" charset="0"/>
              </a:rPr>
              <a:t>hitam</a:t>
            </a:r>
            <a:r>
              <a:rPr lang="en-US" sz="2400" b="1" dirty="0">
                <a:latin typeface="Comic Sans MS" pitchFamily="66" charset="0"/>
              </a:rPr>
              <a:t> </a:t>
            </a:r>
            <a:r>
              <a:rPr lang="en-US" sz="2400" b="1" dirty="0" err="1">
                <a:latin typeface="Comic Sans MS" pitchFamily="66" charset="0"/>
              </a:rPr>
              <a:t>bagaikan</a:t>
            </a:r>
            <a:r>
              <a:rPr lang="en-US" sz="2400" b="1" dirty="0">
                <a:latin typeface="Comic Sans MS" pitchFamily="66" charset="0"/>
              </a:rPr>
              <a:t> </a:t>
            </a:r>
            <a:r>
              <a:rPr lang="en-US" sz="2400" b="1" dirty="0" err="1">
                <a:latin typeface="Comic Sans MS" pitchFamily="66" charset="0"/>
              </a:rPr>
              <a:t>karung</a:t>
            </a:r>
            <a:r>
              <a:rPr lang="en-US" sz="2400" b="1" dirty="0">
                <a:latin typeface="Comic Sans MS" pitchFamily="66" charset="0"/>
              </a:rPr>
              <a:t> </a:t>
            </a:r>
            <a:r>
              <a:rPr lang="en-US" sz="2400" b="1" dirty="0" err="1">
                <a:latin typeface="Comic Sans MS" pitchFamily="66" charset="0"/>
              </a:rPr>
              <a:t>rambut</a:t>
            </a:r>
            <a:r>
              <a:rPr lang="en-US" sz="2400" b="1" dirty="0">
                <a:latin typeface="Comic Sans MS" pitchFamily="66" charset="0"/>
              </a:rPr>
              <a:t> </a:t>
            </a:r>
            <a:r>
              <a:rPr lang="en-US" sz="2400" b="1" dirty="0" err="1">
                <a:latin typeface="Comic Sans MS" pitchFamily="66" charset="0"/>
              </a:rPr>
              <a:t>dan</a:t>
            </a:r>
            <a:r>
              <a:rPr lang="en-US" sz="2400" b="1" dirty="0">
                <a:latin typeface="Comic Sans MS" pitchFamily="66" charset="0"/>
              </a:rPr>
              <a:t> </a:t>
            </a:r>
            <a:r>
              <a:rPr lang="en-US" sz="2400" b="1" dirty="0" err="1">
                <a:latin typeface="Comic Sans MS" pitchFamily="66" charset="0"/>
              </a:rPr>
              <a:t>bulan</a:t>
            </a:r>
            <a:r>
              <a:rPr lang="en-US" sz="2400" b="1" dirty="0">
                <a:latin typeface="Comic Sans MS" pitchFamily="66" charset="0"/>
              </a:rPr>
              <a:t> </a:t>
            </a:r>
            <a:r>
              <a:rPr lang="en-US" sz="2400" b="1" dirty="0" err="1">
                <a:latin typeface="Comic Sans MS" pitchFamily="66" charset="0"/>
              </a:rPr>
              <a:t>menjadi</a:t>
            </a:r>
            <a:r>
              <a:rPr lang="en-US" sz="2400" b="1" dirty="0">
                <a:latin typeface="Comic Sans MS" pitchFamily="66" charset="0"/>
              </a:rPr>
              <a:t> </a:t>
            </a:r>
            <a:r>
              <a:rPr lang="en-US" sz="2400" b="1" dirty="0" err="1">
                <a:latin typeface="Comic Sans MS" pitchFamily="66" charset="0"/>
              </a:rPr>
              <a:t>merah</a:t>
            </a:r>
            <a:r>
              <a:rPr lang="en-US" sz="2400" b="1" dirty="0">
                <a:latin typeface="Comic Sans MS" pitchFamily="66" charset="0"/>
              </a:rPr>
              <a:t> </a:t>
            </a:r>
            <a:r>
              <a:rPr lang="en-US" sz="2400" b="1" dirty="0" err="1">
                <a:latin typeface="Comic Sans MS" pitchFamily="66" charset="0"/>
              </a:rPr>
              <a:t>seluruhnya</a:t>
            </a:r>
            <a:r>
              <a:rPr lang="en-US" sz="2400" b="1" dirty="0">
                <a:latin typeface="Comic Sans MS" pitchFamily="66" charset="0"/>
              </a:rPr>
              <a:t> </a:t>
            </a:r>
            <a:r>
              <a:rPr lang="en-US" sz="2400" b="1" dirty="0" err="1">
                <a:latin typeface="Comic Sans MS" pitchFamily="66" charset="0"/>
              </a:rPr>
              <a:t>bagaikan</a:t>
            </a:r>
            <a:r>
              <a:rPr lang="en-US" sz="2400" b="1" dirty="0">
                <a:latin typeface="Comic Sans MS" pitchFamily="66" charset="0"/>
              </a:rPr>
              <a:t> </a:t>
            </a:r>
            <a:r>
              <a:rPr lang="en-US" sz="2400" b="1" dirty="0" err="1" smtClean="0">
                <a:latin typeface="Comic Sans MS" pitchFamily="66" charset="0"/>
              </a:rPr>
              <a:t>darah</a:t>
            </a:r>
            <a:r>
              <a:rPr lang="en-US" sz="2400" b="1" dirty="0" smtClean="0">
                <a:latin typeface="Comic Sans MS" pitchFamily="66" charset="0"/>
              </a:rPr>
              <a:t>”</a:t>
            </a:r>
            <a:endParaRPr lang="en-CA" sz="2400" b="1" dirty="0">
              <a:solidFill>
                <a:srgbClr val="FF0000"/>
              </a:solidFill>
              <a:latin typeface="Comic Sans MS" pitchFamily="66" charset="0"/>
              <a:cs typeface="Arial" charset="0"/>
            </a:endParaRPr>
          </a:p>
        </p:txBody>
      </p:sp>
      <p:sp>
        <p:nvSpPr>
          <p:cNvPr id="52229" name="Text Box 5"/>
          <p:cNvSpPr txBox="1">
            <a:spLocks noChangeArrowheads="1"/>
          </p:cNvSpPr>
          <p:nvPr/>
        </p:nvSpPr>
        <p:spPr bwMode="auto">
          <a:xfrm>
            <a:off x="5486400" y="5399782"/>
            <a:ext cx="3657600" cy="1077218"/>
          </a:xfrm>
          <a:prstGeom prst="rect">
            <a:avLst/>
          </a:prstGeom>
          <a:noFill/>
          <a:ln w="9525">
            <a:noFill/>
            <a:miter lim="800000"/>
            <a:headEnd/>
            <a:tailEnd/>
          </a:ln>
          <a:effectLst/>
        </p:spPr>
        <p:txBody>
          <a:bodyPr>
            <a:spAutoFit/>
          </a:bodyPr>
          <a:lstStyle/>
          <a:p>
            <a:pPr>
              <a:spcBef>
                <a:spcPct val="50000"/>
              </a:spcBef>
            </a:pPr>
            <a:r>
              <a:rPr lang="en-CA" sz="3200" b="1" i="1" dirty="0" err="1" smtClean="0">
                <a:solidFill>
                  <a:srgbClr val="FF0000"/>
                </a:solidFill>
                <a:cs typeface="Arial" charset="0"/>
              </a:rPr>
              <a:t>Fakta</a:t>
            </a:r>
            <a:r>
              <a:rPr lang="en-CA" sz="3200" b="1" i="1" dirty="0" smtClean="0">
                <a:solidFill>
                  <a:srgbClr val="FF0000"/>
                </a:solidFill>
                <a:cs typeface="Arial" charset="0"/>
              </a:rPr>
              <a:t> </a:t>
            </a:r>
            <a:r>
              <a:rPr lang="en-CA" sz="3200" b="1" i="1" dirty="0" err="1" smtClean="0">
                <a:solidFill>
                  <a:srgbClr val="FF0000"/>
                </a:solidFill>
                <a:cs typeface="Arial" charset="0"/>
              </a:rPr>
              <a:t>Sejarahnya</a:t>
            </a:r>
            <a:r>
              <a:rPr lang="en-CA" sz="3200" b="1" i="1" dirty="0" smtClean="0">
                <a:solidFill>
                  <a:srgbClr val="FF0000"/>
                </a:solidFill>
                <a:cs typeface="Arial" charset="0"/>
              </a:rPr>
              <a:t> </a:t>
            </a:r>
            <a:r>
              <a:rPr lang="en-CA" sz="3200" b="1" i="1" dirty="0" err="1" smtClean="0">
                <a:solidFill>
                  <a:srgbClr val="FF0000"/>
                </a:solidFill>
                <a:cs typeface="Arial" charset="0"/>
              </a:rPr>
              <a:t>Adalah</a:t>
            </a:r>
            <a:r>
              <a:rPr lang="en-CA" sz="3200" b="1" i="1" dirty="0" smtClean="0">
                <a:solidFill>
                  <a:srgbClr val="FF0000"/>
                </a:solidFill>
                <a:cs typeface="Arial" charset="0"/>
              </a:rPr>
              <a:t> …</a:t>
            </a:r>
            <a:endParaRPr lang="en-CA" b="1" dirty="0">
              <a:latin typeface="Arial" charset="0"/>
              <a:cs typeface="Arial" charset="0"/>
            </a:endParaRPr>
          </a:p>
        </p:txBody>
      </p:sp>
      <p:pic>
        <p:nvPicPr>
          <p:cNvPr id="52230" name="Picture 6"/>
          <p:cNvPicPr>
            <a:picLocks noChangeAspect="1" noChangeArrowheads="1"/>
          </p:cNvPicPr>
          <p:nvPr/>
        </p:nvPicPr>
        <p:blipFill>
          <a:blip r:embed="rId3"/>
          <a:srcRect/>
          <a:stretch>
            <a:fillRect/>
          </a:stretch>
        </p:blipFill>
        <p:spPr bwMode="auto">
          <a:xfrm>
            <a:off x="1809750" y="3759200"/>
            <a:ext cx="2133600" cy="390525"/>
          </a:xfrm>
          <a:prstGeom prst="rect">
            <a:avLst/>
          </a:prstGeom>
          <a:noFill/>
          <a:ln w="9525">
            <a:noFill/>
            <a:miter lim="800000"/>
            <a:headEnd/>
            <a:tailEnd/>
          </a:ln>
          <a:effectLst/>
        </p:spPr>
      </p:pic>
      <p:pic>
        <p:nvPicPr>
          <p:cNvPr id="52232" name="Picture 8" descr="lesson03-06"/>
          <p:cNvPicPr>
            <a:picLocks noChangeAspect="1" noChangeArrowheads="1"/>
          </p:cNvPicPr>
          <p:nvPr/>
        </p:nvPicPr>
        <p:blipFill>
          <a:blip r:embed="rId4"/>
          <a:srcRect r="8521" b="9818"/>
          <a:stretch>
            <a:fillRect/>
          </a:stretch>
        </p:blipFill>
        <p:spPr bwMode="auto">
          <a:xfrm>
            <a:off x="1233488" y="644525"/>
            <a:ext cx="3101975" cy="234791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additive="base">
                                        <p:cTn id="7" dur="500" fill="hold"/>
                                        <p:tgtEl>
                                          <p:spTgt spid="52226"/>
                                        </p:tgtEl>
                                        <p:attrNameLst>
                                          <p:attrName>ppt_x</p:attrName>
                                        </p:attrNameLst>
                                      </p:cBhvr>
                                      <p:tavLst>
                                        <p:tav tm="0">
                                          <p:val>
                                            <p:strVal val="#ppt_x"/>
                                          </p:val>
                                        </p:tav>
                                        <p:tav tm="100000">
                                          <p:val>
                                            <p:strVal val="#ppt_x"/>
                                          </p:val>
                                        </p:tav>
                                      </p:tavLst>
                                    </p:anim>
                                    <p:anim calcmode="lin" valueType="num">
                                      <p:cBhvr additive="base">
                                        <p:cTn id="8" dur="500" fill="hold"/>
                                        <p:tgtEl>
                                          <p:spTgt spid="5222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52227"/>
                                        </p:tgtEl>
                                        <p:attrNameLst>
                                          <p:attrName>style.visibility</p:attrName>
                                        </p:attrNameLst>
                                      </p:cBhvr>
                                      <p:to>
                                        <p:strVal val="visible"/>
                                      </p:to>
                                    </p:set>
                                    <p:animEffect transition="in" filter="box(in)">
                                      <p:cBhvr>
                                        <p:cTn id="12" dur="500"/>
                                        <p:tgtEl>
                                          <p:spTgt spid="52227"/>
                                        </p:tgtEl>
                                      </p:cBhvr>
                                    </p:animEffect>
                                  </p:childTnLst>
                                </p:cTn>
                              </p:par>
                            </p:childTnLst>
                          </p:cTn>
                        </p:par>
                        <p:par>
                          <p:cTn id="13" fill="hold">
                            <p:stCondLst>
                              <p:cond delay="1000"/>
                            </p:stCondLst>
                            <p:childTnLst>
                              <p:par>
                                <p:cTn id="14" presetID="5" presetClass="entr" presetSubtype="10" fill="hold" grpId="0" nodeType="afterEffect">
                                  <p:stCondLst>
                                    <p:cond delay="2000"/>
                                  </p:stCondLst>
                                  <p:childTnLst>
                                    <p:set>
                                      <p:cBhvr>
                                        <p:cTn id="15" dur="1" fill="hold">
                                          <p:stCondLst>
                                            <p:cond delay="0"/>
                                          </p:stCondLst>
                                        </p:cTn>
                                        <p:tgtEl>
                                          <p:spTgt spid="52228"/>
                                        </p:tgtEl>
                                        <p:attrNameLst>
                                          <p:attrName>style.visibility</p:attrName>
                                        </p:attrNameLst>
                                      </p:cBhvr>
                                      <p:to>
                                        <p:strVal val="visible"/>
                                      </p:to>
                                    </p:set>
                                    <p:animEffect transition="in" filter="checkerboard(across)">
                                      <p:cBhvr>
                                        <p:cTn id="16" dur="500"/>
                                        <p:tgtEl>
                                          <p:spTgt spid="52228"/>
                                        </p:tgtEl>
                                      </p:cBhvr>
                                    </p:animEffect>
                                  </p:childTnLst>
                                </p:cTn>
                              </p:par>
                            </p:childTnLst>
                          </p:cTn>
                        </p:par>
                        <p:par>
                          <p:cTn id="17" fill="hold">
                            <p:stCondLst>
                              <p:cond delay="3500"/>
                            </p:stCondLst>
                            <p:childTnLst>
                              <p:par>
                                <p:cTn id="18" presetID="15" presetClass="entr" presetSubtype="0" fill="hold" grpId="0" nodeType="afterEffect">
                                  <p:stCondLst>
                                    <p:cond delay="4000"/>
                                  </p:stCondLst>
                                  <p:childTnLst>
                                    <p:set>
                                      <p:cBhvr>
                                        <p:cTn id="19" dur="1" fill="hold">
                                          <p:stCondLst>
                                            <p:cond delay="0"/>
                                          </p:stCondLst>
                                        </p:cTn>
                                        <p:tgtEl>
                                          <p:spTgt spid="52229"/>
                                        </p:tgtEl>
                                        <p:attrNameLst>
                                          <p:attrName>style.visibility</p:attrName>
                                        </p:attrNameLst>
                                      </p:cBhvr>
                                      <p:to>
                                        <p:strVal val="visible"/>
                                      </p:to>
                                    </p:set>
                                    <p:anim calcmode="lin" valueType="num">
                                      <p:cBhvr>
                                        <p:cTn id="20" dur="1000" fill="hold"/>
                                        <p:tgtEl>
                                          <p:spTgt spid="52229"/>
                                        </p:tgtEl>
                                        <p:attrNameLst>
                                          <p:attrName>ppt_w</p:attrName>
                                        </p:attrNameLst>
                                      </p:cBhvr>
                                      <p:tavLst>
                                        <p:tav tm="0">
                                          <p:val>
                                            <p:fltVal val="0"/>
                                          </p:val>
                                        </p:tav>
                                        <p:tav tm="100000">
                                          <p:val>
                                            <p:strVal val="#ppt_w"/>
                                          </p:val>
                                        </p:tav>
                                      </p:tavLst>
                                    </p:anim>
                                    <p:anim calcmode="lin" valueType="num">
                                      <p:cBhvr>
                                        <p:cTn id="21" dur="1000" fill="hold"/>
                                        <p:tgtEl>
                                          <p:spTgt spid="52229"/>
                                        </p:tgtEl>
                                        <p:attrNameLst>
                                          <p:attrName>ppt_h</p:attrName>
                                        </p:attrNameLst>
                                      </p:cBhvr>
                                      <p:tavLst>
                                        <p:tav tm="0">
                                          <p:val>
                                            <p:fltVal val="0"/>
                                          </p:val>
                                        </p:tav>
                                        <p:tav tm="100000">
                                          <p:val>
                                            <p:strVal val="#ppt_h"/>
                                          </p:val>
                                        </p:tav>
                                      </p:tavLst>
                                    </p:anim>
                                    <p:anim calcmode="lin" valueType="num">
                                      <p:cBhvr>
                                        <p:cTn id="22" dur="1000" fill="hold"/>
                                        <p:tgtEl>
                                          <p:spTgt spid="52229"/>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5222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nimBg="1"/>
      <p:bldP spid="52227" grpId="0" autoUpdateAnimBg="0"/>
      <p:bldP spid="52228" grpId="0" autoUpdateAnimBg="0"/>
      <p:bldP spid="52229"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40962" name="Line 2"/>
          <p:cNvSpPr>
            <a:spLocks noChangeShapeType="1"/>
          </p:cNvSpPr>
          <p:nvPr/>
        </p:nvSpPr>
        <p:spPr bwMode="auto">
          <a:xfrm flipH="1">
            <a:off x="4275138" y="0"/>
            <a:ext cx="0" cy="6858000"/>
          </a:xfrm>
          <a:prstGeom prst="line">
            <a:avLst/>
          </a:prstGeom>
          <a:noFill/>
          <a:ln w="38100">
            <a:solidFill>
              <a:srgbClr val="FF0000"/>
            </a:solidFill>
            <a:round/>
            <a:headEnd/>
            <a:tailEnd/>
          </a:ln>
          <a:effectLst/>
        </p:spPr>
        <p:txBody>
          <a:bodyPr/>
          <a:lstStyle/>
          <a:p>
            <a:endParaRPr lang="en-US"/>
          </a:p>
        </p:txBody>
      </p:sp>
      <p:sp>
        <p:nvSpPr>
          <p:cNvPr id="40963" name="Text Box 3"/>
          <p:cNvSpPr txBox="1">
            <a:spLocks noChangeArrowheads="1"/>
          </p:cNvSpPr>
          <p:nvPr/>
        </p:nvSpPr>
        <p:spPr bwMode="auto">
          <a:xfrm>
            <a:off x="4378325" y="493713"/>
            <a:ext cx="4608513" cy="5632311"/>
          </a:xfrm>
          <a:prstGeom prst="rect">
            <a:avLst/>
          </a:prstGeom>
          <a:noFill/>
          <a:ln w="9525">
            <a:noFill/>
            <a:miter lim="800000"/>
            <a:headEnd/>
            <a:tailEnd/>
          </a:ln>
          <a:effectLst/>
        </p:spPr>
        <p:txBody>
          <a:bodyPr>
            <a:spAutoFit/>
          </a:bodyPr>
          <a:lstStyle/>
          <a:p>
            <a:pPr algn="l">
              <a:spcBef>
                <a:spcPct val="50000"/>
              </a:spcBef>
            </a:pPr>
            <a:r>
              <a:rPr lang="en-CA" sz="2000" dirty="0" smtClean="0">
                <a:solidFill>
                  <a:srgbClr val="000000"/>
                </a:solidFill>
                <a:latin typeface="Times New Roman" pitchFamily="18" charset="0"/>
                <a:cs typeface="Arial" charset="0"/>
              </a:rPr>
              <a:t>“</a:t>
            </a:r>
            <a:r>
              <a:rPr lang="en-CA" sz="2000" dirty="0" err="1" smtClean="0">
                <a:solidFill>
                  <a:srgbClr val="000000"/>
                </a:solidFill>
                <a:latin typeface="Times New Roman" pitchFamily="18" charset="0"/>
                <a:cs typeface="Arial" charset="0"/>
              </a:rPr>
              <a:t>Gempa</a:t>
            </a:r>
            <a:r>
              <a:rPr lang="en-CA" sz="2000" dirty="0" smtClean="0">
                <a:solidFill>
                  <a:srgbClr val="000000"/>
                </a:solidFill>
                <a:latin typeface="Times New Roman" pitchFamily="18" charset="0"/>
                <a:cs typeface="Arial" charset="0"/>
              </a:rPr>
              <a:t> Lisbon, yang </a:t>
            </a:r>
            <a:r>
              <a:rPr lang="en-CA" sz="2000" dirty="0" err="1" smtClean="0">
                <a:solidFill>
                  <a:srgbClr val="000000"/>
                </a:solidFill>
                <a:latin typeface="Times New Roman" pitchFamily="18" charset="0"/>
                <a:cs typeface="Arial" charset="0"/>
              </a:rPr>
              <a:t>terjadi</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tanggal</a:t>
            </a:r>
            <a:r>
              <a:rPr lang="en-CA" sz="2000" dirty="0" smtClean="0">
                <a:solidFill>
                  <a:srgbClr val="000000"/>
                </a:solidFill>
                <a:latin typeface="Times New Roman" pitchFamily="18" charset="0"/>
                <a:cs typeface="Arial" charset="0"/>
              </a:rPr>
              <a:t> 1 November 1755, </a:t>
            </a:r>
            <a:r>
              <a:rPr lang="en-CA" sz="2000" dirty="0" err="1" smtClean="0">
                <a:solidFill>
                  <a:srgbClr val="000000"/>
                </a:solidFill>
                <a:latin typeface="Times New Roman" pitchFamily="18" charset="0"/>
                <a:cs typeface="Arial" charset="0"/>
              </a:rPr>
              <a:t>adalah</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gempa</a:t>
            </a:r>
            <a:r>
              <a:rPr lang="en-CA" sz="2000" dirty="0" smtClean="0">
                <a:solidFill>
                  <a:srgbClr val="000000"/>
                </a:solidFill>
                <a:latin typeface="Times New Roman" pitchFamily="18" charset="0"/>
                <a:cs typeface="Arial" charset="0"/>
              </a:rPr>
              <a:t> yang paling </a:t>
            </a:r>
            <a:r>
              <a:rPr lang="en-CA" sz="2000" dirty="0" err="1" smtClean="0">
                <a:solidFill>
                  <a:srgbClr val="000000"/>
                </a:solidFill>
                <a:latin typeface="Times New Roman" pitchFamily="18" charset="0"/>
                <a:cs typeface="Arial" charset="0"/>
              </a:rPr>
              <a:t>dasyat</a:t>
            </a:r>
            <a:r>
              <a:rPr lang="en-CA" sz="2000" dirty="0" smtClean="0">
                <a:solidFill>
                  <a:srgbClr val="000000"/>
                </a:solidFill>
                <a:latin typeface="Times New Roman" pitchFamily="18" charset="0"/>
                <a:cs typeface="Arial" charset="0"/>
              </a:rPr>
              <a:t> yang </a:t>
            </a:r>
            <a:r>
              <a:rPr lang="en-CA" sz="2000" dirty="0" err="1" smtClean="0">
                <a:solidFill>
                  <a:srgbClr val="000000"/>
                </a:solidFill>
                <a:latin typeface="Times New Roman" pitchFamily="18" charset="0"/>
                <a:cs typeface="Arial" charset="0"/>
              </a:rPr>
              <a:t>pernah</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dicatat</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oleh</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sejarah</a:t>
            </a:r>
            <a:r>
              <a:rPr lang="en-CA" sz="2000" dirty="0" smtClean="0">
                <a:solidFill>
                  <a:srgbClr val="000000"/>
                </a:solidFill>
                <a:latin typeface="Times New Roman" pitchFamily="18" charset="0"/>
                <a:cs typeface="Arial" charset="0"/>
              </a:rPr>
              <a:t>.” -</a:t>
            </a:r>
            <a:r>
              <a:rPr lang="en-CA" sz="2000" i="1" dirty="0">
                <a:solidFill>
                  <a:srgbClr val="000000"/>
                </a:solidFill>
                <a:latin typeface="Times New Roman" pitchFamily="18" charset="0"/>
                <a:cs typeface="Arial" charset="0"/>
              </a:rPr>
              <a:t>Nelson's New Loose-leaf </a:t>
            </a:r>
            <a:r>
              <a:rPr lang="en-CA" sz="2000" i="1" dirty="0" err="1">
                <a:solidFill>
                  <a:srgbClr val="000000"/>
                </a:solidFill>
                <a:latin typeface="Times New Roman" pitchFamily="18" charset="0"/>
                <a:cs typeface="Arial" charset="0"/>
              </a:rPr>
              <a:t>Encyclopedia</a:t>
            </a:r>
            <a:r>
              <a:rPr lang="en-CA" sz="2000" dirty="0">
                <a:solidFill>
                  <a:srgbClr val="000000"/>
                </a:solidFill>
                <a:latin typeface="Times New Roman" pitchFamily="18" charset="0"/>
                <a:cs typeface="Arial" charset="0"/>
              </a:rPr>
              <a:t> (Book </a:t>
            </a:r>
            <a:r>
              <a:rPr lang="en-CA" sz="2000" dirty="0" smtClean="0">
                <a:solidFill>
                  <a:srgbClr val="000000"/>
                </a:solidFill>
                <a:latin typeface="Times New Roman" pitchFamily="18" charset="0"/>
                <a:cs typeface="Arial" charset="0"/>
              </a:rPr>
              <a:t>Productions Industries </a:t>
            </a:r>
            <a:r>
              <a:rPr lang="en-CA" sz="2000" dirty="0">
                <a:solidFill>
                  <a:srgbClr val="000000"/>
                </a:solidFill>
                <a:latin typeface="Times New Roman" pitchFamily="18" charset="0"/>
                <a:cs typeface="Arial" charset="0"/>
              </a:rPr>
              <a:t>Inc.), art. "Earthquake."</a:t>
            </a:r>
            <a:r>
              <a:rPr lang="en-CA" sz="2000" dirty="0">
                <a:solidFill>
                  <a:srgbClr val="FF0000"/>
                </a:solidFill>
                <a:latin typeface="Times New Roman" pitchFamily="18" charset="0"/>
                <a:cs typeface="Arial" charset="0"/>
              </a:rPr>
              <a:t> </a:t>
            </a:r>
          </a:p>
          <a:p>
            <a:pPr algn="l">
              <a:spcBef>
                <a:spcPct val="50000"/>
              </a:spcBef>
            </a:pPr>
            <a:endParaRPr lang="en-CA" sz="2000" dirty="0">
              <a:solidFill>
                <a:srgbClr val="FF0000"/>
              </a:solidFill>
              <a:latin typeface="Times New Roman" pitchFamily="18" charset="0"/>
              <a:cs typeface="Arial" charset="0"/>
            </a:endParaRPr>
          </a:p>
          <a:p>
            <a:pPr algn="l">
              <a:spcBef>
                <a:spcPct val="50000"/>
              </a:spcBef>
            </a:pPr>
            <a:r>
              <a:rPr lang="en-CA" sz="2000" dirty="0" err="1" smtClean="0">
                <a:solidFill>
                  <a:srgbClr val="000000"/>
                </a:solidFill>
                <a:latin typeface="Times New Roman" pitchFamily="18" charset="0"/>
                <a:cs typeface="Arial" charset="0"/>
              </a:rPr>
              <a:t>Kata</a:t>
            </a:r>
            <a:r>
              <a:rPr lang="en-CA" sz="2000" dirty="0" smtClean="0">
                <a:solidFill>
                  <a:srgbClr val="000000"/>
                </a:solidFill>
                <a:latin typeface="Times New Roman" pitchFamily="18" charset="0"/>
                <a:cs typeface="Arial" charset="0"/>
              </a:rPr>
              <a:t> Sir </a:t>
            </a:r>
            <a:r>
              <a:rPr lang="en-CA" sz="2000" dirty="0">
                <a:solidFill>
                  <a:srgbClr val="000000"/>
                </a:solidFill>
                <a:latin typeface="Times New Roman" pitchFamily="18" charset="0"/>
                <a:cs typeface="Arial" charset="0"/>
              </a:rPr>
              <a:t>Charles Lyell, </a:t>
            </a:r>
            <a:r>
              <a:rPr lang="en-CA" sz="2000" dirty="0" smtClean="0">
                <a:solidFill>
                  <a:srgbClr val="000000"/>
                </a:solidFill>
                <a:latin typeface="Times New Roman" pitchFamily="18" charset="0"/>
                <a:cs typeface="Arial" charset="0"/>
              </a:rPr>
              <a:t>“</a:t>
            </a:r>
            <a:r>
              <a:rPr lang="en-CA" sz="2000" dirty="0" err="1" smtClean="0">
                <a:solidFill>
                  <a:srgbClr val="000000"/>
                </a:solidFill>
                <a:latin typeface="Times New Roman" pitchFamily="18" charset="0"/>
                <a:cs typeface="Arial" charset="0"/>
              </a:rPr>
              <a:t>Satu</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kejutan</a:t>
            </a:r>
            <a:r>
              <a:rPr lang="en-CA" sz="2000" dirty="0" smtClean="0">
                <a:solidFill>
                  <a:srgbClr val="000000"/>
                </a:solidFill>
                <a:latin typeface="Times New Roman" pitchFamily="18" charset="0"/>
                <a:cs typeface="Arial" charset="0"/>
              </a:rPr>
              <a:t> yang </a:t>
            </a:r>
            <a:r>
              <a:rPr lang="en-CA" sz="2000" dirty="0" err="1" smtClean="0">
                <a:solidFill>
                  <a:srgbClr val="000000"/>
                </a:solidFill>
                <a:latin typeface="Times New Roman" pitchFamily="18" charset="0"/>
                <a:cs typeface="Arial" charset="0"/>
              </a:rPr>
              <a:t>maha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tragis</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menghancurkan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sebagian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besar</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dari</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kota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Dalam</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waktu</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hanya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enam</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menit</a:t>
            </a:r>
            <a:r>
              <a:rPr lang="en-CA" sz="2000" dirty="0" smtClean="0">
                <a:solidFill>
                  <a:srgbClr val="000000"/>
                </a:solidFill>
                <a:latin typeface="Times New Roman" pitchFamily="18" charset="0"/>
                <a:cs typeface="Arial" charset="0"/>
              </a:rPr>
              <a:t>, 60.000 </a:t>
            </a:r>
            <a:r>
              <a:rPr lang="en-CA" sz="2000" dirty="0" err="1" smtClean="0">
                <a:solidFill>
                  <a:srgbClr val="000000"/>
                </a:solidFill>
                <a:latin typeface="Times New Roman" pitchFamily="18" charset="0"/>
                <a:cs typeface="Arial" charset="0"/>
              </a:rPr>
              <a:t>nyawa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melayang</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Laut</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tiba-tiba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mengecil</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dan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meninggalkan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pasir</a:t>
            </a:r>
            <a:r>
              <a:rPr lang="en-CA" sz="2000" dirty="0" smtClean="0">
                <a:solidFill>
                  <a:srgbClr val="000000"/>
                </a:solidFill>
                <a:latin typeface="Times New Roman" pitchFamily="18" charset="0"/>
                <a:cs typeface="Arial" charset="0"/>
              </a:rPr>
              <a:t> yang </a:t>
            </a:r>
            <a:r>
              <a:rPr lang="en-CA" sz="2000" dirty="0" err="1" smtClean="0">
                <a:solidFill>
                  <a:srgbClr val="000000"/>
                </a:solidFill>
                <a:latin typeface="Times New Roman" pitchFamily="18" charset="0"/>
                <a:cs typeface="Arial" charset="0"/>
              </a:rPr>
              <a:t>kering</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kemudian</a:t>
            </a:r>
            <a:r>
              <a:rPr lang="en-CA" sz="2000" dirty="0" smtClean="0">
                <a:solidFill>
                  <a:srgbClr val="000000"/>
                </a:solidFill>
                <a:latin typeface="Times New Roman" pitchFamily="18" charset="0"/>
                <a:cs typeface="Arial" charset="0"/>
              </a:rPr>
              <a:t> air </a:t>
            </a:r>
            <a:r>
              <a:rPr lang="en-CA" sz="2000" dirty="0" err="1" smtClean="0">
                <a:solidFill>
                  <a:srgbClr val="000000"/>
                </a:solidFill>
                <a:latin typeface="Times New Roman" pitchFamily="18" charset="0"/>
                <a:cs typeface="Arial" charset="0"/>
              </a:rPr>
              <a:t>laut</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mengalir</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kembali</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lebih</a:t>
            </a:r>
            <a:r>
              <a:rPr lang="en-CA" sz="2000" dirty="0" smtClean="0">
                <a:solidFill>
                  <a:srgbClr val="000000"/>
                </a:solidFill>
                <a:latin typeface="Times New Roman" pitchFamily="18" charset="0"/>
                <a:cs typeface="Arial" charset="0"/>
              </a:rPr>
              <a:t> 50 kaki </a:t>
            </a:r>
            <a:r>
              <a:rPr lang="en-CA" sz="2000" dirty="0" err="1" smtClean="0">
                <a:solidFill>
                  <a:srgbClr val="000000"/>
                </a:solidFill>
                <a:latin typeface="Times New Roman" pitchFamily="18" charset="0"/>
                <a:cs typeface="Arial" charset="0"/>
              </a:rPr>
              <a:t>dari</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tempatnya</a:t>
            </a:r>
            <a:r>
              <a:rPr lang="en-CA" sz="2000" dirty="0" smtClean="0">
                <a:solidFill>
                  <a:srgbClr val="000000"/>
                </a:solidFill>
                <a:latin typeface="Times New Roman" pitchFamily="18" charset="0"/>
                <a:cs typeface="Arial" charset="0"/>
              </a:rPr>
              <a:t> yang </a:t>
            </a:r>
            <a:r>
              <a:rPr lang="en-CA" sz="2000" dirty="0" err="1" smtClean="0">
                <a:solidFill>
                  <a:srgbClr val="000000"/>
                </a:solidFill>
                <a:latin typeface="Times New Roman" pitchFamily="18" charset="0"/>
                <a:cs typeface="Arial" charset="0"/>
              </a:rPr>
              <a:t>biasa</a:t>
            </a:r>
            <a:r>
              <a:rPr lang="en-CA" sz="2000" dirty="0" smtClean="0">
                <a:solidFill>
                  <a:srgbClr val="000000"/>
                </a:solidFill>
                <a:latin typeface="Times New Roman" pitchFamily="18" charset="0"/>
                <a:cs typeface="Arial" charset="0"/>
              </a:rPr>
              <a:t> (Tsunami, - red.)…</a:t>
            </a:r>
            <a:r>
              <a:rPr lang="en-CA" sz="2000" i="1" dirty="0" smtClean="0">
                <a:solidFill>
                  <a:srgbClr val="000000"/>
                </a:solidFill>
                <a:latin typeface="Times New Roman" pitchFamily="18" charset="0"/>
                <a:cs typeface="Arial" charset="0"/>
              </a:rPr>
              <a:t>-</a:t>
            </a:r>
            <a:r>
              <a:rPr lang="en-CA" sz="2000" i="1" dirty="0">
                <a:solidFill>
                  <a:srgbClr val="000000"/>
                </a:solidFill>
                <a:latin typeface="Times New Roman" pitchFamily="18" charset="0"/>
                <a:cs typeface="Arial" charset="0"/>
              </a:rPr>
              <a:t>Principles of Geology</a:t>
            </a:r>
            <a:r>
              <a:rPr lang="en-CA" sz="2000" dirty="0">
                <a:solidFill>
                  <a:srgbClr val="000000"/>
                </a:solidFill>
                <a:latin typeface="Times New Roman" pitchFamily="18" charset="0"/>
                <a:cs typeface="Arial" charset="0"/>
              </a:rPr>
              <a:t> (11th ed., 1872), vol. 2, pp. 147, 148.</a:t>
            </a:r>
            <a:r>
              <a:rPr lang="en-CA" sz="2000" dirty="0">
                <a:solidFill>
                  <a:srgbClr val="FF0000"/>
                </a:solidFill>
                <a:latin typeface="Times New Roman" pitchFamily="18" charset="0"/>
                <a:cs typeface="Arial" charset="0"/>
              </a:rPr>
              <a:t> </a:t>
            </a:r>
          </a:p>
        </p:txBody>
      </p:sp>
      <p:pic>
        <p:nvPicPr>
          <p:cNvPr id="40965" name="Picture 5"/>
          <p:cNvPicPr>
            <a:picLocks noChangeAspect="1" noChangeArrowheads="1"/>
          </p:cNvPicPr>
          <p:nvPr/>
        </p:nvPicPr>
        <p:blipFill>
          <a:blip r:embed="rId2"/>
          <a:srcRect/>
          <a:stretch>
            <a:fillRect/>
          </a:stretch>
        </p:blipFill>
        <p:spPr bwMode="auto">
          <a:xfrm>
            <a:off x="1112838" y="692150"/>
            <a:ext cx="2333625" cy="390525"/>
          </a:xfrm>
          <a:prstGeom prst="rect">
            <a:avLst/>
          </a:prstGeom>
          <a:noFill/>
          <a:ln w="9525">
            <a:noFill/>
            <a:miter lim="800000"/>
            <a:headEnd/>
            <a:tailEnd/>
          </a:ln>
          <a:effectLst/>
        </p:spPr>
      </p:pic>
      <p:sp>
        <p:nvSpPr>
          <p:cNvPr id="40968" name="Text Box 8"/>
          <p:cNvSpPr txBox="1">
            <a:spLocks noChangeArrowheads="1"/>
          </p:cNvSpPr>
          <p:nvPr/>
        </p:nvSpPr>
        <p:spPr bwMode="auto">
          <a:xfrm>
            <a:off x="4829175" y="2406650"/>
            <a:ext cx="3554413" cy="519113"/>
          </a:xfrm>
          <a:prstGeom prst="rect">
            <a:avLst/>
          </a:prstGeom>
          <a:noFill/>
          <a:ln w="9525">
            <a:noFill/>
            <a:miter lim="800000"/>
            <a:headEnd/>
            <a:tailEnd/>
          </a:ln>
          <a:effectLst/>
        </p:spPr>
        <p:txBody>
          <a:bodyPr>
            <a:spAutoFit/>
          </a:bodyPr>
          <a:lstStyle/>
          <a:p>
            <a:pPr>
              <a:spcBef>
                <a:spcPct val="50000"/>
              </a:spcBef>
            </a:pPr>
            <a:r>
              <a:rPr lang="en-CA" sz="2800" dirty="0" smtClean="0">
                <a:solidFill>
                  <a:srgbClr val="990000"/>
                </a:solidFill>
                <a:latin typeface="Arial" charset="0"/>
                <a:cs typeface="Arial" charset="0"/>
              </a:rPr>
              <a:t>1 November 1755</a:t>
            </a:r>
            <a:r>
              <a:rPr lang="en-CA" sz="2800" dirty="0" smtClean="0">
                <a:solidFill>
                  <a:srgbClr val="990000"/>
                </a:solidFill>
                <a:latin typeface="Times New Roman" pitchFamily="18" charset="0"/>
              </a:rPr>
              <a:t> </a:t>
            </a:r>
            <a:endParaRPr lang="en-CA" sz="2800" dirty="0">
              <a:solidFill>
                <a:srgbClr val="990000"/>
              </a:solidFill>
              <a:latin typeface="Times New Roman" pitchFamily="18" charset="0"/>
            </a:endParaRPr>
          </a:p>
        </p:txBody>
      </p:sp>
      <p:sp>
        <p:nvSpPr>
          <p:cNvPr id="40970" name="Text Box 10"/>
          <p:cNvSpPr txBox="1">
            <a:spLocks noChangeArrowheads="1"/>
          </p:cNvSpPr>
          <p:nvPr/>
        </p:nvSpPr>
        <p:spPr bwMode="auto">
          <a:xfrm>
            <a:off x="404813" y="1514475"/>
            <a:ext cx="3716337" cy="5324535"/>
          </a:xfrm>
          <a:prstGeom prst="rect">
            <a:avLst/>
          </a:prstGeom>
          <a:noFill/>
          <a:ln w="9525">
            <a:noFill/>
            <a:miter lim="800000"/>
            <a:headEnd/>
            <a:tailEnd/>
          </a:ln>
          <a:effectLst/>
        </p:spPr>
        <p:txBody>
          <a:bodyPr>
            <a:spAutoFit/>
          </a:bodyPr>
          <a:lstStyle/>
          <a:p>
            <a:pPr>
              <a:spcBef>
                <a:spcPct val="50000"/>
              </a:spcBef>
            </a:pPr>
            <a:r>
              <a:rPr lang="en-CA" sz="2000" dirty="0" err="1" smtClean="0">
                <a:solidFill>
                  <a:schemeClr val="tx1"/>
                </a:solidFill>
                <a:latin typeface="Arial" charset="0"/>
                <a:cs typeface="Arial" charset="0"/>
              </a:rPr>
              <a:t>Gempa</a:t>
            </a:r>
            <a:r>
              <a:rPr lang="en-CA" sz="2000" dirty="0" smtClean="0">
                <a:solidFill>
                  <a:schemeClr val="tx1"/>
                </a:solidFill>
                <a:latin typeface="Arial" charset="0"/>
                <a:cs typeface="Arial" charset="0"/>
              </a:rPr>
              <a:t> </a:t>
            </a:r>
            <a:r>
              <a:rPr lang="en-CA" sz="2000" dirty="0" err="1" smtClean="0">
                <a:solidFill>
                  <a:schemeClr val="tx1"/>
                </a:solidFill>
                <a:latin typeface="Arial" charset="0"/>
                <a:cs typeface="Arial" charset="0"/>
              </a:rPr>
              <a:t>bumi</a:t>
            </a:r>
            <a:r>
              <a:rPr lang="en-CA" sz="2000" dirty="0" smtClean="0">
                <a:solidFill>
                  <a:schemeClr val="tx1"/>
                </a:solidFill>
                <a:latin typeface="Arial" charset="0"/>
                <a:cs typeface="Arial" charset="0"/>
              </a:rPr>
              <a:t> yang </a:t>
            </a:r>
            <a:r>
              <a:rPr lang="en-CA" sz="2000" dirty="0" err="1" smtClean="0">
                <a:solidFill>
                  <a:schemeClr val="tx1"/>
                </a:solidFill>
                <a:latin typeface="Arial" charset="0"/>
                <a:cs typeface="Arial" charset="0"/>
              </a:rPr>
              <a:t>hebat</a:t>
            </a:r>
            <a:r>
              <a:rPr lang="en-CA" sz="2000" dirty="0" smtClean="0">
                <a:solidFill>
                  <a:schemeClr val="tx1"/>
                </a:solidFill>
                <a:latin typeface="Arial" charset="0"/>
                <a:cs typeface="Arial" charset="0"/>
              </a:rPr>
              <a:t>? </a:t>
            </a:r>
            <a:r>
              <a:rPr lang="en-CA" sz="2000" dirty="0" err="1" smtClean="0">
                <a:solidFill>
                  <a:schemeClr val="tx1"/>
                </a:solidFill>
                <a:latin typeface="Arial" charset="0"/>
                <a:cs typeface="Arial" charset="0"/>
              </a:rPr>
              <a:t>Seberapa</a:t>
            </a:r>
            <a:r>
              <a:rPr lang="en-CA" sz="2000" dirty="0" smtClean="0">
                <a:solidFill>
                  <a:schemeClr val="tx1"/>
                </a:solidFill>
                <a:latin typeface="Arial" charset="0"/>
                <a:cs typeface="Arial" charset="0"/>
              </a:rPr>
              <a:t> </a:t>
            </a:r>
            <a:r>
              <a:rPr lang="en-CA" sz="2000" dirty="0" err="1" smtClean="0">
                <a:solidFill>
                  <a:schemeClr val="tx1"/>
                </a:solidFill>
                <a:latin typeface="Arial" charset="0"/>
                <a:cs typeface="Arial" charset="0"/>
              </a:rPr>
              <a:t>hebat</a:t>
            </a:r>
            <a:r>
              <a:rPr lang="en-CA" sz="2000" dirty="0" smtClean="0">
                <a:solidFill>
                  <a:schemeClr val="tx1"/>
                </a:solidFill>
                <a:latin typeface="Arial" charset="0"/>
                <a:cs typeface="Arial" charset="0"/>
              </a:rPr>
              <a:t>? </a:t>
            </a:r>
            <a:r>
              <a:rPr lang="en-CA" sz="2000" dirty="0" err="1" smtClean="0">
                <a:solidFill>
                  <a:schemeClr val="tx1"/>
                </a:solidFill>
                <a:latin typeface="Arial" charset="0"/>
                <a:cs typeface="Arial" charset="0"/>
              </a:rPr>
              <a:t>Lebih</a:t>
            </a:r>
            <a:r>
              <a:rPr lang="en-CA" sz="2000" dirty="0" smtClean="0">
                <a:solidFill>
                  <a:schemeClr val="tx1"/>
                </a:solidFill>
                <a:latin typeface="Arial" charset="0"/>
                <a:cs typeface="Arial" charset="0"/>
              </a:rPr>
              <a:t> </a:t>
            </a:r>
            <a:r>
              <a:rPr lang="en-CA" sz="2000" dirty="0" err="1" smtClean="0">
                <a:solidFill>
                  <a:schemeClr val="tx1"/>
                </a:solidFill>
                <a:latin typeface="Arial" charset="0"/>
                <a:cs typeface="Arial" charset="0"/>
              </a:rPr>
              <a:t>hebat</a:t>
            </a:r>
            <a:r>
              <a:rPr lang="en-CA" sz="2000" dirty="0" smtClean="0">
                <a:solidFill>
                  <a:schemeClr val="tx1"/>
                </a:solidFill>
                <a:latin typeface="Arial" charset="0"/>
                <a:cs typeface="Arial" charset="0"/>
              </a:rPr>
              <a:t> </a:t>
            </a:r>
            <a:r>
              <a:rPr lang="en-CA" sz="2000" dirty="0" err="1" smtClean="0">
                <a:solidFill>
                  <a:schemeClr val="tx1"/>
                </a:solidFill>
                <a:latin typeface="Arial" charset="0"/>
                <a:cs typeface="Arial" charset="0"/>
              </a:rPr>
              <a:t>dari</a:t>
            </a:r>
            <a:r>
              <a:rPr lang="en-CA" sz="2000" dirty="0" smtClean="0">
                <a:solidFill>
                  <a:schemeClr val="tx1"/>
                </a:solidFill>
                <a:latin typeface="Arial" charset="0"/>
                <a:cs typeface="Arial" charset="0"/>
              </a:rPr>
              <a:t> </a:t>
            </a:r>
            <a:r>
              <a:rPr lang="en-CA" sz="2000" dirty="0" err="1" smtClean="0">
                <a:solidFill>
                  <a:schemeClr val="tx1"/>
                </a:solidFill>
                <a:latin typeface="Arial" charset="0"/>
                <a:cs typeface="Arial" charset="0"/>
              </a:rPr>
              <a:t>gempa</a:t>
            </a:r>
            <a:r>
              <a:rPr lang="en-CA" sz="2000" dirty="0" smtClean="0">
                <a:solidFill>
                  <a:schemeClr val="tx1"/>
                </a:solidFill>
                <a:latin typeface="Arial" charset="0"/>
                <a:cs typeface="Arial" charset="0"/>
              </a:rPr>
              <a:t> San </a:t>
            </a:r>
            <a:r>
              <a:rPr lang="en-CA" sz="2000" dirty="0" err="1" smtClean="0">
                <a:solidFill>
                  <a:schemeClr val="tx1"/>
                </a:solidFill>
                <a:latin typeface="Arial" charset="0"/>
                <a:cs typeface="Arial" charset="0"/>
              </a:rPr>
              <a:t>Fransisco</a:t>
            </a:r>
            <a:r>
              <a:rPr lang="en-CA" sz="2000" dirty="0" smtClean="0">
                <a:solidFill>
                  <a:schemeClr val="tx1"/>
                </a:solidFill>
                <a:latin typeface="Arial" charset="0"/>
                <a:cs typeface="Arial" charset="0"/>
              </a:rPr>
              <a:t>? </a:t>
            </a:r>
            <a:r>
              <a:rPr lang="en-CA" sz="2000" dirty="0" err="1" smtClean="0">
                <a:solidFill>
                  <a:schemeClr val="tx1"/>
                </a:solidFill>
                <a:latin typeface="Arial" charset="0"/>
                <a:cs typeface="Arial" charset="0"/>
              </a:rPr>
              <a:t>Lebih</a:t>
            </a:r>
            <a:r>
              <a:rPr lang="en-CA" sz="2000" dirty="0" smtClean="0">
                <a:solidFill>
                  <a:schemeClr val="tx1"/>
                </a:solidFill>
                <a:latin typeface="Arial" charset="0"/>
                <a:cs typeface="Arial" charset="0"/>
              </a:rPr>
              <a:t> </a:t>
            </a:r>
            <a:r>
              <a:rPr lang="en-CA" sz="2000" dirty="0" err="1" smtClean="0">
                <a:solidFill>
                  <a:schemeClr val="tx1"/>
                </a:solidFill>
                <a:latin typeface="Arial" charset="0"/>
                <a:cs typeface="Arial" charset="0"/>
              </a:rPr>
              <a:t>hebat</a:t>
            </a:r>
            <a:r>
              <a:rPr lang="en-CA" sz="2000" dirty="0" smtClean="0">
                <a:solidFill>
                  <a:schemeClr val="tx1"/>
                </a:solidFill>
                <a:latin typeface="Arial" charset="0"/>
                <a:cs typeface="Arial" charset="0"/>
              </a:rPr>
              <a:t> </a:t>
            </a:r>
            <a:r>
              <a:rPr lang="en-CA" sz="2000" dirty="0" err="1" smtClean="0">
                <a:solidFill>
                  <a:schemeClr val="tx1"/>
                </a:solidFill>
                <a:latin typeface="Arial" charset="0"/>
                <a:cs typeface="Arial" charset="0"/>
              </a:rPr>
              <a:t>dari</a:t>
            </a:r>
            <a:r>
              <a:rPr lang="en-CA" sz="2000" dirty="0" smtClean="0">
                <a:solidFill>
                  <a:schemeClr val="tx1"/>
                </a:solidFill>
                <a:latin typeface="Arial" charset="0"/>
                <a:cs typeface="Arial" charset="0"/>
              </a:rPr>
              <a:t> </a:t>
            </a:r>
            <a:r>
              <a:rPr lang="en-CA" sz="2000" dirty="0" err="1" smtClean="0">
                <a:solidFill>
                  <a:schemeClr val="tx1"/>
                </a:solidFill>
                <a:latin typeface="Arial" charset="0"/>
                <a:cs typeface="Arial" charset="0"/>
              </a:rPr>
              <a:t>gempa</a:t>
            </a:r>
            <a:r>
              <a:rPr lang="en-CA" sz="2000" dirty="0" smtClean="0">
                <a:solidFill>
                  <a:schemeClr val="tx1"/>
                </a:solidFill>
                <a:latin typeface="Arial" charset="0"/>
                <a:cs typeface="Arial" charset="0"/>
              </a:rPr>
              <a:t> </a:t>
            </a:r>
            <a:r>
              <a:rPr lang="en-CA" sz="2000" dirty="0" err="1" smtClean="0">
                <a:solidFill>
                  <a:schemeClr val="tx1"/>
                </a:solidFill>
                <a:latin typeface="Arial" charset="0"/>
                <a:cs typeface="Arial" charset="0"/>
              </a:rPr>
              <a:t>di</a:t>
            </a:r>
            <a:r>
              <a:rPr lang="en-CA" sz="2000" dirty="0" smtClean="0">
                <a:solidFill>
                  <a:schemeClr val="tx1"/>
                </a:solidFill>
                <a:latin typeface="Arial" charset="0"/>
                <a:cs typeface="Arial" charset="0"/>
              </a:rPr>
              <a:t> China? Dan </a:t>
            </a:r>
            <a:r>
              <a:rPr lang="en-CA" sz="2000" dirty="0" err="1" smtClean="0">
                <a:solidFill>
                  <a:schemeClr val="tx1"/>
                </a:solidFill>
                <a:latin typeface="Arial" charset="0"/>
                <a:cs typeface="Arial" charset="0"/>
              </a:rPr>
              <a:t>apakah</a:t>
            </a:r>
            <a:r>
              <a:rPr lang="en-CA" sz="2000" dirty="0" smtClean="0">
                <a:solidFill>
                  <a:schemeClr val="tx1"/>
                </a:solidFill>
                <a:latin typeface="Arial" charset="0"/>
                <a:cs typeface="Arial" charset="0"/>
              </a:rPr>
              <a:t> </a:t>
            </a:r>
            <a:r>
              <a:rPr lang="en-CA" sz="2000" dirty="0" err="1" smtClean="0">
                <a:solidFill>
                  <a:schemeClr val="tx1"/>
                </a:solidFill>
                <a:latin typeface="Arial" charset="0"/>
                <a:cs typeface="Arial" charset="0"/>
              </a:rPr>
              <a:t>itu</a:t>
            </a:r>
            <a:r>
              <a:rPr lang="en-CA" sz="2000" dirty="0" smtClean="0">
                <a:solidFill>
                  <a:schemeClr val="tx1"/>
                </a:solidFill>
                <a:latin typeface="Arial" charset="0"/>
                <a:cs typeface="Arial" charset="0"/>
              </a:rPr>
              <a:t> </a:t>
            </a:r>
            <a:r>
              <a:rPr lang="en-CA" sz="2000" dirty="0" err="1" smtClean="0">
                <a:solidFill>
                  <a:schemeClr val="tx1"/>
                </a:solidFill>
                <a:latin typeface="Arial" charset="0"/>
                <a:cs typeface="Arial" charset="0"/>
              </a:rPr>
              <a:t>akan</a:t>
            </a:r>
            <a:r>
              <a:rPr lang="en-CA" sz="2000" dirty="0" smtClean="0">
                <a:solidFill>
                  <a:schemeClr val="tx1"/>
                </a:solidFill>
                <a:latin typeface="Arial" charset="0"/>
                <a:cs typeface="Arial" charset="0"/>
              </a:rPr>
              <a:t> </a:t>
            </a:r>
            <a:r>
              <a:rPr lang="en-CA" sz="2000" dirty="0" err="1" smtClean="0">
                <a:solidFill>
                  <a:schemeClr val="tx1"/>
                </a:solidFill>
                <a:latin typeface="Arial" charset="0"/>
                <a:cs typeface="Arial" charset="0"/>
              </a:rPr>
              <a:t>terjadi</a:t>
            </a:r>
            <a:r>
              <a:rPr lang="en-CA" sz="2000" dirty="0" smtClean="0">
                <a:solidFill>
                  <a:schemeClr val="tx1"/>
                </a:solidFill>
                <a:latin typeface="Arial" charset="0"/>
                <a:cs typeface="Arial" charset="0"/>
              </a:rPr>
              <a:t> </a:t>
            </a:r>
            <a:r>
              <a:rPr lang="en-CA" sz="2000" dirty="0" err="1" smtClean="0">
                <a:solidFill>
                  <a:schemeClr val="tx1"/>
                </a:solidFill>
                <a:latin typeface="Arial" charset="0"/>
                <a:cs typeface="Arial" charset="0"/>
              </a:rPr>
              <a:t>sebelum</a:t>
            </a:r>
            <a:r>
              <a:rPr lang="en-CA" sz="2000" dirty="0" smtClean="0">
                <a:solidFill>
                  <a:schemeClr val="tx1"/>
                </a:solidFill>
                <a:latin typeface="Arial" charset="0"/>
                <a:cs typeface="Arial" charset="0"/>
              </a:rPr>
              <a:t> </a:t>
            </a:r>
            <a:r>
              <a:rPr lang="en-CA" sz="2000" dirty="0" err="1" smtClean="0">
                <a:solidFill>
                  <a:schemeClr val="tx1"/>
                </a:solidFill>
                <a:latin typeface="Arial" charset="0"/>
                <a:cs typeface="Arial" charset="0"/>
              </a:rPr>
              <a:t>hari</a:t>
            </a:r>
            <a:r>
              <a:rPr lang="en-CA" sz="2000" dirty="0" smtClean="0">
                <a:solidFill>
                  <a:schemeClr val="tx1"/>
                </a:solidFill>
                <a:latin typeface="Arial" charset="0"/>
                <a:cs typeface="Arial" charset="0"/>
              </a:rPr>
              <a:t> </a:t>
            </a:r>
            <a:r>
              <a:rPr lang="en-CA" sz="2000" dirty="0" err="1" smtClean="0">
                <a:solidFill>
                  <a:schemeClr val="tx1"/>
                </a:solidFill>
                <a:latin typeface="Arial" charset="0"/>
                <a:cs typeface="Arial" charset="0"/>
              </a:rPr>
              <a:t>kegelapan</a:t>
            </a:r>
            <a:r>
              <a:rPr lang="en-CA" sz="2000" dirty="0" smtClean="0">
                <a:solidFill>
                  <a:schemeClr val="tx1"/>
                </a:solidFill>
                <a:latin typeface="Arial" charset="0"/>
                <a:cs typeface="Arial" charset="0"/>
              </a:rPr>
              <a:t> </a:t>
            </a:r>
            <a:r>
              <a:rPr lang="en-CA" sz="2000" dirty="0" err="1" smtClean="0">
                <a:solidFill>
                  <a:schemeClr val="tx1"/>
                </a:solidFill>
                <a:latin typeface="Arial" charset="0"/>
                <a:cs typeface="Arial" charset="0"/>
              </a:rPr>
              <a:t>tangal</a:t>
            </a:r>
            <a:r>
              <a:rPr lang="en-CA" sz="2000" dirty="0" smtClean="0">
                <a:solidFill>
                  <a:schemeClr val="tx1"/>
                </a:solidFill>
                <a:latin typeface="Arial" charset="0"/>
                <a:cs typeface="Arial" charset="0"/>
              </a:rPr>
              <a:t> 19 Mei 1780? </a:t>
            </a:r>
            <a:r>
              <a:rPr lang="en-CA" sz="2000" dirty="0" err="1" smtClean="0">
                <a:solidFill>
                  <a:schemeClr val="tx1"/>
                </a:solidFill>
                <a:latin typeface="Arial" charset="0"/>
                <a:cs typeface="Arial" charset="0"/>
              </a:rPr>
              <a:t>Tepat</a:t>
            </a:r>
            <a:r>
              <a:rPr lang="en-CA" sz="2000" dirty="0" smtClean="0">
                <a:solidFill>
                  <a:schemeClr val="tx1"/>
                </a:solidFill>
                <a:latin typeface="Arial" charset="0"/>
                <a:cs typeface="Arial" charset="0"/>
              </a:rPr>
              <a:t>, 25 </a:t>
            </a:r>
            <a:r>
              <a:rPr lang="en-CA" sz="2000" dirty="0" err="1" smtClean="0">
                <a:solidFill>
                  <a:schemeClr val="tx1"/>
                </a:solidFill>
                <a:latin typeface="Arial" charset="0"/>
                <a:cs typeface="Arial" charset="0"/>
              </a:rPr>
              <a:t>tahun</a:t>
            </a:r>
            <a:r>
              <a:rPr lang="en-CA" sz="2000" dirty="0" smtClean="0">
                <a:solidFill>
                  <a:schemeClr val="tx1"/>
                </a:solidFill>
                <a:latin typeface="Arial" charset="0"/>
                <a:cs typeface="Arial" charset="0"/>
              </a:rPr>
              <a:t> SEBELUM “</a:t>
            </a:r>
            <a:r>
              <a:rPr lang="en-US" sz="2000" dirty="0" err="1" smtClean="0">
                <a:solidFill>
                  <a:schemeClr val="tx1"/>
                </a:solidFill>
              </a:rPr>
              <a:t>matahari</a:t>
            </a:r>
            <a:r>
              <a:rPr lang="en-US" sz="2000" dirty="0" smtClean="0">
                <a:solidFill>
                  <a:schemeClr val="tx1"/>
                </a:solidFill>
              </a:rPr>
              <a:t> </a:t>
            </a:r>
            <a:r>
              <a:rPr lang="en-US" sz="2000" dirty="0" err="1" smtClean="0">
                <a:solidFill>
                  <a:schemeClr val="tx1"/>
                </a:solidFill>
              </a:rPr>
              <a:t>menjadi</a:t>
            </a:r>
            <a:r>
              <a:rPr lang="en-US" sz="2000" dirty="0" smtClean="0">
                <a:solidFill>
                  <a:schemeClr val="tx1"/>
                </a:solidFill>
              </a:rPr>
              <a:t> </a:t>
            </a:r>
            <a:r>
              <a:rPr lang="en-US" sz="2000" dirty="0" err="1" smtClean="0">
                <a:solidFill>
                  <a:schemeClr val="tx1"/>
                </a:solidFill>
              </a:rPr>
              <a:t>hitam</a:t>
            </a:r>
            <a:r>
              <a:rPr lang="en-US" sz="2000" dirty="0" smtClean="0">
                <a:solidFill>
                  <a:schemeClr val="tx1"/>
                </a:solidFill>
              </a:rPr>
              <a:t> </a:t>
            </a:r>
            <a:r>
              <a:rPr lang="en-US" sz="2000" dirty="0" err="1" smtClean="0">
                <a:solidFill>
                  <a:schemeClr val="tx1"/>
                </a:solidFill>
              </a:rPr>
              <a:t>bagaikan</a:t>
            </a:r>
            <a:r>
              <a:rPr lang="en-US" sz="2000" dirty="0" smtClean="0">
                <a:solidFill>
                  <a:schemeClr val="tx1"/>
                </a:solidFill>
              </a:rPr>
              <a:t> </a:t>
            </a:r>
            <a:r>
              <a:rPr lang="en-US" sz="2000" dirty="0" err="1" smtClean="0">
                <a:solidFill>
                  <a:schemeClr val="tx1"/>
                </a:solidFill>
              </a:rPr>
              <a:t>karung</a:t>
            </a:r>
            <a:r>
              <a:rPr lang="en-US" sz="2000" dirty="0" smtClean="0">
                <a:solidFill>
                  <a:schemeClr val="tx1"/>
                </a:solidFill>
              </a:rPr>
              <a:t> </a:t>
            </a:r>
            <a:r>
              <a:rPr lang="en-US" sz="2000" dirty="0" err="1" smtClean="0">
                <a:solidFill>
                  <a:schemeClr val="tx1"/>
                </a:solidFill>
              </a:rPr>
              <a:t>rambut</a:t>
            </a:r>
            <a:r>
              <a:rPr lang="en-US" sz="2000" dirty="0" smtClean="0">
                <a:solidFill>
                  <a:schemeClr val="tx1"/>
                </a:solidFill>
              </a:rPr>
              <a:t> </a:t>
            </a:r>
            <a:r>
              <a:rPr lang="en-US" sz="2000" dirty="0" err="1" smtClean="0">
                <a:solidFill>
                  <a:schemeClr val="tx1"/>
                </a:solidFill>
              </a:rPr>
              <a:t>dan</a:t>
            </a:r>
            <a:r>
              <a:rPr lang="en-US" sz="2000" dirty="0" smtClean="0">
                <a:solidFill>
                  <a:schemeClr val="tx1"/>
                </a:solidFill>
              </a:rPr>
              <a:t> </a:t>
            </a:r>
            <a:r>
              <a:rPr lang="en-US" sz="2000" dirty="0" err="1" smtClean="0">
                <a:solidFill>
                  <a:schemeClr val="tx1"/>
                </a:solidFill>
              </a:rPr>
              <a:t>bulan</a:t>
            </a:r>
            <a:r>
              <a:rPr lang="en-US" sz="2000" dirty="0" smtClean="0">
                <a:solidFill>
                  <a:schemeClr val="tx1"/>
                </a:solidFill>
              </a:rPr>
              <a:t> </a:t>
            </a:r>
            <a:r>
              <a:rPr lang="en-US" sz="2000" dirty="0" err="1" smtClean="0">
                <a:solidFill>
                  <a:schemeClr val="tx1"/>
                </a:solidFill>
              </a:rPr>
              <a:t>menjadi</a:t>
            </a:r>
            <a:r>
              <a:rPr lang="en-US" sz="2000" dirty="0" smtClean="0">
                <a:solidFill>
                  <a:schemeClr val="tx1"/>
                </a:solidFill>
              </a:rPr>
              <a:t> </a:t>
            </a:r>
            <a:r>
              <a:rPr lang="en-US" sz="2000" dirty="0" err="1" smtClean="0">
                <a:solidFill>
                  <a:schemeClr val="tx1"/>
                </a:solidFill>
              </a:rPr>
              <a:t>merah</a:t>
            </a:r>
            <a:r>
              <a:rPr lang="en-US" sz="2000" dirty="0" smtClean="0">
                <a:solidFill>
                  <a:schemeClr val="tx1"/>
                </a:solidFill>
              </a:rPr>
              <a:t> </a:t>
            </a:r>
            <a:r>
              <a:rPr lang="en-US" sz="2000" dirty="0" err="1" smtClean="0">
                <a:solidFill>
                  <a:schemeClr val="tx1"/>
                </a:solidFill>
              </a:rPr>
              <a:t>seluruhnya</a:t>
            </a:r>
            <a:r>
              <a:rPr lang="en-US" sz="2000" dirty="0" smtClean="0">
                <a:solidFill>
                  <a:schemeClr val="tx1"/>
                </a:solidFill>
              </a:rPr>
              <a:t> </a:t>
            </a:r>
            <a:r>
              <a:rPr lang="en-US" sz="2000" dirty="0" err="1" smtClean="0">
                <a:solidFill>
                  <a:schemeClr val="tx1"/>
                </a:solidFill>
              </a:rPr>
              <a:t>bagaikan</a:t>
            </a:r>
            <a:r>
              <a:rPr lang="en-US" sz="2000" dirty="0" smtClean="0">
                <a:solidFill>
                  <a:schemeClr val="tx1"/>
                </a:solidFill>
              </a:rPr>
              <a:t> </a:t>
            </a:r>
            <a:r>
              <a:rPr lang="en-US" sz="2000" dirty="0" err="1" smtClean="0">
                <a:solidFill>
                  <a:schemeClr val="tx1"/>
                </a:solidFill>
              </a:rPr>
              <a:t>darah</a:t>
            </a:r>
            <a:r>
              <a:rPr lang="en-US" sz="2000" dirty="0" smtClean="0">
                <a:solidFill>
                  <a:schemeClr val="tx1"/>
                </a:solidFill>
              </a:rPr>
              <a:t>.” </a:t>
            </a:r>
            <a:r>
              <a:rPr lang="en-US" sz="2000" dirty="0" err="1" smtClean="0">
                <a:solidFill>
                  <a:schemeClr val="tx1"/>
                </a:solidFill>
              </a:rPr>
              <a:t>Ada</a:t>
            </a:r>
            <a:r>
              <a:rPr lang="en-US" sz="2000" dirty="0" smtClean="0">
                <a:solidFill>
                  <a:schemeClr val="tx1"/>
                </a:solidFill>
              </a:rPr>
              <a:t> </a:t>
            </a:r>
            <a:r>
              <a:rPr lang="en-US" sz="2000" dirty="0" err="1" smtClean="0">
                <a:solidFill>
                  <a:schemeClr val="tx1"/>
                </a:solidFill>
              </a:rPr>
              <a:t>gempa</a:t>
            </a:r>
            <a:r>
              <a:rPr lang="en-US" sz="2000" dirty="0" smtClean="0">
                <a:solidFill>
                  <a:schemeClr val="tx1"/>
                </a:solidFill>
              </a:rPr>
              <a:t> </a:t>
            </a:r>
            <a:r>
              <a:rPr lang="en-US" sz="2000" dirty="0" err="1" smtClean="0">
                <a:solidFill>
                  <a:schemeClr val="tx1"/>
                </a:solidFill>
              </a:rPr>
              <a:t>bumi</a:t>
            </a:r>
            <a:r>
              <a:rPr lang="en-US" sz="2000" dirty="0" smtClean="0">
                <a:solidFill>
                  <a:schemeClr val="tx1"/>
                </a:solidFill>
              </a:rPr>
              <a:t> yang </a:t>
            </a:r>
            <a:r>
              <a:rPr lang="en-US" sz="2000" dirty="0" err="1" smtClean="0">
                <a:solidFill>
                  <a:schemeClr val="tx1"/>
                </a:solidFill>
              </a:rPr>
              <a:t>hebat</a:t>
            </a:r>
            <a:r>
              <a:rPr lang="en-US" sz="2000" dirty="0" smtClean="0">
                <a:solidFill>
                  <a:schemeClr val="tx1"/>
                </a:solidFill>
              </a:rPr>
              <a:t> </a:t>
            </a:r>
            <a:r>
              <a:rPr lang="en-US" sz="2000" dirty="0" err="1" smtClean="0">
                <a:solidFill>
                  <a:schemeClr val="tx1"/>
                </a:solidFill>
              </a:rPr>
              <a:t>dengan</a:t>
            </a:r>
            <a:r>
              <a:rPr lang="en-US" sz="2000" dirty="0" smtClean="0">
                <a:solidFill>
                  <a:schemeClr val="tx1"/>
                </a:solidFill>
              </a:rPr>
              <a:t> </a:t>
            </a:r>
            <a:r>
              <a:rPr lang="en-US" sz="2000" dirty="0" err="1" smtClean="0">
                <a:solidFill>
                  <a:schemeClr val="tx1"/>
                </a:solidFill>
              </a:rPr>
              <a:t>skala</a:t>
            </a:r>
            <a:r>
              <a:rPr lang="en-US" sz="2000" dirty="0" smtClean="0">
                <a:solidFill>
                  <a:schemeClr val="tx1"/>
                </a:solidFill>
              </a:rPr>
              <a:t> </a:t>
            </a:r>
            <a:r>
              <a:rPr lang="en-US" sz="2000" dirty="0" err="1" smtClean="0">
                <a:solidFill>
                  <a:schemeClr val="tx1"/>
                </a:solidFill>
              </a:rPr>
              <a:t>richter</a:t>
            </a:r>
            <a:r>
              <a:rPr lang="en-US" sz="2000" dirty="0" smtClean="0">
                <a:solidFill>
                  <a:schemeClr val="tx1"/>
                </a:solidFill>
              </a:rPr>
              <a:t> yang </a:t>
            </a:r>
            <a:r>
              <a:rPr lang="en-US" sz="2000" dirty="0" err="1" smtClean="0">
                <a:solidFill>
                  <a:schemeClr val="tx1"/>
                </a:solidFill>
              </a:rPr>
              <a:t>terkuat</a:t>
            </a:r>
            <a:r>
              <a:rPr lang="en-US" sz="2000" dirty="0" smtClean="0">
                <a:solidFill>
                  <a:schemeClr val="tx1"/>
                </a:solidFill>
              </a:rPr>
              <a:t> yang </a:t>
            </a:r>
            <a:r>
              <a:rPr lang="en-US" sz="2000" dirty="0" err="1" smtClean="0">
                <a:solidFill>
                  <a:schemeClr val="tx1"/>
                </a:solidFill>
              </a:rPr>
              <a:t>pernah</a:t>
            </a:r>
            <a:r>
              <a:rPr lang="en-US" sz="2000" dirty="0" smtClean="0">
                <a:solidFill>
                  <a:schemeClr val="tx1"/>
                </a:solidFill>
              </a:rPr>
              <a:t> </a:t>
            </a:r>
            <a:r>
              <a:rPr lang="en-US" sz="2000" dirty="0" err="1" smtClean="0">
                <a:solidFill>
                  <a:schemeClr val="tx1"/>
                </a:solidFill>
              </a:rPr>
              <a:t>dicatat</a:t>
            </a:r>
            <a:r>
              <a:rPr lang="en-US" sz="2000" dirty="0" smtClean="0">
                <a:solidFill>
                  <a:schemeClr val="tx1"/>
                </a:solidFill>
              </a:rPr>
              <a:t> </a:t>
            </a:r>
            <a:r>
              <a:rPr lang="en-US" sz="2000" dirty="0" err="1" smtClean="0">
                <a:solidFill>
                  <a:schemeClr val="tx1"/>
                </a:solidFill>
              </a:rPr>
              <a:t>oleh</a:t>
            </a:r>
            <a:r>
              <a:rPr lang="en-US" sz="2000" dirty="0" smtClean="0">
                <a:solidFill>
                  <a:schemeClr val="tx1"/>
                </a:solidFill>
              </a:rPr>
              <a:t> </a:t>
            </a:r>
            <a:r>
              <a:rPr lang="en-US" sz="2000" dirty="0" err="1" smtClean="0">
                <a:solidFill>
                  <a:schemeClr val="tx1"/>
                </a:solidFill>
              </a:rPr>
              <a:t>sejarah</a:t>
            </a:r>
            <a:r>
              <a:rPr lang="en-US" sz="2000" dirty="0">
                <a:solidFill>
                  <a:schemeClr val="tx1"/>
                </a:solidFill>
              </a:rPr>
              <a:t>!</a:t>
            </a:r>
            <a:endParaRPr lang="en-CA" sz="2000" dirty="0">
              <a:solidFill>
                <a:schemeClr val="tx1"/>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fill="hold"/>
                                        <p:tgtEl>
                                          <p:spTgt spid="40962"/>
                                        </p:tgtEl>
                                        <p:attrNameLst>
                                          <p:attrName>ppt_x</p:attrName>
                                        </p:attrNameLst>
                                      </p:cBhvr>
                                      <p:tavLst>
                                        <p:tav tm="0">
                                          <p:val>
                                            <p:strVal val="#ppt_x"/>
                                          </p:val>
                                        </p:tav>
                                        <p:tav tm="100000">
                                          <p:val>
                                            <p:strVal val="#ppt_x"/>
                                          </p:val>
                                        </p:tav>
                                      </p:tavLst>
                                    </p:anim>
                                    <p:anim calcmode="lin" valueType="num">
                                      <p:cBhvr additive="base">
                                        <p:cTn id="8" dur="500" fill="hold"/>
                                        <p:tgtEl>
                                          <p:spTgt spid="4096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40963"/>
                                        </p:tgtEl>
                                        <p:attrNameLst>
                                          <p:attrName>style.visibility</p:attrName>
                                        </p:attrNameLst>
                                      </p:cBhvr>
                                      <p:to>
                                        <p:strVal val="visible"/>
                                      </p:to>
                                    </p:set>
                                    <p:animEffect transition="in" filter="box(in)">
                                      <p:cBhvr>
                                        <p:cTn id="12" dur="5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nimBg="1"/>
      <p:bldP spid="40963"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3" descr="01-057"/>
          <p:cNvPicPr>
            <a:picLocks noChangeAspect="1" noChangeArrowheads="1"/>
          </p:cNvPicPr>
          <p:nvPr/>
        </p:nvPicPr>
        <p:blipFill>
          <a:blip r:embed="rId2"/>
          <a:srcRect/>
          <a:stretch>
            <a:fillRect/>
          </a:stretch>
        </p:blipFill>
        <p:spPr bwMode="auto">
          <a:xfrm>
            <a:off x="0" y="-7938"/>
            <a:ext cx="9144000" cy="6873876"/>
          </a:xfrm>
          <a:prstGeom prst="rect">
            <a:avLst/>
          </a:prstGeom>
          <a:noFill/>
        </p:spPr>
      </p:pic>
      <p:sp>
        <p:nvSpPr>
          <p:cNvPr id="70660" name="Text Box 4"/>
          <p:cNvSpPr txBox="1">
            <a:spLocks noChangeArrowheads="1"/>
          </p:cNvSpPr>
          <p:nvPr/>
        </p:nvSpPr>
        <p:spPr bwMode="auto">
          <a:xfrm>
            <a:off x="3248168" y="1184275"/>
            <a:ext cx="4929188" cy="954107"/>
          </a:xfrm>
          <a:prstGeom prst="rect">
            <a:avLst/>
          </a:prstGeom>
          <a:noFill/>
          <a:ln w="9525">
            <a:noFill/>
            <a:miter lim="800000"/>
            <a:headEnd/>
            <a:tailEnd/>
          </a:ln>
          <a:effectLst/>
        </p:spPr>
        <p:txBody>
          <a:bodyPr wrap="square">
            <a:spAutoFit/>
          </a:bodyPr>
          <a:lstStyle/>
          <a:p>
            <a:pPr>
              <a:spcBef>
                <a:spcPct val="50000"/>
              </a:spcBef>
            </a:pPr>
            <a:r>
              <a:rPr lang="en-CA" sz="2800" b="1" dirty="0" smtClean="0">
                <a:latin typeface="Arial" charset="0"/>
                <a:cs typeface="Arial" charset="0"/>
              </a:rPr>
              <a:t>Dan </a:t>
            </a:r>
            <a:r>
              <a:rPr lang="en-CA" sz="2800" b="1" dirty="0" err="1" smtClean="0">
                <a:latin typeface="Arial" charset="0"/>
                <a:cs typeface="Arial" charset="0"/>
              </a:rPr>
              <a:t>lihatlah</a:t>
            </a:r>
            <a:r>
              <a:rPr lang="en-CA" sz="2800" b="1" dirty="0" smtClean="0">
                <a:latin typeface="Arial" charset="0"/>
                <a:cs typeface="Arial" charset="0"/>
              </a:rPr>
              <a:t>, </a:t>
            </a:r>
            <a:r>
              <a:rPr lang="en-CA" sz="2800" b="1" dirty="0" err="1" smtClean="0">
                <a:latin typeface="Arial" charset="0"/>
                <a:cs typeface="Arial" charset="0"/>
              </a:rPr>
              <a:t>akan</a:t>
            </a:r>
            <a:r>
              <a:rPr lang="en-CA" sz="2800" b="1" dirty="0" smtClean="0">
                <a:latin typeface="Arial" charset="0"/>
                <a:cs typeface="Arial" charset="0"/>
              </a:rPr>
              <a:t> </a:t>
            </a:r>
            <a:r>
              <a:rPr lang="en-CA" sz="2800" b="1" dirty="0" err="1" smtClean="0">
                <a:latin typeface="Arial" charset="0"/>
                <a:cs typeface="Arial" charset="0"/>
              </a:rPr>
              <a:t>terjadi</a:t>
            </a:r>
            <a:r>
              <a:rPr lang="en-CA" sz="2800" b="1" dirty="0" smtClean="0">
                <a:latin typeface="Arial" charset="0"/>
                <a:cs typeface="Arial" charset="0"/>
              </a:rPr>
              <a:t> </a:t>
            </a:r>
            <a:r>
              <a:rPr lang="en-CA" sz="2800" b="1" dirty="0" err="1" smtClean="0">
                <a:latin typeface="Arial" charset="0"/>
                <a:cs typeface="Arial" charset="0"/>
              </a:rPr>
              <a:t>Gempa</a:t>
            </a:r>
            <a:r>
              <a:rPr lang="en-CA" sz="2800" b="1" dirty="0" smtClean="0">
                <a:latin typeface="Arial" charset="0"/>
                <a:cs typeface="Arial" charset="0"/>
              </a:rPr>
              <a:t> </a:t>
            </a:r>
            <a:r>
              <a:rPr lang="en-CA" sz="2800" b="1" dirty="0" err="1" smtClean="0">
                <a:latin typeface="Arial" charset="0"/>
                <a:cs typeface="Arial" charset="0"/>
              </a:rPr>
              <a:t>Bumi</a:t>
            </a:r>
            <a:r>
              <a:rPr lang="en-CA" sz="2800" b="1" dirty="0" smtClean="0">
                <a:latin typeface="Arial" charset="0"/>
                <a:cs typeface="Arial" charset="0"/>
              </a:rPr>
              <a:t> Yang </a:t>
            </a:r>
            <a:r>
              <a:rPr lang="en-CA" sz="2800" b="1" dirty="0" err="1" smtClean="0">
                <a:latin typeface="Arial" charset="0"/>
                <a:cs typeface="Arial" charset="0"/>
              </a:rPr>
              <a:t>Dasyat</a:t>
            </a:r>
            <a:endParaRPr lang="en-CA" sz="2800" b="1" dirty="0">
              <a:latin typeface="Arial" charset="0"/>
              <a:cs typeface="Arial" charset="0"/>
            </a:endParaRPr>
          </a:p>
        </p:txBody>
      </p:sp>
      <p:sp>
        <p:nvSpPr>
          <p:cNvPr id="70662" name="Text Box 6"/>
          <p:cNvSpPr txBox="1">
            <a:spLocks noChangeArrowheads="1"/>
          </p:cNvSpPr>
          <p:nvPr/>
        </p:nvSpPr>
        <p:spPr bwMode="auto">
          <a:xfrm>
            <a:off x="3683000" y="2619375"/>
            <a:ext cx="4892675" cy="2677656"/>
          </a:xfrm>
          <a:prstGeom prst="rect">
            <a:avLst/>
          </a:prstGeom>
          <a:noFill/>
          <a:ln w="9525">
            <a:noFill/>
            <a:miter lim="800000"/>
            <a:headEnd/>
            <a:tailEnd/>
          </a:ln>
          <a:effectLst/>
        </p:spPr>
        <p:txBody>
          <a:bodyPr>
            <a:spAutoFit/>
          </a:bodyPr>
          <a:lstStyle/>
          <a:p>
            <a:pPr algn="l">
              <a:spcBef>
                <a:spcPct val="50000"/>
              </a:spcBef>
            </a:pPr>
            <a:r>
              <a:rPr lang="en-CA" sz="2400" b="1" dirty="0" smtClean="0">
                <a:latin typeface="Times New Roman" pitchFamily="18" charset="0"/>
                <a:cs typeface="Arial" charset="0"/>
              </a:rPr>
              <a:t>“</a:t>
            </a:r>
            <a:r>
              <a:rPr lang="en-CA" sz="2400" b="1" dirty="0" err="1" smtClean="0">
                <a:latin typeface="Times New Roman" pitchFamily="18" charset="0"/>
                <a:cs typeface="Arial" charset="0"/>
              </a:rPr>
              <a:t>Gempa</a:t>
            </a:r>
            <a:r>
              <a:rPr lang="en-CA" sz="2400" b="1" dirty="0" smtClean="0">
                <a:latin typeface="Times New Roman" pitchFamily="18" charset="0"/>
                <a:cs typeface="Arial" charset="0"/>
              </a:rPr>
              <a:t> Lisbon, yang </a:t>
            </a:r>
            <a:r>
              <a:rPr lang="en-CA" sz="2400" b="1" dirty="0" err="1" smtClean="0">
                <a:latin typeface="Times New Roman" pitchFamily="18" charset="0"/>
                <a:cs typeface="Arial" charset="0"/>
              </a:rPr>
              <a:t>terjadi</a:t>
            </a:r>
            <a:r>
              <a:rPr lang="en-CA" sz="2400" b="1" dirty="0" smtClean="0">
                <a:latin typeface="Times New Roman" pitchFamily="18" charset="0"/>
                <a:cs typeface="Arial" charset="0"/>
              </a:rPr>
              <a:t> </a:t>
            </a:r>
            <a:r>
              <a:rPr lang="en-CA" sz="2400" b="1" dirty="0" err="1" smtClean="0">
                <a:latin typeface="Times New Roman" pitchFamily="18" charset="0"/>
                <a:cs typeface="Arial" charset="0"/>
              </a:rPr>
              <a:t>tanggal</a:t>
            </a:r>
            <a:r>
              <a:rPr lang="en-CA" sz="2400" b="1" dirty="0" smtClean="0">
                <a:latin typeface="Times New Roman" pitchFamily="18" charset="0"/>
                <a:cs typeface="Arial" charset="0"/>
              </a:rPr>
              <a:t> 1 November 1775, </a:t>
            </a:r>
            <a:r>
              <a:rPr lang="en-CA" sz="2400" b="1" dirty="0" err="1" smtClean="0">
                <a:latin typeface="Times New Roman" pitchFamily="18" charset="0"/>
                <a:cs typeface="Arial" charset="0"/>
              </a:rPr>
              <a:t>adalah</a:t>
            </a:r>
            <a:r>
              <a:rPr lang="en-CA" sz="2400" b="1" dirty="0" smtClean="0">
                <a:latin typeface="Times New Roman" pitchFamily="18" charset="0"/>
                <a:cs typeface="Arial" charset="0"/>
              </a:rPr>
              <a:t> </a:t>
            </a:r>
            <a:r>
              <a:rPr lang="en-CA" sz="2400" b="1" dirty="0" err="1" smtClean="0">
                <a:latin typeface="Times New Roman" pitchFamily="18" charset="0"/>
                <a:cs typeface="Arial" charset="0"/>
              </a:rPr>
              <a:t>gempa</a:t>
            </a:r>
            <a:r>
              <a:rPr lang="en-CA" sz="2400" b="1" dirty="0" smtClean="0">
                <a:latin typeface="Times New Roman" pitchFamily="18" charset="0"/>
                <a:cs typeface="Arial" charset="0"/>
              </a:rPr>
              <a:t> </a:t>
            </a:r>
            <a:r>
              <a:rPr lang="en-CA" sz="2400" b="1" dirty="0" err="1" smtClean="0">
                <a:latin typeface="Times New Roman" pitchFamily="18" charset="0"/>
                <a:cs typeface="Arial" charset="0"/>
              </a:rPr>
              <a:t>bumi</a:t>
            </a:r>
            <a:r>
              <a:rPr lang="en-CA" sz="2400" b="1" dirty="0" smtClean="0">
                <a:latin typeface="Times New Roman" pitchFamily="18" charset="0"/>
                <a:cs typeface="Arial" charset="0"/>
              </a:rPr>
              <a:t> yang paling </a:t>
            </a:r>
            <a:r>
              <a:rPr lang="en-CA" sz="2400" b="1" dirty="0" err="1" smtClean="0">
                <a:latin typeface="Times New Roman" pitchFamily="18" charset="0"/>
                <a:cs typeface="Arial" charset="0"/>
              </a:rPr>
              <a:t>hebat</a:t>
            </a:r>
            <a:r>
              <a:rPr lang="en-CA" sz="2400" b="1" dirty="0" smtClean="0">
                <a:latin typeface="Times New Roman" pitchFamily="18" charset="0"/>
                <a:cs typeface="Arial" charset="0"/>
              </a:rPr>
              <a:t> yang </a:t>
            </a:r>
            <a:r>
              <a:rPr lang="en-CA" sz="2400" b="1" dirty="0" err="1" smtClean="0">
                <a:latin typeface="Times New Roman" pitchFamily="18" charset="0"/>
                <a:cs typeface="Arial" charset="0"/>
              </a:rPr>
              <a:t>pernah</a:t>
            </a:r>
            <a:r>
              <a:rPr lang="en-CA" sz="2400" b="1" dirty="0" smtClean="0">
                <a:latin typeface="Times New Roman" pitchFamily="18" charset="0"/>
                <a:cs typeface="Arial" charset="0"/>
              </a:rPr>
              <a:t> </a:t>
            </a:r>
            <a:r>
              <a:rPr lang="en-CA" sz="2400" b="1" dirty="0" err="1" smtClean="0">
                <a:latin typeface="Times New Roman" pitchFamily="18" charset="0"/>
                <a:cs typeface="Arial" charset="0"/>
              </a:rPr>
              <a:t>dicatat</a:t>
            </a:r>
            <a:r>
              <a:rPr lang="en-CA" sz="2400" b="1" dirty="0" smtClean="0">
                <a:latin typeface="Times New Roman" pitchFamily="18" charset="0"/>
                <a:cs typeface="Arial" charset="0"/>
              </a:rPr>
              <a:t> </a:t>
            </a:r>
            <a:r>
              <a:rPr lang="en-CA" sz="2400" b="1" dirty="0" err="1" smtClean="0">
                <a:latin typeface="Times New Roman" pitchFamily="18" charset="0"/>
                <a:cs typeface="Arial" charset="0"/>
              </a:rPr>
              <a:t>oleh</a:t>
            </a:r>
            <a:r>
              <a:rPr lang="en-CA" sz="2400" b="1" dirty="0" smtClean="0">
                <a:latin typeface="Times New Roman" pitchFamily="18" charset="0"/>
                <a:cs typeface="Arial" charset="0"/>
              </a:rPr>
              <a:t> </a:t>
            </a:r>
            <a:r>
              <a:rPr lang="en-CA" sz="2400" b="1" dirty="0" err="1" smtClean="0">
                <a:latin typeface="Times New Roman" pitchFamily="18" charset="0"/>
                <a:cs typeface="Arial" charset="0"/>
              </a:rPr>
              <a:t>sejarah</a:t>
            </a:r>
            <a:r>
              <a:rPr lang="en-CA" sz="2400" b="1" dirty="0" smtClean="0">
                <a:latin typeface="Times New Roman" pitchFamily="18" charset="0"/>
                <a:cs typeface="Arial" charset="0"/>
              </a:rPr>
              <a:t>.”  </a:t>
            </a:r>
            <a:r>
              <a:rPr lang="en-CA" sz="2400" b="1" i="1" dirty="0" smtClean="0">
                <a:latin typeface="Times New Roman" pitchFamily="18" charset="0"/>
                <a:cs typeface="Arial" charset="0"/>
              </a:rPr>
              <a:t>Nelson's </a:t>
            </a:r>
            <a:r>
              <a:rPr lang="en-CA" sz="2400" b="1" i="1" dirty="0">
                <a:latin typeface="Times New Roman" pitchFamily="18" charset="0"/>
                <a:cs typeface="Arial" charset="0"/>
              </a:rPr>
              <a:t>New Loose-leaf </a:t>
            </a:r>
            <a:r>
              <a:rPr lang="en-CA" sz="2400" b="1" i="1" dirty="0" err="1">
                <a:latin typeface="Times New Roman" pitchFamily="18" charset="0"/>
                <a:cs typeface="Arial" charset="0"/>
              </a:rPr>
              <a:t>Encyclopedia</a:t>
            </a:r>
            <a:r>
              <a:rPr lang="en-CA" sz="2400" b="1" dirty="0">
                <a:latin typeface="Times New Roman" pitchFamily="18" charset="0"/>
                <a:cs typeface="Arial" charset="0"/>
              </a:rPr>
              <a:t> (Book Productions Industries Inc.), art. "Earthquake." </a:t>
            </a:r>
            <a:endParaRPr lang="en-CA" sz="2400" b="1"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5" name="Picture 5" descr="01-059"/>
          <p:cNvPicPr>
            <a:picLocks noChangeAspect="1" noChangeArrowheads="1"/>
          </p:cNvPicPr>
          <p:nvPr/>
        </p:nvPicPr>
        <p:blipFill>
          <a:blip r:embed="rId2"/>
          <a:srcRect/>
          <a:stretch>
            <a:fillRect/>
          </a:stretch>
        </p:blipFill>
        <p:spPr bwMode="auto">
          <a:xfrm>
            <a:off x="0" y="0"/>
            <a:ext cx="9144000" cy="6856413"/>
          </a:xfrm>
          <a:prstGeom prst="rect">
            <a:avLst/>
          </a:prstGeom>
          <a:noFill/>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3" descr="01-056"/>
          <p:cNvPicPr>
            <a:picLocks noChangeAspect="1" noChangeArrowheads="1"/>
          </p:cNvPicPr>
          <p:nvPr/>
        </p:nvPicPr>
        <p:blipFill>
          <a:blip r:embed="rId2"/>
          <a:srcRect/>
          <a:stretch>
            <a:fillRect/>
          </a:stretch>
        </p:blipFill>
        <p:spPr bwMode="auto">
          <a:xfrm>
            <a:off x="0" y="-7938"/>
            <a:ext cx="9144000" cy="6873876"/>
          </a:xfrm>
          <a:prstGeom prst="rect">
            <a:avLst/>
          </a:prstGeom>
          <a:noFill/>
        </p:spPr>
      </p:pic>
      <p:sp>
        <p:nvSpPr>
          <p:cNvPr id="72710" name="Text Box 6"/>
          <p:cNvSpPr txBox="1">
            <a:spLocks noChangeArrowheads="1"/>
          </p:cNvSpPr>
          <p:nvPr/>
        </p:nvSpPr>
        <p:spPr bwMode="auto">
          <a:xfrm>
            <a:off x="790575" y="3781425"/>
            <a:ext cx="3497263" cy="823913"/>
          </a:xfrm>
          <a:prstGeom prst="rect">
            <a:avLst/>
          </a:prstGeom>
          <a:noFill/>
          <a:ln w="9525">
            <a:noFill/>
            <a:miter lim="800000"/>
            <a:headEnd/>
            <a:tailEnd/>
          </a:ln>
          <a:effectLst/>
        </p:spPr>
        <p:txBody>
          <a:bodyPr>
            <a:spAutoFit/>
          </a:bodyPr>
          <a:lstStyle/>
          <a:p>
            <a:pPr>
              <a:spcBef>
                <a:spcPct val="50000"/>
              </a:spcBef>
            </a:pPr>
            <a:endParaRPr lang="en-CA"/>
          </a:p>
        </p:txBody>
      </p:sp>
      <p:sp>
        <p:nvSpPr>
          <p:cNvPr id="72711" name="Text Box 7"/>
          <p:cNvSpPr txBox="1">
            <a:spLocks noChangeArrowheads="1"/>
          </p:cNvSpPr>
          <p:nvPr/>
        </p:nvSpPr>
        <p:spPr bwMode="auto">
          <a:xfrm>
            <a:off x="881063" y="1608138"/>
            <a:ext cx="3309937" cy="4708981"/>
          </a:xfrm>
          <a:prstGeom prst="rect">
            <a:avLst/>
          </a:prstGeom>
          <a:noFill/>
          <a:ln w="9525">
            <a:noFill/>
            <a:miter lim="800000"/>
            <a:headEnd/>
            <a:tailEnd/>
          </a:ln>
          <a:effectLst/>
        </p:spPr>
        <p:txBody>
          <a:bodyPr>
            <a:spAutoFit/>
          </a:bodyPr>
          <a:lstStyle/>
          <a:p>
            <a:pPr algn="l">
              <a:spcBef>
                <a:spcPct val="50000"/>
              </a:spcBef>
            </a:pPr>
            <a:r>
              <a:rPr lang="en-US" sz="2400" dirty="0" err="1" smtClean="0">
                <a:solidFill>
                  <a:schemeClr val="bg1"/>
                </a:solidFill>
                <a:latin typeface="Arial Narrow" pitchFamily="34" charset="0"/>
                <a:cs typeface="Times New Roman" pitchFamily="18" charset="0"/>
              </a:rPr>
              <a:t>Efek</a:t>
            </a:r>
            <a:r>
              <a:rPr lang="en-US" sz="2400" dirty="0" smtClean="0">
                <a:solidFill>
                  <a:schemeClr val="bg1"/>
                </a:solidFill>
                <a:latin typeface="Arial Narrow" pitchFamily="34" charset="0"/>
                <a:cs typeface="Times New Roman" pitchFamily="18" charset="0"/>
              </a:rPr>
              <a:t> </a:t>
            </a:r>
            <a:r>
              <a:rPr lang="en-US" sz="2400" dirty="0" err="1" smtClean="0">
                <a:solidFill>
                  <a:schemeClr val="bg1"/>
                </a:solidFill>
                <a:latin typeface="Arial Narrow" pitchFamily="34" charset="0"/>
                <a:cs typeface="Times New Roman" pitchFamily="18" charset="0"/>
              </a:rPr>
              <a:t>dari</a:t>
            </a:r>
            <a:r>
              <a:rPr lang="en-US" sz="2400" dirty="0" smtClean="0">
                <a:solidFill>
                  <a:schemeClr val="bg1"/>
                </a:solidFill>
                <a:latin typeface="Arial Narrow" pitchFamily="34" charset="0"/>
                <a:cs typeface="Times New Roman" pitchFamily="18" charset="0"/>
              </a:rPr>
              <a:t> </a:t>
            </a:r>
            <a:r>
              <a:rPr lang="en-US" sz="2400" dirty="0" err="1" smtClean="0">
                <a:solidFill>
                  <a:schemeClr val="bg1"/>
                </a:solidFill>
                <a:latin typeface="Arial Narrow" pitchFamily="34" charset="0"/>
                <a:cs typeface="Times New Roman" pitchFamily="18" charset="0"/>
              </a:rPr>
              <a:t>gempa</a:t>
            </a:r>
            <a:r>
              <a:rPr lang="en-US" sz="2400" dirty="0" smtClean="0">
                <a:solidFill>
                  <a:schemeClr val="bg1"/>
                </a:solidFill>
                <a:latin typeface="Arial Narrow" pitchFamily="34" charset="0"/>
                <a:cs typeface="Times New Roman" pitchFamily="18" charset="0"/>
              </a:rPr>
              <a:t> </a:t>
            </a:r>
            <a:r>
              <a:rPr lang="en-US" sz="2400" dirty="0" err="1" smtClean="0">
                <a:solidFill>
                  <a:schemeClr val="bg1"/>
                </a:solidFill>
                <a:latin typeface="Arial Narrow" pitchFamily="34" charset="0"/>
                <a:cs typeface="Times New Roman" pitchFamily="18" charset="0"/>
              </a:rPr>
              <a:t>bumi</a:t>
            </a:r>
            <a:r>
              <a:rPr lang="en-US" sz="2400" dirty="0" smtClean="0">
                <a:solidFill>
                  <a:schemeClr val="bg1"/>
                </a:solidFill>
                <a:latin typeface="Arial Narrow" pitchFamily="34" charset="0"/>
                <a:cs typeface="Times New Roman" pitchFamily="18" charset="0"/>
              </a:rPr>
              <a:t> </a:t>
            </a:r>
            <a:r>
              <a:rPr lang="en-US" sz="2400" dirty="0" err="1" smtClean="0">
                <a:solidFill>
                  <a:schemeClr val="bg1"/>
                </a:solidFill>
                <a:latin typeface="Arial Narrow" pitchFamily="34" charset="0"/>
                <a:cs typeface="Times New Roman" pitchFamily="18" charset="0"/>
              </a:rPr>
              <a:t>itu</a:t>
            </a:r>
            <a:r>
              <a:rPr lang="en-US" sz="2400" dirty="0" smtClean="0">
                <a:solidFill>
                  <a:schemeClr val="bg1"/>
                </a:solidFill>
                <a:latin typeface="Arial Narrow" pitchFamily="34" charset="0"/>
                <a:cs typeface="Times New Roman" pitchFamily="18" charset="0"/>
              </a:rPr>
              <a:t> </a:t>
            </a:r>
            <a:r>
              <a:rPr lang="en-US" sz="2400" dirty="0" err="1" smtClean="0">
                <a:solidFill>
                  <a:schemeClr val="bg1"/>
                </a:solidFill>
                <a:latin typeface="Arial Narrow" pitchFamily="34" charset="0"/>
                <a:cs typeface="Times New Roman" pitchFamily="18" charset="0"/>
              </a:rPr>
              <a:t>dirasakan</a:t>
            </a:r>
            <a:r>
              <a:rPr lang="en-US" sz="2400" dirty="0" smtClean="0">
                <a:solidFill>
                  <a:schemeClr val="bg1"/>
                </a:solidFill>
                <a:latin typeface="Arial Narrow" pitchFamily="34" charset="0"/>
                <a:cs typeface="Times New Roman" pitchFamily="18" charset="0"/>
              </a:rPr>
              <a:t> </a:t>
            </a:r>
            <a:r>
              <a:rPr lang="en-US" sz="2400" dirty="0" err="1" smtClean="0">
                <a:solidFill>
                  <a:schemeClr val="bg1"/>
                </a:solidFill>
                <a:latin typeface="Arial Narrow" pitchFamily="34" charset="0"/>
                <a:cs typeface="Times New Roman" pitchFamily="18" charset="0"/>
              </a:rPr>
              <a:t>mulai</a:t>
            </a:r>
            <a:r>
              <a:rPr lang="en-US" sz="2400" dirty="0" smtClean="0">
                <a:solidFill>
                  <a:schemeClr val="bg1"/>
                </a:solidFill>
                <a:latin typeface="Arial Narrow" pitchFamily="34" charset="0"/>
                <a:cs typeface="Times New Roman" pitchFamily="18" charset="0"/>
              </a:rPr>
              <a:t> </a:t>
            </a:r>
            <a:r>
              <a:rPr lang="en-US" sz="2400" dirty="0" err="1" smtClean="0">
                <a:solidFill>
                  <a:schemeClr val="bg1"/>
                </a:solidFill>
                <a:latin typeface="Arial Narrow" pitchFamily="34" charset="0"/>
                <a:cs typeface="Times New Roman" pitchFamily="18" charset="0"/>
              </a:rPr>
              <a:t>dari</a:t>
            </a:r>
            <a:r>
              <a:rPr lang="en-US" sz="2400" dirty="0" smtClean="0">
                <a:solidFill>
                  <a:schemeClr val="bg1"/>
                </a:solidFill>
                <a:latin typeface="Arial Narrow" pitchFamily="34" charset="0"/>
                <a:cs typeface="Times New Roman" pitchFamily="18" charset="0"/>
              </a:rPr>
              <a:t> </a:t>
            </a:r>
            <a:r>
              <a:rPr lang="en-US" sz="2400" dirty="0" err="1" smtClean="0">
                <a:solidFill>
                  <a:schemeClr val="bg1"/>
                </a:solidFill>
                <a:latin typeface="Arial Narrow" pitchFamily="34" charset="0"/>
                <a:cs typeface="Times New Roman" pitchFamily="18" charset="0"/>
              </a:rPr>
              <a:t>Skotlandia</a:t>
            </a:r>
            <a:r>
              <a:rPr lang="en-US" sz="2400" dirty="0" smtClean="0">
                <a:solidFill>
                  <a:schemeClr val="bg1"/>
                </a:solidFill>
                <a:latin typeface="Arial Narrow" pitchFamily="34" charset="0"/>
                <a:cs typeface="Times New Roman" pitchFamily="18" charset="0"/>
              </a:rPr>
              <a:t> </a:t>
            </a:r>
            <a:r>
              <a:rPr lang="en-US" sz="2400" dirty="0" err="1" smtClean="0">
                <a:solidFill>
                  <a:schemeClr val="bg1"/>
                </a:solidFill>
                <a:latin typeface="Arial Narrow" pitchFamily="34" charset="0"/>
                <a:cs typeface="Times New Roman" pitchFamily="18" charset="0"/>
              </a:rPr>
              <a:t>sampai</a:t>
            </a:r>
            <a:r>
              <a:rPr lang="en-US" sz="2400" dirty="0" smtClean="0">
                <a:solidFill>
                  <a:schemeClr val="bg1"/>
                </a:solidFill>
                <a:latin typeface="Arial Narrow" pitchFamily="34" charset="0"/>
                <a:cs typeface="Times New Roman" pitchFamily="18" charset="0"/>
              </a:rPr>
              <a:t> Asia Kecil </a:t>
            </a:r>
            <a:r>
              <a:rPr lang="en-US" sz="2400" dirty="0" err="1" smtClean="0">
                <a:solidFill>
                  <a:schemeClr val="bg1"/>
                </a:solidFill>
                <a:latin typeface="Arial Narrow" pitchFamily="34" charset="0"/>
                <a:cs typeface="Times New Roman" pitchFamily="18" charset="0"/>
              </a:rPr>
              <a:t>dan</a:t>
            </a:r>
            <a:r>
              <a:rPr lang="en-US" sz="2400" dirty="0" smtClean="0">
                <a:solidFill>
                  <a:schemeClr val="bg1"/>
                </a:solidFill>
                <a:latin typeface="Arial Narrow" pitchFamily="34" charset="0"/>
                <a:cs typeface="Times New Roman" pitchFamily="18" charset="0"/>
              </a:rPr>
              <a:t> </a:t>
            </a:r>
            <a:r>
              <a:rPr lang="en-US" sz="2400" dirty="0" err="1" smtClean="0">
                <a:solidFill>
                  <a:schemeClr val="bg1"/>
                </a:solidFill>
                <a:latin typeface="Arial Narrow" pitchFamily="34" charset="0"/>
                <a:cs typeface="Times New Roman" pitchFamily="18" charset="0"/>
              </a:rPr>
              <a:t>gempa</a:t>
            </a:r>
            <a:r>
              <a:rPr lang="en-US" sz="2400" dirty="0" smtClean="0">
                <a:solidFill>
                  <a:schemeClr val="bg1"/>
                </a:solidFill>
                <a:latin typeface="Arial Narrow" pitchFamily="34" charset="0"/>
                <a:cs typeface="Times New Roman" pitchFamily="18" charset="0"/>
              </a:rPr>
              <a:t> Lisbon </a:t>
            </a:r>
            <a:r>
              <a:rPr lang="en-US" sz="2400" dirty="0" err="1" smtClean="0">
                <a:solidFill>
                  <a:schemeClr val="bg1"/>
                </a:solidFill>
                <a:latin typeface="Arial Narrow" pitchFamily="34" charset="0"/>
                <a:cs typeface="Times New Roman" pitchFamily="18" charset="0"/>
              </a:rPr>
              <a:t>ini</a:t>
            </a:r>
            <a:r>
              <a:rPr lang="en-US" sz="2400" dirty="0" smtClean="0">
                <a:solidFill>
                  <a:schemeClr val="bg1"/>
                </a:solidFill>
                <a:latin typeface="Arial Narrow" pitchFamily="34" charset="0"/>
                <a:cs typeface="Times New Roman" pitchFamily="18" charset="0"/>
              </a:rPr>
              <a:t> </a:t>
            </a:r>
            <a:r>
              <a:rPr lang="en-US" sz="2400" dirty="0" err="1" smtClean="0">
                <a:solidFill>
                  <a:schemeClr val="bg1"/>
                </a:solidFill>
                <a:latin typeface="Arial Narrow" pitchFamily="34" charset="0"/>
                <a:cs typeface="Times New Roman" pitchFamily="18" charset="0"/>
              </a:rPr>
              <a:t>juga</a:t>
            </a:r>
            <a:r>
              <a:rPr lang="en-US" sz="2400" dirty="0" smtClean="0">
                <a:solidFill>
                  <a:schemeClr val="bg1"/>
                </a:solidFill>
                <a:latin typeface="Arial Narrow" pitchFamily="34" charset="0"/>
                <a:cs typeface="Times New Roman" pitchFamily="18" charset="0"/>
              </a:rPr>
              <a:t> </a:t>
            </a:r>
            <a:r>
              <a:rPr lang="en-US" sz="2400" dirty="0" err="1" smtClean="0">
                <a:solidFill>
                  <a:schemeClr val="bg1"/>
                </a:solidFill>
                <a:latin typeface="Arial Narrow" pitchFamily="34" charset="0"/>
                <a:cs typeface="Times New Roman" pitchFamily="18" charset="0"/>
              </a:rPr>
              <a:t>mempengaruhi</a:t>
            </a:r>
            <a:r>
              <a:rPr lang="en-US" sz="2400" dirty="0" smtClean="0">
                <a:solidFill>
                  <a:schemeClr val="bg1"/>
                </a:solidFill>
                <a:latin typeface="Arial Narrow" pitchFamily="34" charset="0"/>
                <a:cs typeface="Times New Roman" pitchFamily="18" charset="0"/>
              </a:rPr>
              <a:t> </a:t>
            </a:r>
            <a:r>
              <a:rPr lang="en-US" sz="2400" dirty="0" err="1" smtClean="0">
                <a:solidFill>
                  <a:schemeClr val="bg1"/>
                </a:solidFill>
                <a:latin typeface="Arial Narrow" pitchFamily="34" charset="0"/>
                <a:cs typeface="Times New Roman" pitchFamily="18" charset="0"/>
              </a:rPr>
              <a:t>danau-danau</a:t>
            </a:r>
            <a:r>
              <a:rPr lang="en-US" sz="2400" dirty="0" smtClean="0">
                <a:solidFill>
                  <a:schemeClr val="bg1"/>
                </a:solidFill>
                <a:latin typeface="Arial Narrow" pitchFamily="34" charset="0"/>
                <a:cs typeface="Times New Roman" pitchFamily="18" charset="0"/>
              </a:rPr>
              <a:t> </a:t>
            </a:r>
            <a:r>
              <a:rPr lang="en-US" sz="2400" dirty="0" err="1" smtClean="0">
                <a:solidFill>
                  <a:schemeClr val="bg1"/>
                </a:solidFill>
                <a:latin typeface="Arial Narrow" pitchFamily="34" charset="0"/>
                <a:cs typeface="Times New Roman" pitchFamily="18" charset="0"/>
              </a:rPr>
              <a:t>dan</a:t>
            </a:r>
            <a:r>
              <a:rPr lang="en-US" sz="2400" dirty="0" smtClean="0">
                <a:solidFill>
                  <a:schemeClr val="bg1"/>
                </a:solidFill>
                <a:latin typeface="Arial Narrow" pitchFamily="34" charset="0"/>
                <a:cs typeface="Times New Roman" pitchFamily="18" charset="0"/>
              </a:rPr>
              <a:t> </a:t>
            </a:r>
            <a:r>
              <a:rPr lang="en-US" sz="2400" dirty="0" err="1" smtClean="0">
                <a:solidFill>
                  <a:schemeClr val="bg1"/>
                </a:solidFill>
                <a:latin typeface="Arial Narrow" pitchFamily="34" charset="0"/>
                <a:cs typeface="Times New Roman" pitchFamily="18" charset="0"/>
              </a:rPr>
              <a:t>sungai-sungai</a:t>
            </a:r>
            <a:r>
              <a:rPr lang="en-US" sz="2400" dirty="0" smtClean="0">
                <a:solidFill>
                  <a:schemeClr val="bg1"/>
                </a:solidFill>
                <a:latin typeface="Arial Narrow" pitchFamily="34" charset="0"/>
                <a:cs typeface="Times New Roman" pitchFamily="18" charset="0"/>
              </a:rPr>
              <a:t>, </a:t>
            </a:r>
            <a:r>
              <a:rPr lang="en-US" sz="2400" dirty="0" err="1" smtClean="0">
                <a:solidFill>
                  <a:schemeClr val="bg1"/>
                </a:solidFill>
                <a:latin typeface="Arial Narrow" pitchFamily="34" charset="0"/>
                <a:cs typeface="Times New Roman" pitchFamily="18" charset="0"/>
              </a:rPr>
              <a:t>meskipun</a:t>
            </a:r>
            <a:r>
              <a:rPr lang="en-US" sz="2400" dirty="0" smtClean="0">
                <a:solidFill>
                  <a:schemeClr val="bg1"/>
                </a:solidFill>
                <a:latin typeface="Arial Narrow" pitchFamily="34" charset="0"/>
                <a:cs typeface="Times New Roman" pitchFamily="18" charset="0"/>
              </a:rPr>
              <a:t> </a:t>
            </a:r>
            <a:r>
              <a:rPr lang="en-US" sz="2400" dirty="0" err="1" smtClean="0">
                <a:solidFill>
                  <a:schemeClr val="bg1"/>
                </a:solidFill>
                <a:latin typeface="Arial Narrow" pitchFamily="34" charset="0"/>
                <a:cs typeface="Times New Roman" pitchFamily="18" charset="0"/>
              </a:rPr>
              <a:t>jauh</a:t>
            </a:r>
            <a:r>
              <a:rPr lang="en-US" sz="2400" dirty="0" smtClean="0">
                <a:solidFill>
                  <a:schemeClr val="bg1"/>
                </a:solidFill>
                <a:latin typeface="Arial Narrow" pitchFamily="34" charset="0"/>
                <a:cs typeface="Times New Roman" pitchFamily="18" charset="0"/>
              </a:rPr>
              <a:t> </a:t>
            </a:r>
            <a:r>
              <a:rPr lang="en-US" sz="2400" dirty="0" err="1" smtClean="0">
                <a:solidFill>
                  <a:schemeClr val="bg1"/>
                </a:solidFill>
                <a:latin typeface="Arial Narrow" pitchFamily="34" charset="0"/>
                <a:cs typeface="Times New Roman" pitchFamily="18" charset="0"/>
              </a:rPr>
              <a:t>dari</a:t>
            </a:r>
            <a:r>
              <a:rPr lang="en-US" sz="2400" dirty="0" smtClean="0">
                <a:solidFill>
                  <a:schemeClr val="bg1"/>
                </a:solidFill>
                <a:latin typeface="Arial Narrow" pitchFamily="34" charset="0"/>
                <a:cs typeface="Times New Roman" pitchFamily="18" charset="0"/>
              </a:rPr>
              <a:t> </a:t>
            </a:r>
            <a:r>
              <a:rPr lang="en-US" sz="2400" dirty="0" err="1" smtClean="0">
                <a:solidFill>
                  <a:schemeClr val="bg1"/>
                </a:solidFill>
                <a:latin typeface="Arial Narrow" pitchFamily="34" charset="0"/>
                <a:cs typeface="Times New Roman" pitchFamily="18" charset="0"/>
              </a:rPr>
              <a:t>lokasi</a:t>
            </a:r>
            <a:r>
              <a:rPr lang="en-US" sz="2400" dirty="0" smtClean="0">
                <a:solidFill>
                  <a:schemeClr val="bg1"/>
                </a:solidFill>
                <a:latin typeface="Arial Narrow" pitchFamily="34" charset="0"/>
                <a:cs typeface="Times New Roman" pitchFamily="18" charset="0"/>
              </a:rPr>
              <a:t> </a:t>
            </a:r>
            <a:r>
              <a:rPr lang="en-US" sz="2400" dirty="0" err="1" smtClean="0">
                <a:solidFill>
                  <a:schemeClr val="bg1"/>
                </a:solidFill>
                <a:latin typeface="Arial Narrow" pitchFamily="34" charset="0"/>
                <a:cs typeface="Times New Roman" pitchFamily="18" charset="0"/>
              </a:rPr>
              <a:t>bencana</a:t>
            </a:r>
            <a:r>
              <a:rPr lang="en-US" sz="2400" dirty="0" smtClean="0">
                <a:solidFill>
                  <a:schemeClr val="bg1"/>
                </a:solidFill>
                <a:latin typeface="Arial Narrow" pitchFamily="34" charset="0"/>
                <a:cs typeface="Times New Roman" pitchFamily="18" charset="0"/>
              </a:rPr>
              <a:t>.</a:t>
            </a:r>
          </a:p>
          <a:p>
            <a:pPr algn="l">
              <a:spcBef>
                <a:spcPct val="50000"/>
              </a:spcBef>
            </a:pPr>
            <a:r>
              <a:rPr lang="en-US" sz="2400" dirty="0" smtClean="0">
                <a:solidFill>
                  <a:schemeClr val="bg1"/>
                </a:solidFill>
                <a:latin typeface="Arial Narrow" pitchFamily="34" charset="0"/>
                <a:cs typeface="Times New Roman" pitchFamily="18" charset="0"/>
              </a:rPr>
              <a:t>Italy</a:t>
            </a:r>
            <a:r>
              <a:rPr lang="en-US" sz="2400" dirty="0">
                <a:solidFill>
                  <a:schemeClr val="bg1"/>
                </a:solidFill>
                <a:latin typeface="Arial Narrow" pitchFamily="34" charset="0"/>
                <a:cs typeface="Times New Roman" pitchFamily="18" charset="0"/>
              </a:rPr>
              <a:t>, Switzerland, Great Britain, Sweden, and </a:t>
            </a:r>
            <a:r>
              <a:rPr lang="en-US" sz="2400" dirty="0" err="1" smtClean="0">
                <a:solidFill>
                  <a:schemeClr val="bg1"/>
                </a:solidFill>
                <a:latin typeface="Arial Narrow" pitchFamily="34" charset="0"/>
                <a:cs typeface="Times New Roman" pitchFamily="18" charset="0"/>
              </a:rPr>
              <a:t>Norwegia</a:t>
            </a:r>
            <a:r>
              <a:rPr lang="en-US" sz="2400" dirty="0" smtClean="0">
                <a:solidFill>
                  <a:schemeClr val="bg1"/>
                </a:solidFill>
                <a:latin typeface="Arial Narrow" pitchFamily="34" charset="0"/>
                <a:cs typeface="Times New Roman" pitchFamily="18" charset="0"/>
              </a:rPr>
              <a:t> </a:t>
            </a:r>
            <a:r>
              <a:rPr lang="en-US" sz="2400" dirty="0" err="1" smtClean="0">
                <a:solidFill>
                  <a:schemeClr val="bg1"/>
                </a:solidFill>
                <a:latin typeface="Arial Narrow" pitchFamily="34" charset="0"/>
                <a:cs typeface="Times New Roman" pitchFamily="18" charset="0"/>
              </a:rPr>
              <a:t>juga</a:t>
            </a:r>
            <a:r>
              <a:rPr lang="en-US" sz="2400" dirty="0" smtClean="0">
                <a:solidFill>
                  <a:schemeClr val="bg1"/>
                </a:solidFill>
                <a:latin typeface="Arial Narrow" pitchFamily="34" charset="0"/>
                <a:cs typeface="Times New Roman" pitchFamily="18" charset="0"/>
              </a:rPr>
              <a:t> </a:t>
            </a:r>
            <a:r>
              <a:rPr lang="en-US" sz="2400" dirty="0" err="1" smtClean="0">
                <a:solidFill>
                  <a:schemeClr val="bg1"/>
                </a:solidFill>
                <a:latin typeface="Arial Narrow" pitchFamily="34" charset="0"/>
                <a:cs typeface="Times New Roman" pitchFamily="18" charset="0"/>
              </a:rPr>
              <a:t>merasakan</a:t>
            </a:r>
            <a:r>
              <a:rPr lang="en-US" sz="2400" dirty="0" smtClean="0">
                <a:solidFill>
                  <a:schemeClr val="bg1"/>
                </a:solidFill>
                <a:latin typeface="Arial Narrow" pitchFamily="34" charset="0"/>
                <a:cs typeface="Times New Roman" pitchFamily="18" charset="0"/>
              </a:rPr>
              <a:t> </a:t>
            </a:r>
            <a:r>
              <a:rPr lang="en-US" sz="2400" dirty="0" err="1" smtClean="0">
                <a:solidFill>
                  <a:schemeClr val="bg1"/>
                </a:solidFill>
                <a:latin typeface="Arial Narrow" pitchFamily="34" charset="0"/>
                <a:cs typeface="Times New Roman" pitchFamily="18" charset="0"/>
              </a:rPr>
              <a:t>efeknya</a:t>
            </a:r>
            <a:r>
              <a:rPr lang="en-US" sz="2400" dirty="0" smtClean="0">
                <a:solidFill>
                  <a:schemeClr val="bg1"/>
                </a:solidFill>
                <a:latin typeface="Arial Narrow" pitchFamily="34" charset="0"/>
                <a:cs typeface="Times New Roman" pitchFamily="18" charset="0"/>
              </a:rPr>
              <a:t>.</a:t>
            </a:r>
            <a:endParaRPr lang="en-US" sz="2400" dirty="0">
              <a:solidFill>
                <a:schemeClr val="bg1"/>
              </a:solidFill>
              <a:latin typeface="Arial Narrow"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54283" name="Picture 11" descr="21-047"/>
          <p:cNvPicPr>
            <a:picLocks noChangeAspect="1" noChangeArrowheads="1"/>
          </p:cNvPicPr>
          <p:nvPr/>
        </p:nvPicPr>
        <p:blipFill>
          <a:blip r:embed="rId3"/>
          <a:srcRect/>
          <a:stretch>
            <a:fillRect/>
          </a:stretch>
        </p:blipFill>
        <p:spPr bwMode="auto">
          <a:xfrm>
            <a:off x="993775" y="174625"/>
            <a:ext cx="3262313" cy="2452688"/>
          </a:xfrm>
          <a:prstGeom prst="rect">
            <a:avLst/>
          </a:prstGeom>
          <a:noFill/>
        </p:spPr>
      </p:pic>
      <p:sp>
        <p:nvSpPr>
          <p:cNvPr id="54274" name="Line 2"/>
          <p:cNvSpPr>
            <a:spLocks noChangeShapeType="1"/>
          </p:cNvSpPr>
          <p:nvPr/>
        </p:nvSpPr>
        <p:spPr bwMode="auto">
          <a:xfrm flipH="1">
            <a:off x="5399088" y="0"/>
            <a:ext cx="0" cy="6858000"/>
          </a:xfrm>
          <a:prstGeom prst="line">
            <a:avLst/>
          </a:prstGeom>
          <a:noFill/>
          <a:ln w="38100">
            <a:solidFill>
              <a:srgbClr val="FF0000"/>
            </a:solidFill>
            <a:round/>
            <a:headEnd/>
            <a:tailEnd/>
          </a:ln>
          <a:effectLst/>
        </p:spPr>
        <p:txBody>
          <a:bodyPr/>
          <a:lstStyle/>
          <a:p>
            <a:endParaRPr lang="en-US"/>
          </a:p>
        </p:txBody>
      </p:sp>
      <p:sp>
        <p:nvSpPr>
          <p:cNvPr id="54275" name="Text Box 3"/>
          <p:cNvSpPr txBox="1">
            <a:spLocks noChangeArrowheads="1"/>
          </p:cNvSpPr>
          <p:nvPr/>
        </p:nvSpPr>
        <p:spPr bwMode="auto">
          <a:xfrm>
            <a:off x="352425" y="5437188"/>
            <a:ext cx="4754563" cy="1200329"/>
          </a:xfrm>
          <a:prstGeom prst="rect">
            <a:avLst/>
          </a:prstGeom>
          <a:noFill/>
          <a:ln w="9525">
            <a:noFill/>
            <a:miter lim="800000"/>
            <a:headEnd/>
            <a:tailEnd/>
          </a:ln>
          <a:effectLst/>
        </p:spPr>
        <p:txBody>
          <a:bodyPr>
            <a:spAutoFit/>
          </a:bodyPr>
          <a:lstStyle/>
          <a:p>
            <a:pPr>
              <a:spcBef>
                <a:spcPct val="50000"/>
              </a:spcBef>
            </a:pPr>
            <a:r>
              <a:rPr lang="en-CA" sz="2000" b="1" dirty="0">
                <a:solidFill>
                  <a:srgbClr val="000000"/>
                </a:solidFill>
                <a:latin typeface="Times New Roman" pitchFamily="18" charset="0"/>
                <a:cs typeface="Arial" charset="0"/>
              </a:rPr>
              <a:t> </a:t>
            </a:r>
            <a:r>
              <a:rPr lang="en-CA" sz="2400" b="1" i="1" dirty="0">
                <a:solidFill>
                  <a:srgbClr val="000000"/>
                </a:solidFill>
                <a:latin typeface="Arial" charset="0"/>
                <a:cs typeface="Arial" charset="0"/>
              </a:rPr>
              <a:t># 7- </a:t>
            </a:r>
            <a:r>
              <a:rPr lang="en-CA" sz="2400" b="1" i="1" dirty="0" err="1" smtClean="0">
                <a:solidFill>
                  <a:srgbClr val="000000"/>
                </a:solidFill>
                <a:latin typeface="Arial" charset="0"/>
                <a:cs typeface="Arial" charset="0"/>
              </a:rPr>
              <a:t>Akan</a:t>
            </a:r>
            <a:r>
              <a:rPr lang="en-CA" sz="2400" b="1" i="1" dirty="0" smtClean="0">
                <a:solidFill>
                  <a:srgbClr val="000000"/>
                </a:solidFill>
                <a:latin typeface="Arial" charset="0"/>
                <a:cs typeface="Arial" charset="0"/>
              </a:rPr>
              <a:t> </a:t>
            </a:r>
            <a:r>
              <a:rPr lang="en-CA" sz="2400" b="1" i="1" dirty="0" err="1" smtClean="0">
                <a:solidFill>
                  <a:srgbClr val="000000"/>
                </a:solidFill>
                <a:latin typeface="Arial" charset="0"/>
                <a:cs typeface="Arial" charset="0"/>
              </a:rPr>
              <a:t>timbul</a:t>
            </a:r>
            <a:r>
              <a:rPr lang="en-CA" sz="2400" b="1" i="1" dirty="0" smtClean="0">
                <a:solidFill>
                  <a:srgbClr val="000000"/>
                </a:solidFill>
                <a:latin typeface="Arial" charset="0"/>
                <a:cs typeface="Arial" charset="0"/>
              </a:rPr>
              <a:t> </a:t>
            </a:r>
            <a:r>
              <a:rPr lang="en-CA" sz="2400" b="1" i="1" dirty="0" err="1" smtClean="0">
                <a:solidFill>
                  <a:srgbClr val="000000"/>
                </a:solidFill>
                <a:latin typeface="Arial" charset="0"/>
                <a:cs typeface="Arial" charset="0"/>
              </a:rPr>
              <a:t>Masalah</a:t>
            </a:r>
            <a:r>
              <a:rPr lang="en-CA" sz="2400" b="1" i="1" dirty="0" smtClean="0">
                <a:solidFill>
                  <a:srgbClr val="000000"/>
                </a:solidFill>
                <a:latin typeface="Arial" charset="0"/>
                <a:cs typeface="Arial" charset="0"/>
              </a:rPr>
              <a:t> </a:t>
            </a:r>
            <a:r>
              <a:rPr lang="en-CA" sz="2400" b="1" i="1" dirty="0" err="1" smtClean="0">
                <a:solidFill>
                  <a:srgbClr val="000000"/>
                </a:solidFill>
                <a:latin typeface="Arial" charset="0"/>
                <a:cs typeface="Arial" charset="0"/>
              </a:rPr>
              <a:t>Antara</a:t>
            </a:r>
            <a:r>
              <a:rPr lang="en-CA" sz="2400" b="1" i="1" dirty="0" smtClean="0">
                <a:solidFill>
                  <a:srgbClr val="000000"/>
                </a:solidFill>
                <a:latin typeface="Arial" charset="0"/>
                <a:cs typeface="Arial" charset="0"/>
              </a:rPr>
              <a:t> Tuan </a:t>
            </a:r>
            <a:r>
              <a:rPr lang="en-CA" sz="2400" b="1" i="1" dirty="0" err="1" smtClean="0">
                <a:solidFill>
                  <a:srgbClr val="000000"/>
                </a:solidFill>
                <a:latin typeface="Arial" charset="0"/>
                <a:cs typeface="Arial" charset="0"/>
              </a:rPr>
              <a:t>dan</a:t>
            </a:r>
            <a:r>
              <a:rPr lang="en-CA" sz="2400" b="1" i="1" dirty="0" smtClean="0">
                <a:solidFill>
                  <a:srgbClr val="000000"/>
                </a:solidFill>
                <a:latin typeface="Arial" charset="0"/>
                <a:cs typeface="Arial" charset="0"/>
              </a:rPr>
              <a:t> </a:t>
            </a:r>
            <a:r>
              <a:rPr lang="en-CA" sz="2400" b="1" i="1" dirty="0" err="1" smtClean="0">
                <a:solidFill>
                  <a:srgbClr val="000000"/>
                </a:solidFill>
                <a:latin typeface="Arial" charset="0"/>
                <a:cs typeface="Arial" charset="0"/>
              </a:rPr>
              <a:t>Orang</a:t>
            </a:r>
            <a:r>
              <a:rPr lang="en-CA" sz="2400" b="1" i="1" dirty="0" smtClean="0">
                <a:solidFill>
                  <a:srgbClr val="000000"/>
                </a:solidFill>
                <a:latin typeface="Arial" charset="0"/>
                <a:cs typeface="Arial" charset="0"/>
              </a:rPr>
              <a:t> </a:t>
            </a:r>
            <a:r>
              <a:rPr lang="en-CA" sz="2400" b="1" i="1" dirty="0" err="1" smtClean="0">
                <a:solidFill>
                  <a:srgbClr val="000000"/>
                </a:solidFill>
                <a:latin typeface="Arial" charset="0"/>
                <a:cs typeface="Arial" charset="0"/>
              </a:rPr>
              <a:t>Upahan</a:t>
            </a:r>
            <a:r>
              <a:rPr lang="en-CA" sz="2400" b="1" i="1" dirty="0" smtClean="0">
                <a:solidFill>
                  <a:srgbClr val="000000"/>
                </a:solidFill>
                <a:latin typeface="Arial" charset="0"/>
                <a:cs typeface="Arial" charset="0"/>
              </a:rPr>
              <a:t> (Para </a:t>
            </a:r>
            <a:r>
              <a:rPr lang="en-CA" sz="2400" b="1" i="1" dirty="0" err="1" smtClean="0">
                <a:solidFill>
                  <a:srgbClr val="000000"/>
                </a:solidFill>
                <a:latin typeface="Arial" charset="0"/>
                <a:cs typeface="Arial" charset="0"/>
              </a:rPr>
              <a:t>Pekerja</a:t>
            </a:r>
            <a:r>
              <a:rPr lang="en-CA" sz="2400" b="1" i="1" dirty="0" smtClean="0">
                <a:solidFill>
                  <a:srgbClr val="000000"/>
                </a:solidFill>
                <a:latin typeface="Arial" charset="0"/>
                <a:cs typeface="Arial" charset="0"/>
              </a:rPr>
              <a:t>)</a:t>
            </a:r>
            <a:endParaRPr lang="en-CA" sz="2400" b="1" dirty="0">
              <a:solidFill>
                <a:srgbClr val="FF0000"/>
              </a:solidFill>
              <a:latin typeface="Times New Roman" pitchFamily="18" charset="0"/>
            </a:endParaRPr>
          </a:p>
        </p:txBody>
      </p:sp>
      <p:sp>
        <p:nvSpPr>
          <p:cNvPr id="54276" name="Text Box 4"/>
          <p:cNvSpPr txBox="1">
            <a:spLocks noChangeArrowheads="1"/>
          </p:cNvSpPr>
          <p:nvPr/>
        </p:nvSpPr>
        <p:spPr bwMode="auto">
          <a:xfrm>
            <a:off x="5462588" y="304800"/>
            <a:ext cx="3681412" cy="4401205"/>
          </a:xfrm>
          <a:prstGeom prst="rect">
            <a:avLst/>
          </a:prstGeom>
          <a:noFill/>
          <a:ln w="9525">
            <a:noFill/>
            <a:miter lim="800000"/>
            <a:headEnd/>
            <a:tailEnd/>
          </a:ln>
          <a:effectLst/>
        </p:spPr>
        <p:txBody>
          <a:bodyPr>
            <a:spAutoFit/>
          </a:bodyPr>
          <a:lstStyle/>
          <a:p>
            <a:pPr algn="l">
              <a:spcBef>
                <a:spcPct val="50000"/>
              </a:spcBef>
            </a:pPr>
            <a:r>
              <a:rPr lang="en-CA" sz="1600" b="1" dirty="0" err="1" smtClean="0">
                <a:solidFill>
                  <a:srgbClr val="000000"/>
                </a:solidFill>
                <a:latin typeface="Comic Sans MS" pitchFamily="66" charset="0"/>
                <a:cs typeface="Arial" charset="0"/>
              </a:rPr>
              <a:t>Yakobus</a:t>
            </a:r>
            <a:r>
              <a:rPr lang="en-CA" sz="1600" b="1" dirty="0" smtClean="0">
                <a:solidFill>
                  <a:srgbClr val="000000"/>
                </a:solidFill>
                <a:latin typeface="Comic Sans MS" pitchFamily="66" charset="0"/>
                <a:cs typeface="Arial" charset="0"/>
              </a:rPr>
              <a:t> 5:4, 8</a:t>
            </a:r>
            <a:r>
              <a:rPr lang="en-CA" sz="1600" b="1" dirty="0">
                <a:solidFill>
                  <a:srgbClr val="FF0000"/>
                </a:solidFill>
                <a:latin typeface="Comic Sans MS" pitchFamily="66" charset="0"/>
                <a:cs typeface="Arial" charset="0"/>
              </a:rPr>
              <a:t/>
            </a:r>
            <a:br>
              <a:rPr lang="en-CA" sz="1600" b="1" dirty="0">
                <a:solidFill>
                  <a:srgbClr val="FF0000"/>
                </a:solidFill>
                <a:latin typeface="Comic Sans MS" pitchFamily="66" charset="0"/>
                <a:cs typeface="Arial" charset="0"/>
              </a:rPr>
            </a:br>
            <a:r>
              <a:rPr lang="en-US" sz="2000" b="1" dirty="0" smtClean="0">
                <a:latin typeface="Comic Sans MS" pitchFamily="66" charset="0"/>
              </a:rPr>
              <a:t>”</a:t>
            </a:r>
            <a:r>
              <a:rPr lang="en-US" sz="2000" b="1" dirty="0" err="1" smtClean="0">
                <a:latin typeface="Comic Sans MS" pitchFamily="66" charset="0"/>
              </a:rPr>
              <a:t>Sesungguhnya</a:t>
            </a:r>
            <a:r>
              <a:rPr lang="en-US" sz="2000" b="1" dirty="0" smtClean="0">
                <a:latin typeface="Comic Sans MS" pitchFamily="66" charset="0"/>
              </a:rPr>
              <a:t> </a:t>
            </a:r>
            <a:r>
              <a:rPr lang="en-US" sz="2000" b="1" dirty="0" err="1" smtClean="0">
                <a:latin typeface="Comic Sans MS" pitchFamily="66" charset="0"/>
              </a:rPr>
              <a:t>telah</a:t>
            </a:r>
            <a:r>
              <a:rPr lang="en-US" sz="2000" b="1" dirty="0" smtClean="0">
                <a:latin typeface="Comic Sans MS" pitchFamily="66" charset="0"/>
              </a:rPr>
              <a:t> </a:t>
            </a:r>
            <a:r>
              <a:rPr lang="en-US" sz="2000" b="1" dirty="0" err="1" smtClean="0">
                <a:latin typeface="Comic Sans MS" pitchFamily="66" charset="0"/>
              </a:rPr>
              <a:t>terdengar</a:t>
            </a:r>
            <a:r>
              <a:rPr lang="en-US" sz="2000" b="1" dirty="0" smtClean="0">
                <a:latin typeface="Comic Sans MS" pitchFamily="66" charset="0"/>
              </a:rPr>
              <a:t> </a:t>
            </a:r>
            <a:r>
              <a:rPr lang="en-US" sz="2000" b="1" dirty="0" err="1" smtClean="0">
                <a:latin typeface="Comic Sans MS" pitchFamily="66" charset="0"/>
              </a:rPr>
              <a:t>teriakan</a:t>
            </a:r>
            <a:r>
              <a:rPr lang="en-US" sz="2000" b="1" dirty="0" smtClean="0">
                <a:latin typeface="Comic Sans MS" pitchFamily="66" charset="0"/>
              </a:rPr>
              <a:t> </a:t>
            </a:r>
            <a:r>
              <a:rPr lang="en-US" sz="2000" b="1" dirty="0" err="1" smtClean="0">
                <a:latin typeface="Comic Sans MS" pitchFamily="66" charset="0"/>
              </a:rPr>
              <a:t>besar</a:t>
            </a:r>
            <a:r>
              <a:rPr lang="en-US" sz="2000" b="1" dirty="0" smtClean="0">
                <a:latin typeface="Comic Sans MS" pitchFamily="66" charset="0"/>
              </a:rPr>
              <a:t>, </a:t>
            </a:r>
            <a:r>
              <a:rPr lang="en-US" sz="2000" b="1" dirty="0" err="1" smtClean="0">
                <a:latin typeface="Comic Sans MS" pitchFamily="66" charset="0"/>
              </a:rPr>
              <a:t>karena</a:t>
            </a:r>
            <a:r>
              <a:rPr lang="en-US" sz="2000" b="1" dirty="0" smtClean="0">
                <a:latin typeface="Comic Sans MS" pitchFamily="66" charset="0"/>
              </a:rPr>
              <a:t> </a:t>
            </a:r>
            <a:r>
              <a:rPr lang="en-US" sz="2000" b="1" dirty="0" err="1" smtClean="0">
                <a:latin typeface="Comic Sans MS" pitchFamily="66" charset="0"/>
              </a:rPr>
              <a:t>upah</a:t>
            </a:r>
            <a:r>
              <a:rPr lang="en-US" sz="2000" b="1" dirty="0" smtClean="0">
                <a:latin typeface="Comic Sans MS" pitchFamily="66" charset="0"/>
              </a:rPr>
              <a:t> yang </a:t>
            </a:r>
            <a:r>
              <a:rPr lang="en-US" sz="2000" b="1" dirty="0" err="1" smtClean="0">
                <a:latin typeface="Comic Sans MS" pitchFamily="66" charset="0"/>
              </a:rPr>
              <a:t>kamu</a:t>
            </a:r>
            <a:r>
              <a:rPr lang="en-US" sz="2000" b="1" dirty="0" smtClean="0">
                <a:latin typeface="Comic Sans MS" pitchFamily="66" charset="0"/>
              </a:rPr>
              <a:t> </a:t>
            </a:r>
            <a:r>
              <a:rPr lang="en-US" sz="2000" b="1" dirty="0" err="1" smtClean="0">
                <a:latin typeface="Comic Sans MS" pitchFamily="66" charset="0"/>
              </a:rPr>
              <a:t>tahan</a:t>
            </a:r>
            <a:r>
              <a:rPr lang="en-US" sz="2000" b="1" dirty="0" smtClean="0">
                <a:latin typeface="Comic Sans MS" pitchFamily="66" charset="0"/>
              </a:rPr>
              <a:t> </a:t>
            </a:r>
            <a:r>
              <a:rPr lang="en-US" sz="2000" b="1" dirty="0" err="1" smtClean="0">
                <a:latin typeface="Comic Sans MS" pitchFamily="66" charset="0"/>
              </a:rPr>
              <a:t>dari</a:t>
            </a:r>
            <a:r>
              <a:rPr lang="en-US" sz="2000" b="1" dirty="0" smtClean="0">
                <a:latin typeface="Comic Sans MS" pitchFamily="66" charset="0"/>
              </a:rPr>
              <a:t> </a:t>
            </a:r>
            <a:r>
              <a:rPr lang="en-US" sz="2000" b="1" dirty="0" err="1" smtClean="0">
                <a:latin typeface="Comic Sans MS" pitchFamily="66" charset="0"/>
              </a:rPr>
              <a:t>buruh</a:t>
            </a:r>
            <a:r>
              <a:rPr lang="en-US" sz="2000" b="1" dirty="0" smtClean="0">
                <a:latin typeface="Comic Sans MS" pitchFamily="66" charset="0"/>
              </a:rPr>
              <a:t> yang </a:t>
            </a:r>
            <a:r>
              <a:rPr lang="en-US" sz="2000" b="1" dirty="0" err="1" smtClean="0">
                <a:latin typeface="Comic Sans MS" pitchFamily="66" charset="0"/>
              </a:rPr>
              <a:t>telah</a:t>
            </a:r>
            <a:r>
              <a:rPr lang="en-US" sz="2000" b="1" dirty="0" smtClean="0">
                <a:latin typeface="Comic Sans MS" pitchFamily="66" charset="0"/>
              </a:rPr>
              <a:t> </a:t>
            </a:r>
            <a:r>
              <a:rPr lang="en-US" sz="2000" b="1" dirty="0" err="1" smtClean="0">
                <a:latin typeface="Comic Sans MS" pitchFamily="66" charset="0"/>
              </a:rPr>
              <a:t>menuai</a:t>
            </a:r>
            <a:r>
              <a:rPr lang="en-US" sz="2000" b="1" dirty="0" smtClean="0">
                <a:latin typeface="Comic Sans MS" pitchFamily="66" charset="0"/>
              </a:rPr>
              <a:t> </a:t>
            </a:r>
            <a:r>
              <a:rPr lang="en-US" sz="2000" b="1" dirty="0" err="1" smtClean="0">
                <a:latin typeface="Comic Sans MS" pitchFamily="66" charset="0"/>
              </a:rPr>
              <a:t>hasil</a:t>
            </a:r>
            <a:r>
              <a:rPr lang="en-US" sz="2000" b="1" dirty="0" smtClean="0">
                <a:latin typeface="Comic Sans MS" pitchFamily="66" charset="0"/>
              </a:rPr>
              <a:t> </a:t>
            </a:r>
            <a:r>
              <a:rPr lang="en-US" sz="2000" b="1" dirty="0" err="1" smtClean="0">
                <a:latin typeface="Comic Sans MS" pitchFamily="66" charset="0"/>
              </a:rPr>
              <a:t>ladangmu</a:t>
            </a:r>
            <a:r>
              <a:rPr lang="en-US" sz="2000" b="1" dirty="0" smtClean="0">
                <a:latin typeface="Comic Sans MS" pitchFamily="66" charset="0"/>
              </a:rPr>
              <a:t>, </a:t>
            </a:r>
            <a:r>
              <a:rPr lang="en-US" sz="2000" b="1" dirty="0" err="1" smtClean="0">
                <a:latin typeface="Comic Sans MS" pitchFamily="66" charset="0"/>
              </a:rPr>
              <a:t>dan</a:t>
            </a:r>
            <a:r>
              <a:rPr lang="en-US" sz="2000" b="1" dirty="0" smtClean="0">
                <a:latin typeface="Comic Sans MS" pitchFamily="66" charset="0"/>
              </a:rPr>
              <a:t> </a:t>
            </a:r>
            <a:r>
              <a:rPr lang="en-US" sz="2000" b="1" dirty="0" err="1" smtClean="0">
                <a:latin typeface="Comic Sans MS" pitchFamily="66" charset="0"/>
              </a:rPr>
              <a:t>telah</a:t>
            </a:r>
            <a:r>
              <a:rPr lang="en-US" sz="2000" b="1" dirty="0" smtClean="0">
                <a:latin typeface="Comic Sans MS" pitchFamily="66" charset="0"/>
              </a:rPr>
              <a:t> </a:t>
            </a:r>
            <a:r>
              <a:rPr lang="en-US" sz="2000" b="1" dirty="0" err="1" smtClean="0">
                <a:latin typeface="Comic Sans MS" pitchFamily="66" charset="0"/>
              </a:rPr>
              <a:t>sampai</a:t>
            </a:r>
            <a:r>
              <a:rPr lang="en-US" sz="2000" b="1" dirty="0" smtClean="0">
                <a:latin typeface="Comic Sans MS" pitchFamily="66" charset="0"/>
              </a:rPr>
              <a:t> </a:t>
            </a:r>
            <a:r>
              <a:rPr lang="en-US" sz="2000" b="1" dirty="0" err="1" smtClean="0">
                <a:latin typeface="Comic Sans MS" pitchFamily="66" charset="0"/>
              </a:rPr>
              <a:t>ke</a:t>
            </a:r>
            <a:r>
              <a:rPr lang="en-US" sz="2000" b="1" dirty="0" smtClean="0">
                <a:latin typeface="Comic Sans MS" pitchFamily="66" charset="0"/>
              </a:rPr>
              <a:t> </a:t>
            </a:r>
            <a:r>
              <a:rPr lang="en-US" sz="2000" b="1" dirty="0" err="1" smtClean="0">
                <a:latin typeface="Comic Sans MS" pitchFamily="66" charset="0"/>
              </a:rPr>
              <a:t>telinga</a:t>
            </a:r>
            <a:r>
              <a:rPr lang="en-US" sz="2000" b="1" dirty="0" smtClean="0">
                <a:latin typeface="Comic Sans MS" pitchFamily="66" charset="0"/>
              </a:rPr>
              <a:t> </a:t>
            </a:r>
            <a:r>
              <a:rPr lang="en-US" sz="2000" b="1" dirty="0" err="1" smtClean="0">
                <a:latin typeface="Comic Sans MS" pitchFamily="66" charset="0"/>
              </a:rPr>
              <a:t>Tuhan</a:t>
            </a:r>
            <a:r>
              <a:rPr lang="en-US" sz="2000" b="1" dirty="0" smtClean="0">
                <a:latin typeface="Comic Sans MS" pitchFamily="66" charset="0"/>
              </a:rPr>
              <a:t> </a:t>
            </a:r>
            <a:r>
              <a:rPr lang="en-US" sz="2000" b="1" dirty="0" err="1" smtClean="0">
                <a:latin typeface="Comic Sans MS" pitchFamily="66" charset="0"/>
              </a:rPr>
              <a:t>semesta</a:t>
            </a:r>
            <a:r>
              <a:rPr lang="en-US" sz="2000" b="1" dirty="0" smtClean="0">
                <a:latin typeface="Comic Sans MS" pitchFamily="66" charset="0"/>
              </a:rPr>
              <a:t> </a:t>
            </a:r>
            <a:r>
              <a:rPr lang="en-US" sz="2000" b="1" dirty="0" err="1" smtClean="0">
                <a:latin typeface="Comic Sans MS" pitchFamily="66" charset="0"/>
              </a:rPr>
              <a:t>alam</a:t>
            </a:r>
            <a:r>
              <a:rPr lang="en-US" sz="2000" b="1" dirty="0" smtClean="0">
                <a:latin typeface="Comic Sans MS" pitchFamily="66" charset="0"/>
              </a:rPr>
              <a:t> </a:t>
            </a:r>
            <a:r>
              <a:rPr lang="en-US" sz="2000" b="1" dirty="0" err="1" smtClean="0">
                <a:latin typeface="Comic Sans MS" pitchFamily="66" charset="0"/>
              </a:rPr>
              <a:t>keluhan</a:t>
            </a:r>
            <a:r>
              <a:rPr lang="en-US" sz="2000" b="1" dirty="0" smtClean="0">
                <a:latin typeface="Comic Sans MS" pitchFamily="66" charset="0"/>
              </a:rPr>
              <a:t> </a:t>
            </a:r>
            <a:r>
              <a:rPr lang="en-US" sz="2000" b="1" dirty="0" err="1" smtClean="0">
                <a:latin typeface="Comic Sans MS" pitchFamily="66" charset="0"/>
              </a:rPr>
              <a:t>mereka</a:t>
            </a:r>
            <a:r>
              <a:rPr lang="en-US" sz="2000" b="1" dirty="0" smtClean="0">
                <a:latin typeface="Comic Sans MS" pitchFamily="66" charset="0"/>
              </a:rPr>
              <a:t> yang </a:t>
            </a:r>
            <a:r>
              <a:rPr lang="en-US" sz="2000" b="1" dirty="0" err="1" smtClean="0">
                <a:latin typeface="Comic Sans MS" pitchFamily="66" charset="0"/>
              </a:rPr>
              <a:t>menyabit</a:t>
            </a:r>
            <a:r>
              <a:rPr lang="en-US" sz="2000" b="1" dirty="0" smtClean="0">
                <a:latin typeface="Comic Sans MS" pitchFamily="66" charset="0"/>
              </a:rPr>
              <a:t> </a:t>
            </a:r>
            <a:r>
              <a:rPr lang="en-US" sz="2000" b="1" dirty="0" err="1" smtClean="0">
                <a:latin typeface="Comic Sans MS" pitchFamily="66" charset="0"/>
              </a:rPr>
              <a:t>panenmu</a:t>
            </a:r>
            <a:r>
              <a:rPr lang="en-US" sz="2000" b="1" dirty="0" smtClean="0">
                <a:latin typeface="Comic Sans MS" pitchFamily="66" charset="0"/>
              </a:rPr>
              <a:t>… </a:t>
            </a:r>
            <a:r>
              <a:rPr lang="en-US" sz="2000" b="1" dirty="0" err="1" smtClean="0">
                <a:latin typeface="Comic Sans MS" pitchFamily="66" charset="0"/>
              </a:rPr>
              <a:t>Kamu</a:t>
            </a:r>
            <a:r>
              <a:rPr lang="en-US" sz="2000" b="1" dirty="0" smtClean="0">
                <a:latin typeface="Comic Sans MS" pitchFamily="66" charset="0"/>
              </a:rPr>
              <a:t> </a:t>
            </a:r>
            <a:r>
              <a:rPr lang="en-US" sz="2000" b="1" dirty="0" err="1" smtClean="0">
                <a:latin typeface="Comic Sans MS" pitchFamily="66" charset="0"/>
              </a:rPr>
              <a:t>juga</a:t>
            </a:r>
            <a:r>
              <a:rPr lang="en-US" sz="2000" b="1" dirty="0" smtClean="0">
                <a:latin typeface="Comic Sans MS" pitchFamily="66" charset="0"/>
              </a:rPr>
              <a:t> </a:t>
            </a:r>
            <a:r>
              <a:rPr lang="en-US" sz="2000" b="1" dirty="0" err="1" smtClean="0">
                <a:latin typeface="Comic Sans MS" pitchFamily="66" charset="0"/>
              </a:rPr>
              <a:t>harus</a:t>
            </a:r>
            <a:r>
              <a:rPr lang="en-US" sz="2000" b="1" dirty="0" smtClean="0">
                <a:latin typeface="Comic Sans MS" pitchFamily="66" charset="0"/>
              </a:rPr>
              <a:t> </a:t>
            </a:r>
            <a:r>
              <a:rPr lang="en-US" sz="2000" b="1" dirty="0" err="1" smtClean="0">
                <a:latin typeface="Comic Sans MS" pitchFamily="66" charset="0"/>
              </a:rPr>
              <a:t>bersabar</a:t>
            </a:r>
            <a:r>
              <a:rPr lang="en-US" sz="2000" b="1" dirty="0" smtClean="0">
                <a:latin typeface="Comic Sans MS" pitchFamily="66" charset="0"/>
              </a:rPr>
              <a:t> </a:t>
            </a:r>
            <a:r>
              <a:rPr lang="en-US" sz="2000" b="1" dirty="0" err="1" smtClean="0">
                <a:latin typeface="Comic Sans MS" pitchFamily="66" charset="0"/>
              </a:rPr>
              <a:t>dan</a:t>
            </a:r>
            <a:r>
              <a:rPr lang="en-US" sz="2000" b="1" dirty="0" smtClean="0">
                <a:latin typeface="Comic Sans MS" pitchFamily="66" charset="0"/>
              </a:rPr>
              <a:t> </a:t>
            </a:r>
            <a:r>
              <a:rPr lang="en-US" sz="2000" b="1" dirty="0" err="1" smtClean="0">
                <a:latin typeface="Comic Sans MS" pitchFamily="66" charset="0"/>
              </a:rPr>
              <a:t>harus</a:t>
            </a:r>
            <a:r>
              <a:rPr lang="en-US" sz="2000" b="1" dirty="0" smtClean="0">
                <a:latin typeface="Comic Sans MS" pitchFamily="66" charset="0"/>
              </a:rPr>
              <a:t> </a:t>
            </a:r>
            <a:r>
              <a:rPr lang="en-US" sz="2000" b="1" dirty="0" err="1" smtClean="0">
                <a:latin typeface="Comic Sans MS" pitchFamily="66" charset="0"/>
              </a:rPr>
              <a:t>meneguhkan</a:t>
            </a:r>
            <a:r>
              <a:rPr lang="en-US" sz="2000" b="1" dirty="0" smtClean="0">
                <a:latin typeface="Comic Sans MS" pitchFamily="66" charset="0"/>
              </a:rPr>
              <a:t> </a:t>
            </a:r>
            <a:r>
              <a:rPr lang="en-US" sz="2000" b="1" dirty="0" err="1" smtClean="0">
                <a:latin typeface="Comic Sans MS" pitchFamily="66" charset="0"/>
              </a:rPr>
              <a:t>hatimu</a:t>
            </a:r>
            <a:r>
              <a:rPr lang="en-US" sz="2000" b="1" dirty="0" smtClean="0">
                <a:latin typeface="Comic Sans MS" pitchFamily="66" charset="0"/>
              </a:rPr>
              <a:t>, </a:t>
            </a:r>
            <a:r>
              <a:rPr lang="en-US" sz="2000" b="1" dirty="0" err="1" smtClean="0">
                <a:latin typeface="Comic Sans MS" pitchFamily="66" charset="0"/>
              </a:rPr>
              <a:t>karena</a:t>
            </a:r>
            <a:r>
              <a:rPr lang="en-US" sz="2000" b="1" dirty="0" smtClean="0">
                <a:latin typeface="Comic Sans MS" pitchFamily="66" charset="0"/>
              </a:rPr>
              <a:t> </a:t>
            </a:r>
            <a:r>
              <a:rPr lang="en-US" sz="2000" b="1" dirty="0" err="1" smtClean="0">
                <a:latin typeface="Comic Sans MS" pitchFamily="66" charset="0"/>
              </a:rPr>
              <a:t>kedatangan</a:t>
            </a:r>
            <a:r>
              <a:rPr lang="en-US" sz="2000" b="1" dirty="0" smtClean="0">
                <a:latin typeface="Comic Sans MS" pitchFamily="66" charset="0"/>
              </a:rPr>
              <a:t> </a:t>
            </a:r>
            <a:r>
              <a:rPr lang="en-US" sz="2000" b="1" dirty="0" err="1" smtClean="0">
                <a:latin typeface="Comic Sans MS" pitchFamily="66" charset="0"/>
              </a:rPr>
              <a:t>Tuhan</a:t>
            </a:r>
            <a:r>
              <a:rPr lang="en-US" sz="2000" b="1" dirty="0" smtClean="0">
                <a:latin typeface="Comic Sans MS" pitchFamily="66" charset="0"/>
              </a:rPr>
              <a:t> </a:t>
            </a:r>
            <a:r>
              <a:rPr lang="en-US" sz="2000" b="1" dirty="0" err="1" smtClean="0">
                <a:latin typeface="Comic Sans MS" pitchFamily="66" charset="0"/>
              </a:rPr>
              <a:t>sudah</a:t>
            </a:r>
            <a:r>
              <a:rPr lang="en-US" sz="2000" b="1" dirty="0" smtClean="0">
                <a:latin typeface="Comic Sans MS" pitchFamily="66" charset="0"/>
              </a:rPr>
              <a:t> </a:t>
            </a:r>
            <a:r>
              <a:rPr lang="en-US" sz="2000" b="1" dirty="0" err="1" smtClean="0">
                <a:latin typeface="Comic Sans MS" pitchFamily="66" charset="0"/>
              </a:rPr>
              <a:t>dekat</a:t>
            </a:r>
            <a:r>
              <a:rPr lang="en-US" sz="2000" b="1" dirty="0" smtClean="0">
                <a:latin typeface="Comic Sans MS" pitchFamily="66" charset="0"/>
              </a:rPr>
              <a:t>!”</a:t>
            </a:r>
            <a:endParaRPr lang="en-CA" sz="2000" b="1" dirty="0">
              <a:solidFill>
                <a:srgbClr val="FF0000"/>
              </a:solidFill>
              <a:latin typeface="Comic Sans MS" pitchFamily="66" charset="0"/>
              <a:cs typeface="Arial" charset="0"/>
            </a:endParaRPr>
          </a:p>
        </p:txBody>
      </p:sp>
      <p:sp>
        <p:nvSpPr>
          <p:cNvPr id="54277" name="Text Box 5"/>
          <p:cNvSpPr txBox="1">
            <a:spLocks noChangeArrowheads="1"/>
          </p:cNvSpPr>
          <p:nvPr/>
        </p:nvSpPr>
        <p:spPr bwMode="auto">
          <a:xfrm>
            <a:off x="5486400" y="5315278"/>
            <a:ext cx="3657600" cy="1077218"/>
          </a:xfrm>
          <a:prstGeom prst="rect">
            <a:avLst/>
          </a:prstGeom>
          <a:noFill/>
          <a:ln w="9525">
            <a:noFill/>
            <a:miter lim="800000"/>
            <a:headEnd/>
            <a:tailEnd/>
          </a:ln>
          <a:effectLst/>
        </p:spPr>
        <p:txBody>
          <a:bodyPr>
            <a:spAutoFit/>
          </a:bodyPr>
          <a:lstStyle/>
          <a:p>
            <a:pPr>
              <a:spcBef>
                <a:spcPct val="50000"/>
              </a:spcBef>
            </a:pPr>
            <a:r>
              <a:rPr lang="en-CA" sz="3200" b="1" i="1" dirty="0" err="1" smtClean="0">
                <a:solidFill>
                  <a:srgbClr val="FF0000"/>
                </a:solidFill>
                <a:cs typeface="Arial" charset="0"/>
              </a:rPr>
              <a:t>Fakta</a:t>
            </a:r>
            <a:r>
              <a:rPr lang="en-CA" sz="3200" b="1" i="1" dirty="0" smtClean="0">
                <a:solidFill>
                  <a:srgbClr val="FF0000"/>
                </a:solidFill>
                <a:cs typeface="Arial" charset="0"/>
              </a:rPr>
              <a:t> </a:t>
            </a:r>
            <a:r>
              <a:rPr lang="en-CA" sz="3200" b="1" i="1" dirty="0" err="1" smtClean="0">
                <a:solidFill>
                  <a:srgbClr val="FF0000"/>
                </a:solidFill>
                <a:cs typeface="Arial" charset="0"/>
              </a:rPr>
              <a:t>Sejarahnya</a:t>
            </a:r>
            <a:r>
              <a:rPr lang="en-CA" sz="3200" b="1" i="1" dirty="0" smtClean="0">
                <a:solidFill>
                  <a:srgbClr val="FF0000"/>
                </a:solidFill>
                <a:cs typeface="Arial" charset="0"/>
              </a:rPr>
              <a:t> </a:t>
            </a:r>
            <a:r>
              <a:rPr lang="en-CA" sz="3200" b="1" i="1" dirty="0" err="1" smtClean="0">
                <a:solidFill>
                  <a:srgbClr val="FF0000"/>
                </a:solidFill>
                <a:cs typeface="Arial" charset="0"/>
              </a:rPr>
              <a:t>Adalah</a:t>
            </a:r>
            <a:r>
              <a:rPr lang="en-CA" sz="3200" b="1" i="1" dirty="0" smtClean="0">
                <a:solidFill>
                  <a:srgbClr val="FF0000"/>
                </a:solidFill>
                <a:cs typeface="Arial" charset="0"/>
              </a:rPr>
              <a:t> ...</a:t>
            </a:r>
            <a:endParaRPr lang="en-CA" b="1" dirty="0">
              <a:latin typeface="Arial" charset="0"/>
              <a:cs typeface="Arial" charset="0"/>
            </a:endParaRPr>
          </a:p>
        </p:txBody>
      </p:sp>
      <p:pic>
        <p:nvPicPr>
          <p:cNvPr id="54278" name="Picture 6"/>
          <p:cNvPicPr>
            <a:picLocks noChangeAspect="1" noChangeArrowheads="1"/>
          </p:cNvPicPr>
          <p:nvPr/>
        </p:nvPicPr>
        <p:blipFill>
          <a:blip r:embed="rId4"/>
          <a:srcRect/>
          <a:stretch>
            <a:fillRect/>
          </a:stretch>
        </p:blipFill>
        <p:spPr bwMode="auto">
          <a:xfrm>
            <a:off x="1624013" y="4975225"/>
            <a:ext cx="2133600" cy="390525"/>
          </a:xfrm>
          <a:prstGeom prst="rect">
            <a:avLst/>
          </a:prstGeom>
          <a:noFill/>
          <a:ln w="9525">
            <a:noFill/>
            <a:miter lim="800000"/>
            <a:headEnd/>
            <a:tailEnd/>
          </a:ln>
          <a:effectLst/>
        </p:spPr>
      </p:pic>
      <p:pic>
        <p:nvPicPr>
          <p:cNvPr id="54284" name="Picture 12" descr="lbr-strike"/>
          <p:cNvPicPr>
            <a:picLocks noChangeAspect="1" noChangeArrowheads="1"/>
          </p:cNvPicPr>
          <p:nvPr/>
        </p:nvPicPr>
        <p:blipFill>
          <a:blip r:embed="rId5"/>
          <a:srcRect/>
          <a:stretch>
            <a:fillRect/>
          </a:stretch>
        </p:blipFill>
        <p:spPr bwMode="auto">
          <a:xfrm>
            <a:off x="1971675" y="2549525"/>
            <a:ext cx="3086100" cy="2332038"/>
          </a:xfrm>
          <a:prstGeom prst="rect">
            <a:avLst/>
          </a:prstGeom>
          <a:noFill/>
        </p:spPr>
      </p:pic>
      <p:pic>
        <p:nvPicPr>
          <p:cNvPr id="54280" name="Picture 8" descr="strike">
            <a:hlinkClick r:id="rId6"/>
          </p:cNvPr>
          <p:cNvPicPr>
            <a:picLocks noChangeAspect="1" noChangeArrowheads="1"/>
          </p:cNvPicPr>
          <p:nvPr/>
        </p:nvPicPr>
        <p:blipFill>
          <a:blip r:embed="rId7">
            <a:lum bright="-12000" contrast="72000"/>
          </a:blip>
          <a:srcRect/>
          <a:stretch>
            <a:fillRect/>
          </a:stretch>
        </p:blipFill>
        <p:spPr bwMode="auto">
          <a:xfrm>
            <a:off x="244475" y="2398713"/>
            <a:ext cx="1504950" cy="243681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additive="base">
                                        <p:cTn id="7" dur="500" fill="hold"/>
                                        <p:tgtEl>
                                          <p:spTgt spid="54274"/>
                                        </p:tgtEl>
                                        <p:attrNameLst>
                                          <p:attrName>ppt_x</p:attrName>
                                        </p:attrNameLst>
                                      </p:cBhvr>
                                      <p:tavLst>
                                        <p:tav tm="0">
                                          <p:val>
                                            <p:strVal val="#ppt_x"/>
                                          </p:val>
                                        </p:tav>
                                        <p:tav tm="100000">
                                          <p:val>
                                            <p:strVal val="#ppt_x"/>
                                          </p:val>
                                        </p:tav>
                                      </p:tavLst>
                                    </p:anim>
                                    <p:anim calcmode="lin" valueType="num">
                                      <p:cBhvr additive="base">
                                        <p:cTn id="8" dur="500" fill="hold"/>
                                        <p:tgtEl>
                                          <p:spTgt spid="5427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54275"/>
                                        </p:tgtEl>
                                        <p:attrNameLst>
                                          <p:attrName>style.visibility</p:attrName>
                                        </p:attrNameLst>
                                      </p:cBhvr>
                                      <p:to>
                                        <p:strVal val="visible"/>
                                      </p:to>
                                    </p:set>
                                    <p:animEffect transition="in" filter="box(in)">
                                      <p:cBhvr>
                                        <p:cTn id="12" dur="500"/>
                                        <p:tgtEl>
                                          <p:spTgt spid="54275"/>
                                        </p:tgtEl>
                                      </p:cBhvr>
                                    </p:animEffect>
                                  </p:childTnLst>
                                </p:cTn>
                              </p:par>
                            </p:childTnLst>
                          </p:cTn>
                        </p:par>
                        <p:par>
                          <p:cTn id="13" fill="hold">
                            <p:stCondLst>
                              <p:cond delay="1000"/>
                            </p:stCondLst>
                            <p:childTnLst>
                              <p:par>
                                <p:cTn id="14" presetID="5" presetClass="entr" presetSubtype="10" fill="hold" grpId="0" nodeType="afterEffect">
                                  <p:stCondLst>
                                    <p:cond delay="2000"/>
                                  </p:stCondLst>
                                  <p:childTnLst>
                                    <p:set>
                                      <p:cBhvr>
                                        <p:cTn id="15" dur="1" fill="hold">
                                          <p:stCondLst>
                                            <p:cond delay="0"/>
                                          </p:stCondLst>
                                        </p:cTn>
                                        <p:tgtEl>
                                          <p:spTgt spid="54276"/>
                                        </p:tgtEl>
                                        <p:attrNameLst>
                                          <p:attrName>style.visibility</p:attrName>
                                        </p:attrNameLst>
                                      </p:cBhvr>
                                      <p:to>
                                        <p:strVal val="visible"/>
                                      </p:to>
                                    </p:set>
                                    <p:animEffect transition="in" filter="checkerboard(across)">
                                      <p:cBhvr>
                                        <p:cTn id="16" dur="500"/>
                                        <p:tgtEl>
                                          <p:spTgt spid="54276"/>
                                        </p:tgtEl>
                                      </p:cBhvr>
                                    </p:animEffect>
                                  </p:childTnLst>
                                </p:cTn>
                              </p:par>
                            </p:childTnLst>
                          </p:cTn>
                        </p:par>
                        <p:par>
                          <p:cTn id="17" fill="hold">
                            <p:stCondLst>
                              <p:cond delay="3500"/>
                            </p:stCondLst>
                            <p:childTnLst>
                              <p:par>
                                <p:cTn id="18" presetID="15" presetClass="entr" presetSubtype="0" fill="hold" grpId="0" nodeType="afterEffect">
                                  <p:stCondLst>
                                    <p:cond delay="4000"/>
                                  </p:stCondLst>
                                  <p:childTnLst>
                                    <p:set>
                                      <p:cBhvr>
                                        <p:cTn id="19" dur="1" fill="hold">
                                          <p:stCondLst>
                                            <p:cond delay="0"/>
                                          </p:stCondLst>
                                        </p:cTn>
                                        <p:tgtEl>
                                          <p:spTgt spid="54277"/>
                                        </p:tgtEl>
                                        <p:attrNameLst>
                                          <p:attrName>style.visibility</p:attrName>
                                        </p:attrNameLst>
                                      </p:cBhvr>
                                      <p:to>
                                        <p:strVal val="visible"/>
                                      </p:to>
                                    </p:set>
                                    <p:anim calcmode="lin" valueType="num">
                                      <p:cBhvr>
                                        <p:cTn id="20" dur="1000" fill="hold"/>
                                        <p:tgtEl>
                                          <p:spTgt spid="54277"/>
                                        </p:tgtEl>
                                        <p:attrNameLst>
                                          <p:attrName>ppt_w</p:attrName>
                                        </p:attrNameLst>
                                      </p:cBhvr>
                                      <p:tavLst>
                                        <p:tav tm="0">
                                          <p:val>
                                            <p:fltVal val="0"/>
                                          </p:val>
                                        </p:tav>
                                        <p:tav tm="100000">
                                          <p:val>
                                            <p:strVal val="#ppt_w"/>
                                          </p:val>
                                        </p:tav>
                                      </p:tavLst>
                                    </p:anim>
                                    <p:anim calcmode="lin" valueType="num">
                                      <p:cBhvr>
                                        <p:cTn id="21" dur="1000" fill="hold"/>
                                        <p:tgtEl>
                                          <p:spTgt spid="54277"/>
                                        </p:tgtEl>
                                        <p:attrNameLst>
                                          <p:attrName>ppt_h</p:attrName>
                                        </p:attrNameLst>
                                      </p:cBhvr>
                                      <p:tavLst>
                                        <p:tav tm="0">
                                          <p:val>
                                            <p:fltVal val="0"/>
                                          </p:val>
                                        </p:tav>
                                        <p:tav tm="100000">
                                          <p:val>
                                            <p:strVal val="#ppt_h"/>
                                          </p:val>
                                        </p:tav>
                                      </p:tavLst>
                                    </p:anim>
                                    <p:anim calcmode="lin" valueType="num">
                                      <p:cBhvr>
                                        <p:cTn id="22" dur="1000" fill="hold"/>
                                        <p:tgtEl>
                                          <p:spTgt spid="54277"/>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5427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nimBg="1"/>
      <p:bldP spid="54275" grpId="0" autoUpdateAnimBg="0"/>
      <p:bldP spid="54276" grpId="0" autoUpdateAnimBg="0"/>
      <p:bldP spid="5427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Picture 2" descr="0606249.JPG"/>
          <p:cNvPicPr>
            <a:picLocks noChangeAspect="1"/>
          </p:cNvPicPr>
          <p:nvPr/>
        </p:nvPicPr>
        <p:blipFill>
          <a:blip r:embed="rId3"/>
          <a:stretch>
            <a:fillRect/>
          </a:stretch>
        </p:blipFill>
        <p:spPr>
          <a:xfrm>
            <a:off x="1" y="0"/>
            <a:ext cx="4572000" cy="6858000"/>
          </a:xfrm>
          <a:prstGeom prst="rect">
            <a:avLst/>
          </a:prstGeom>
        </p:spPr>
      </p:pic>
      <p:sp>
        <p:nvSpPr>
          <p:cNvPr id="4" name="Rectangle 3"/>
          <p:cNvSpPr/>
          <p:nvPr/>
        </p:nvSpPr>
        <p:spPr>
          <a:xfrm>
            <a:off x="4724400" y="0"/>
            <a:ext cx="4267200" cy="6863417"/>
          </a:xfrm>
          <a:prstGeom prst="rect">
            <a:avLst/>
          </a:prstGeom>
        </p:spPr>
        <p:txBody>
          <a:bodyPr wrap="square">
            <a:spAutoFit/>
          </a:bodyPr>
          <a:lstStyle/>
          <a:p>
            <a:r>
              <a:rPr lang="sv-SE" sz="2200" b="1" dirty="0" smtClean="0">
                <a:latin typeface="Comic Sans MS" pitchFamily="66" charset="0"/>
              </a:rPr>
              <a:t>”Sesudah </a:t>
            </a:r>
            <a:r>
              <a:rPr lang="sv-SE" sz="2200" b="1" dirty="0">
                <a:latin typeface="Comic Sans MS" pitchFamily="66" charset="0"/>
              </a:rPr>
              <a:t>Ia mengatakan demikian, terangkatlah Ia disaksikan oleh mereka, dan awan menutup-Nya dari pandangan mereka</a:t>
            </a:r>
            <a:r>
              <a:rPr lang="sv-SE" sz="2200" b="1" dirty="0" smtClean="0">
                <a:latin typeface="Comic Sans MS" pitchFamily="66" charset="0"/>
              </a:rPr>
              <a:t>.</a:t>
            </a:r>
            <a:r>
              <a:rPr lang="en-US" sz="2200" b="1" dirty="0" smtClean="0">
                <a:latin typeface="Comic Sans MS" pitchFamily="66" charset="0"/>
              </a:rPr>
              <a:t> </a:t>
            </a:r>
            <a:r>
              <a:rPr lang="en-US" sz="2200" b="1" dirty="0" err="1">
                <a:latin typeface="Comic Sans MS" pitchFamily="66" charset="0"/>
              </a:rPr>
              <a:t>Ketika</a:t>
            </a:r>
            <a:r>
              <a:rPr lang="en-US" sz="2200" b="1" dirty="0">
                <a:latin typeface="Comic Sans MS" pitchFamily="66" charset="0"/>
              </a:rPr>
              <a:t> </a:t>
            </a:r>
            <a:r>
              <a:rPr lang="en-US" sz="2200" b="1" dirty="0" err="1">
                <a:latin typeface="Comic Sans MS" pitchFamily="66" charset="0"/>
              </a:rPr>
              <a:t>mereka</a:t>
            </a:r>
            <a:r>
              <a:rPr lang="en-US" sz="2200" b="1" dirty="0">
                <a:latin typeface="Comic Sans MS" pitchFamily="66" charset="0"/>
              </a:rPr>
              <a:t> </a:t>
            </a:r>
            <a:r>
              <a:rPr lang="en-US" sz="2200" b="1" dirty="0" err="1">
                <a:latin typeface="Comic Sans MS" pitchFamily="66" charset="0"/>
              </a:rPr>
              <a:t>sedang</a:t>
            </a:r>
            <a:r>
              <a:rPr lang="en-US" sz="2200" b="1" dirty="0">
                <a:latin typeface="Comic Sans MS" pitchFamily="66" charset="0"/>
              </a:rPr>
              <a:t> </a:t>
            </a:r>
            <a:r>
              <a:rPr lang="en-US" sz="2200" b="1" dirty="0" err="1">
                <a:latin typeface="Comic Sans MS" pitchFamily="66" charset="0"/>
              </a:rPr>
              <a:t>menatap</a:t>
            </a:r>
            <a:r>
              <a:rPr lang="en-US" sz="2200" b="1" dirty="0">
                <a:latin typeface="Comic Sans MS" pitchFamily="66" charset="0"/>
              </a:rPr>
              <a:t> </a:t>
            </a:r>
            <a:r>
              <a:rPr lang="en-US" sz="2200" b="1" dirty="0" err="1">
                <a:latin typeface="Comic Sans MS" pitchFamily="66" charset="0"/>
              </a:rPr>
              <a:t>ke</a:t>
            </a:r>
            <a:r>
              <a:rPr lang="en-US" sz="2200" b="1" dirty="0">
                <a:latin typeface="Comic Sans MS" pitchFamily="66" charset="0"/>
              </a:rPr>
              <a:t> </a:t>
            </a:r>
            <a:r>
              <a:rPr lang="en-US" sz="2200" b="1" dirty="0" err="1">
                <a:latin typeface="Comic Sans MS" pitchFamily="66" charset="0"/>
              </a:rPr>
              <a:t>langit</a:t>
            </a:r>
            <a:r>
              <a:rPr lang="en-US" sz="2200" b="1" dirty="0">
                <a:latin typeface="Comic Sans MS" pitchFamily="66" charset="0"/>
              </a:rPr>
              <a:t> </a:t>
            </a:r>
            <a:r>
              <a:rPr lang="en-US" sz="2200" b="1" dirty="0" err="1">
                <a:latin typeface="Comic Sans MS" pitchFamily="66" charset="0"/>
              </a:rPr>
              <a:t>waktu</a:t>
            </a:r>
            <a:r>
              <a:rPr lang="en-US" sz="2200" b="1" dirty="0">
                <a:latin typeface="Comic Sans MS" pitchFamily="66" charset="0"/>
              </a:rPr>
              <a:t> </a:t>
            </a:r>
            <a:r>
              <a:rPr lang="en-US" sz="2200" b="1" dirty="0" err="1">
                <a:latin typeface="Comic Sans MS" pitchFamily="66" charset="0"/>
              </a:rPr>
              <a:t>Ia</a:t>
            </a:r>
            <a:r>
              <a:rPr lang="en-US" sz="2200" b="1" dirty="0">
                <a:latin typeface="Comic Sans MS" pitchFamily="66" charset="0"/>
              </a:rPr>
              <a:t> </a:t>
            </a:r>
            <a:r>
              <a:rPr lang="en-US" sz="2200" b="1" dirty="0" err="1">
                <a:latin typeface="Comic Sans MS" pitchFamily="66" charset="0"/>
              </a:rPr>
              <a:t>naik</a:t>
            </a:r>
            <a:r>
              <a:rPr lang="en-US" sz="2200" b="1" dirty="0">
                <a:latin typeface="Comic Sans MS" pitchFamily="66" charset="0"/>
              </a:rPr>
              <a:t> </a:t>
            </a:r>
            <a:r>
              <a:rPr lang="en-US" sz="2200" b="1" dirty="0" err="1">
                <a:latin typeface="Comic Sans MS" pitchFamily="66" charset="0"/>
              </a:rPr>
              <a:t>itu</a:t>
            </a:r>
            <a:r>
              <a:rPr lang="en-US" sz="2200" b="1" dirty="0">
                <a:latin typeface="Comic Sans MS" pitchFamily="66" charset="0"/>
              </a:rPr>
              <a:t>, </a:t>
            </a:r>
            <a:r>
              <a:rPr lang="en-US" sz="2200" b="1" dirty="0" err="1">
                <a:latin typeface="Comic Sans MS" pitchFamily="66" charset="0"/>
              </a:rPr>
              <a:t>tiba-tiba</a:t>
            </a:r>
            <a:r>
              <a:rPr lang="en-US" sz="2200" b="1" dirty="0">
                <a:latin typeface="Comic Sans MS" pitchFamily="66" charset="0"/>
              </a:rPr>
              <a:t> </a:t>
            </a:r>
            <a:r>
              <a:rPr lang="en-US" sz="2200" b="1" dirty="0" err="1">
                <a:latin typeface="Comic Sans MS" pitchFamily="66" charset="0"/>
              </a:rPr>
              <a:t>berdirilah</a:t>
            </a:r>
            <a:r>
              <a:rPr lang="en-US" sz="2200" b="1" dirty="0">
                <a:latin typeface="Comic Sans MS" pitchFamily="66" charset="0"/>
              </a:rPr>
              <a:t> </a:t>
            </a:r>
            <a:r>
              <a:rPr lang="en-US" sz="2200" b="1" dirty="0" err="1">
                <a:latin typeface="Comic Sans MS" pitchFamily="66" charset="0"/>
              </a:rPr>
              <a:t>dua</a:t>
            </a:r>
            <a:r>
              <a:rPr lang="en-US" sz="2200" b="1" dirty="0">
                <a:latin typeface="Comic Sans MS" pitchFamily="66" charset="0"/>
              </a:rPr>
              <a:t> </a:t>
            </a:r>
            <a:r>
              <a:rPr lang="en-US" sz="2200" b="1" dirty="0" err="1">
                <a:latin typeface="Comic Sans MS" pitchFamily="66" charset="0"/>
              </a:rPr>
              <a:t>orang</a:t>
            </a:r>
            <a:r>
              <a:rPr lang="en-US" sz="2200" b="1" dirty="0">
                <a:latin typeface="Comic Sans MS" pitchFamily="66" charset="0"/>
              </a:rPr>
              <a:t> yang </a:t>
            </a:r>
            <a:r>
              <a:rPr lang="en-US" sz="2200" b="1" dirty="0" err="1">
                <a:latin typeface="Comic Sans MS" pitchFamily="66" charset="0"/>
              </a:rPr>
              <a:t>berpakaian</a:t>
            </a:r>
            <a:r>
              <a:rPr lang="en-US" sz="2200" b="1" dirty="0">
                <a:latin typeface="Comic Sans MS" pitchFamily="66" charset="0"/>
              </a:rPr>
              <a:t> </a:t>
            </a:r>
            <a:r>
              <a:rPr lang="en-US" sz="2200" b="1" dirty="0" err="1">
                <a:latin typeface="Comic Sans MS" pitchFamily="66" charset="0"/>
              </a:rPr>
              <a:t>putih</a:t>
            </a:r>
            <a:r>
              <a:rPr lang="en-US" sz="2200" b="1" dirty="0">
                <a:latin typeface="Comic Sans MS" pitchFamily="66" charset="0"/>
              </a:rPr>
              <a:t> </a:t>
            </a:r>
            <a:r>
              <a:rPr lang="en-US" sz="2200" b="1" dirty="0" err="1">
                <a:latin typeface="Comic Sans MS" pitchFamily="66" charset="0"/>
              </a:rPr>
              <a:t>dekat</a:t>
            </a:r>
            <a:r>
              <a:rPr lang="en-US" sz="2200" b="1" dirty="0">
                <a:latin typeface="Comic Sans MS" pitchFamily="66" charset="0"/>
              </a:rPr>
              <a:t> </a:t>
            </a:r>
            <a:r>
              <a:rPr lang="en-US" sz="2200" b="1" dirty="0" err="1">
                <a:latin typeface="Comic Sans MS" pitchFamily="66" charset="0"/>
              </a:rPr>
              <a:t>mereka</a:t>
            </a:r>
            <a:r>
              <a:rPr lang="en-US" sz="2200" b="1" dirty="0">
                <a:latin typeface="Comic Sans MS" pitchFamily="66" charset="0"/>
              </a:rPr>
              <a:t>,</a:t>
            </a:r>
          </a:p>
          <a:p>
            <a:r>
              <a:rPr lang="en-US" sz="2200" b="1" dirty="0" err="1" smtClean="0">
                <a:latin typeface="Comic Sans MS" pitchFamily="66" charset="0"/>
              </a:rPr>
              <a:t>dan</a:t>
            </a:r>
            <a:r>
              <a:rPr lang="en-US" sz="2200" b="1" dirty="0" smtClean="0">
                <a:latin typeface="Comic Sans MS" pitchFamily="66" charset="0"/>
              </a:rPr>
              <a:t> </a:t>
            </a:r>
            <a:r>
              <a:rPr lang="en-US" sz="2200" b="1" dirty="0" err="1">
                <a:latin typeface="Comic Sans MS" pitchFamily="66" charset="0"/>
              </a:rPr>
              <a:t>berkata</a:t>
            </a:r>
            <a:r>
              <a:rPr lang="en-US" sz="2200" b="1" dirty="0">
                <a:latin typeface="Comic Sans MS" pitchFamily="66" charset="0"/>
              </a:rPr>
              <a:t> </a:t>
            </a:r>
            <a:r>
              <a:rPr lang="en-US" sz="2200" b="1" dirty="0" err="1">
                <a:latin typeface="Comic Sans MS" pitchFamily="66" charset="0"/>
              </a:rPr>
              <a:t>kepada</a:t>
            </a:r>
            <a:r>
              <a:rPr lang="en-US" sz="2200" b="1" dirty="0">
                <a:latin typeface="Comic Sans MS" pitchFamily="66" charset="0"/>
              </a:rPr>
              <a:t> </a:t>
            </a:r>
            <a:r>
              <a:rPr lang="en-US" sz="2200" b="1" dirty="0" err="1">
                <a:latin typeface="Comic Sans MS" pitchFamily="66" charset="0"/>
              </a:rPr>
              <a:t>mereka</a:t>
            </a:r>
            <a:r>
              <a:rPr lang="en-US" sz="2200" b="1" dirty="0">
                <a:latin typeface="Comic Sans MS" pitchFamily="66" charset="0"/>
              </a:rPr>
              <a:t>: </a:t>
            </a:r>
            <a:r>
              <a:rPr lang="en-US" sz="2200" b="1" dirty="0" smtClean="0">
                <a:latin typeface="Comic Sans MS" pitchFamily="66" charset="0"/>
              </a:rPr>
              <a:t>‘</a:t>
            </a:r>
            <a:r>
              <a:rPr lang="en-US" sz="2200" b="1" dirty="0" err="1" smtClean="0">
                <a:latin typeface="Comic Sans MS" pitchFamily="66" charset="0"/>
              </a:rPr>
              <a:t>Hai</a:t>
            </a:r>
            <a:r>
              <a:rPr lang="en-US" sz="2200" b="1" dirty="0" smtClean="0">
                <a:latin typeface="Comic Sans MS" pitchFamily="66" charset="0"/>
              </a:rPr>
              <a:t> </a:t>
            </a:r>
            <a:r>
              <a:rPr lang="en-US" sz="2200" b="1" dirty="0" err="1">
                <a:latin typeface="Comic Sans MS" pitchFamily="66" charset="0"/>
              </a:rPr>
              <a:t>orang-orang</a:t>
            </a:r>
            <a:r>
              <a:rPr lang="en-US" sz="2200" b="1" dirty="0">
                <a:latin typeface="Comic Sans MS" pitchFamily="66" charset="0"/>
              </a:rPr>
              <a:t> </a:t>
            </a:r>
            <a:r>
              <a:rPr lang="en-US" sz="2200" b="1" dirty="0" err="1">
                <a:latin typeface="Comic Sans MS" pitchFamily="66" charset="0"/>
              </a:rPr>
              <a:t>Galilea</a:t>
            </a:r>
            <a:r>
              <a:rPr lang="en-US" sz="2200" b="1" dirty="0">
                <a:latin typeface="Comic Sans MS" pitchFamily="66" charset="0"/>
              </a:rPr>
              <a:t>, </a:t>
            </a:r>
            <a:r>
              <a:rPr lang="en-US" sz="2200" b="1" dirty="0" err="1">
                <a:latin typeface="Comic Sans MS" pitchFamily="66" charset="0"/>
              </a:rPr>
              <a:t>mengapakah</a:t>
            </a:r>
            <a:r>
              <a:rPr lang="en-US" sz="2200" b="1" dirty="0">
                <a:latin typeface="Comic Sans MS" pitchFamily="66" charset="0"/>
              </a:rPr>
              <a:t> </a:t>
            </a:r>
            <a:r>
              <a:rPr lang="en-US" sz="2200" b="1" dirty="0" err="1">
                <a:latin typeface="Comic Sans MS" pitchFamily="66" charset="0"/>
              </a:rPr>
              <a:t>kamu</a:t>
            </a:r>
            <a:r>
              <a:rPr lang="en-US" sz="2200" b="1" dirty="0">
                <a:latin typeface="Comic Sans MS" pitchFamily="66" charset="0"/>
              </a:rPr>
              <a:t> </a:t>
            </a:r>
            <a:r>
              <a:rPr lang="en-US" sz="2200" b="1" dirty="0" err="1">
                <a:latin typeface="Comic Sans MS" pitchFamily="66" charset="0"/>
              </a:rPr>
              <a:t>berdiri</a:t>
            </a:r>
            <a:r>
              <a:rPr lang="en-US" sz="2200" b="1" dirty="0">
                <a:latin typeface="Comic Sans MS" pitchFamily="66" charset="0"/>
              </a:rPr>
              <a:t> </a:t>
            </a:r>
            <a:r>
              <a:rPr lang="en-US" sz="2200" b="1" dirty="0" err="1">
                <a:latin typeface="Comic Sans MS" pitchFamily="66" charset="0"/>
              </a:rPr>
              <a:t>melihat</a:t>
            </a:r>
            <a:r>
              <a:rPr lang="en-US" sz="2200" b="1" dirty="0">
                <a:latin typeface="Comic Sans MS" pitchFamily="66" charset="0"/>
              </a:rPr>
              <a:t> </a:t>
            </a:r>
            <a:r>
              <a:rPr lang="en-US" sz="2200" b="1" dirty="0" err="1">
                <a:latin typeface="Comic Sans MS" pitchFamily="66" charset="0"/>
              </a:rPr>
              <a:t>ke</a:t>
            </a:r>
            <a:r>
              <a:rPr lang="en-US" sz="2200" b="1" dirty="0">
                <a:latin typeface="Comic Sans MS" pitchFamily="66" charset="0"/>
              </a:rPr>
              <a:t> </a:t>
            </a:r>
            <a:r>
              <a:rPr lang="en-US" sz="2200" b="1" dirty="0" err="1">
                <a:latin typeface="Comic Sans MS" pitchFamily="66" charset="0"/>
              </a:rPr>
              <a:t>langit</a:t>
            </a:r>
            <a:r>
              <a:rPr lang="en-US" sz="2200" b="1" dirty="0">
                <a:latin typeface="Comic Sans MS" pitchFamily="66" charset="0"/>
              </a:rPr>
              <a:t>? </a:t>
            </a:r>
            <a:r>
              <a:rPr lang="en-US" sz="2200" b="1" dirty="0" err="1">
                <a:latin typeface="Comic Sans MS" pitchFamily="66" charset="0"/>
              </a:rPr>
              <a:t>Yesus</a:t>
            </a:r>
            <a:r>
              <a:rPr lang="en-US" sz="2200" b="1" dirty="0">
                <a:latin typeface="Comic Sans MS" pitchFamily="66" charset="0"/>
              </a:rPr>
              <a:t> </a:t>
            </a:r>
            <a:r>
              <a:rPr lang="en-US" sz="2200" b="1" dirty="0" err="1">
                <a:latin typeface="Comic Sans MS" pitchFamily="66" charset="0"/>
              </a:rPr>
              <a:t>ini</a:t>
            </a:r>
            <a:r>
              <a:rPr lang="en-US" sz="2200" b="1" dirty="0">
                <a:latin typeface="Comic Sans MS" pitchFamily="66" charset="0"/>
              </a:rPr>
              <a:t>, yang </a:t>
            </a:r>
            <a:r>
              <a:rPr lang="en-US" sz="2200" b="1" dirty="0" err="1">
                <a:latin typeface="Comic Sans MS" pitchFamily="66" charset="0"/>
              </a:rPr>
              <a:t>terangkat</a:t>
            </a:r>
            <a:r>
              <a:rPr lang="en-US" sz="2200" b="1" dirty="0">
                <a:latin typeface="Comic Sans MS" pitchFamily="66" charset="0"/>
              </a:rPr>
              <a:t> </a:t>
            </a:r>
            <a:r>
              <a:rPr lang="en-US" sz="2200" b="1" dirty="0" err="1">
                <a:latin typeface="Comic Sans MS" pitchFamily="66" charset="0"/>
              </a:rPr>
              <a:t>ke</a:t>
            </a:r>
            <a:r>
              <a:rPr lang="en-US" sz="2200" b="1" dirty="0">
                <a:latin typeface="Comic Sans MS" pitchFamily="66" charset="0"/>
              </a:rPr>
              <a:t> </a:t>
            </a:r>
            <a:r>
              <a:rPr lang="en-US" sz="2200" b="1" dirty="0" err="1">
                <a:latin typeface="Comic Sans MS" pitchFamily="66" charset="0"/>
              </a:rPr>
              <a:t>sorga</a:t>
            </a:r>
            <a:r>
              <a:rPr lang="en-US" sz="2200" b="1" dirty="0">
                <a:latin typeface="Comic Sans MS" pitchFamily="66" charset="0"/>
              </a:rPr>
              <a:t> </a:t>
            </a:r>
            <a:r>
              <a:rPr lang="en-US" sz="2200" b="1" dirty="0" err="1">
                <a:latin typeface="Comic Sans MS" pitchFamily="66" charset="0"/>
              </a:rPr>
              <a:t>meninggalkan</a:t>
            </a:r>
            <a:r>
              <a:rPr lang="en-US" sz="2200" b="1" dirty="0">
                <a:latin typeface="Comic Sans MS" pitchFamily="66" charset="0"/>
              </a:rPr>
              <a:t> </a:t>
            </a:r>
            <a:r>
              <a:rPr lang="en-US" sz="2200" b="1" dirty="0" err="1">
                <a:latin typeface="Comic Sans MS" pitchFamily="66" charset="0"/>
              </a:rPr>
              <a:t>kamu</a:t>
            </a:r>
            <a:r>
              <a:rPr lang="en-US" sz="2200" b="1" dirty="0">
                <a:latin typeface="Comic Sans MS" pitchFamily="66" charset="0"/>
              </a:rPr>
              <a:t>, </a:t>
            </a:r>
            <a:r>
              <a:rPr lang="en-US" sz="2200" b="1" dirty="0" err="1">
                <a:latin typeface="Comic Sans MS" pitchFamily="66" charset="0"/>
              </a:rPr>
              <a:t>akan</a:t>
            </a:r>
            <a:r>
              <a:rPr lang="en-US" sz="2200" b="1" dirty="0">
                <a:latin typeface="Comic Sans MS" pitchFamily="66" charset="0"/>
              </a:rPr>
              <a:t> </a:t>
            </a:r>
            <a:r>
              <a:rPr lang="en-US" sz="2200" b="1" dirty="0" err="1">
                <a:latin typeface="Comic Sans MS" pitchFamily="66" charset="0"/>
              </a:rPr>
              <a:t>datang</a:t>
            </a:r>
            <a:r>
              <a:rPr lang="en-US" sz="2200" b="1" dirty="0">
                <a:latin typeface="Comic Sans MS" pitchFamily="66" charset="0"/>
              </a:rPr>
              <a:t> </a:t>
            </a:r>
            <a:r>
              <a:rPr lang="en-US" sz="2200" b="1" dirty="0" err="1">
                <a:latin typeface="Comic Sans MS" pitchFamily="66" charset="0"/>
              </a:rPr>
              <a:t>kembali</a:t>
            </a:r>
            <a:r>
              <a:rPr lang="en-US" sz="2200" b="1" dirty="0">
                <a:latin typeface="Comic Sans MS" pitchFamily="66" charset="0"/>
              </a:rPr>
              <a:t> </a:t>
            </a:r>
            <a:r>
              <a:rPr lang="en-US" sz="2200" b="1" dirty="0" err="1">
                <a:latin typeface="Comic Sans MS" pitchFamily="66" charset="0"/>
              </a:rPr>
              <a:t>dengan</a:t>
            </a:r>
            <a:r>
              <a:rPr lang="en-US" sz="2200" b="1" dirty="0">
                <a:latin typeface="Comic Sans MS" pitchFamily="66" charset="0"/>
              </a:rPr>
              <a:t> </a:t>
            </a:r>
            <a:r>
              <a:rPr lang="en-US" sz="2200" b="1" dirty="0" err="1">
                <a:latin typeface="Comic Sans MS" pitchFamily="66" charset="0"/>
              </a:rPr>
              <a:t>cara</a:t>
            </a:r>
            <a:r>
              <a:rPr lang="en-US" sz="2200" b="1" dirty="0">
                <a:latin typeface="Comic Sans MS" pitchFamily="66" charset="0"/>
              </a:rPr>
              <a:t> yang </a:t>
            </a:r>
            <a:r>
              <a:rPr lang="en-US" sz="2200" b="1" dirty="0" err="1">
                <a:latin typeface="Comic Sans MS" pitchFamily="66" charset="0"/>
              </a:rPr>
              <a:t>sama</a:t>
            </a:r>
            <a:r>
              <a:rPr lang="en-US" sz="2200" b="1" dirty="0">
                <a:latin typeface="Comic Sans MS" pitchFamily="66" charset="0"/>
              </a:rPr>
              <a:t> </a:t>
            </a:r>
            <a:r>
              <a:rPr lang="en-US" sz="2200" b="1" dirty="0" err="1">
                <a:latin typeface="Comic Sans MS" pitchFamily="66" charset="0"/>
              </a:rPr>
              <a:t>seperti</a:t>
            </a:r>
            <a:r>
              <a:rPr lang="en-US" sz="2200" b="1" dirty="0">
                <a:latin typeface="Comic Sans MS" pitchFamily="66" charset="0"/>
              </a:rPr>
              <a:t> </a:t>
            </a:r>
            <a:r>
              <a:rPr lang="en-US" sz="2200" b="1" dirty="0" err="1">
                <a:latin typeface="Comic Sans MS" pitchFamily="66" charset="0"/>
              </a:rPr>
              <a:t>kamu</a:t>
            </a:r>
            <a:r>
              <a:rPr lang="en-US" sz="2200" b="1" dirty="0">
                <a:latin typeface="Comic Sans MS" pitchFamily="66" charset="0"/>
              </a:rPr>
              <a:t> </a:t>
            </a:r>
            <a:r>
              <a:rPr lang="en-US" sz="2200" b="1" dirty="0" err="1">
                <a:latin typeface="Comic Sans MS" pitchFamily="66" charset="0"/>
              </a:rPr>
              <a:t>melihat</a:t>
            </a:r>
            <a:r>
              <a:rPr lang="en-US" sz="2200" b="1" dirty="0">
                <a:latin typeface="Comic Sans MS" pitchFamily="66" charset="0"/>
              </a:rPr>
              <a:t> </a:t>
            </a:r>
            <a:r>
              <a:rPr lang="en-US" sz="2200" b="1" dirty="0" err="1">
                <a:latin typeface="Comic Sans MS" pitchFamily="66" charset="0"/>
              </a:rPr>
              <a:t>Dia</a:t>
            </a:r>
            <a:r>
              <a:rPr lang="en-US" sz="2200" b="1" dirty="0">
                <a:latin typeface="Comic Sans MS" pitchFamily="66" charset="0"/>
              </a:rPr>
              <a:t> </a:t>
            </a:r>
            <a:r>
              <a:rPr lang="en-US" sz="2200" b="1" dirty="0" err="1">
                <a:latin typeface="Comic Sans MS" pitchFamily="66" charset="0"/>
              </a:rPr>
              <a:t>naik</a:t>
            </a:r>
            <a:r>
              <a:rPr lang="en-US" sz="2200" b="1" dirty="0">
                <a:latin typeface="Comic Sans MS" pitchFamily="66" charset="0"/>
              </a:rPr>
              <a:t> </a:t>
            </a:r>
            <a:r>
              <a:rPr lang="en-US" sz="2200" b="1" dirty="0" err="1">
                <a:latin typeface="Comic Sans MS" pitchFamily="66" charset="0"/>
              </a:rPr>
              <a:t>ke</a:t>
            </a:r>
            <a:r>
              <a:rPr lang="en-US" sz="2200" b="1" dirty="0">
                <a:latin typeface="Comic Sans MS" pitchFamily="66" charset="0"/>
              </a:rPr>
              <a:t> </a:t>
            </a:r>
            <a:r>
              <a:rPr lang="en-US" sz="2200" b="1" dirty="0" err="1" smtClean="0">
                <a:latin typeface="Comic Sans MS" pitchFamily="66" charset="0"/>
              </a:rPr>
              <a:t>sorga</a:t>
            </a:r>
            <a:r>
              <a:rPr lang="en-US" sz="2200" b="1" dirty="0" smtClean="0">
                <a:latin typeface="Comic Sans MS" pitchFamily="66" charset="0"/>
              </a:rPr>
              <a:t>’”</a:t>
            </a:r>
          </a:p>
          <a:p>
            <a:pPr algn="r"/>
            <a:r>
              <a:rPr lang="en-US" sz="1600" b="1" dirty="0" err="1" smtClean="0">
                <a:latin typeface="Comic Sans MS" pitchFamily="66" charset="0"/>
              </a:rPr>
              <a:t>Kisah</a:t>
            </a:r>
            <a:r>
              <a:rPr lang="en-US" sz="1600" b="1" dirty="0" smtClean="0">
                <a:latin typeface="Comic Sans MS" pitchFamily="66" charset="0"/>
              </a:rPr>
              <a:t> 1:9-11</a:t>
            </a:r>
            <a:endParaRPr lang="en-US" sz="1600" b="1" dirty="0">
              <a:latin typeface="Comic Sans MS" pitchFamily="66" charset="0"/>
            </a:endParaRPr>
          </a:p>
        </p:txBody>
      </p:sp>
      <p:sp>
        <p:nvSpPr>
          <p:cNvPr id="5" name="Rectangle 4"/>
          <p:cNvSpPr/>
          <p:nvPr/>
        </p:nvSpPr>
        <p:spPr>
          <a:xfrm>
            <a:off x="0" y="5874603"/>
            <a:ext cx="4572000" cy="830997"/>
          </a:xfrm>
          <a:prstGeom prst="rect">
            <a:avLst/>
          </a:prstGeom>
        </p:spPr>
        <p:txBody>
          <a:bodyPr wrap="square">
            <a:spAutoFit/>
          </a:bodyPr>
          <a:lstStyle/>
          <a:p>
            <a:pPr algn="ctr"/>
            <a:r>
              <a:rPr lang="en-US" sz="2400" b="1" dirty="0" smtClean="0">
                <a:solidFill>
                  <a:srgbClr val="00FF00"/>
                </a:solidFill>
                <a:effectLst>
                  <a:outerShdw blurRad="38100" dist="38100" dir="2700000" algn="tl">
                    <a:srgbClr val="C0C0C0"/>
                  </a:outerShdw>
                </a:effectLst>
              </a:rPr>
              <a:t>Cara </a:t>
            </a:r>
            <a:r>
              <a:rPr lang="en-US" sz="2400" b="1" dirty="0" err="1" smtClean="0">
                <a:solidFill>
                  <a:srgbClr val="00FF00"/>
                </a:solidFill>
                <a:effectLst>
                  <a:outerShdw blurRad="38100" dist="38100" dir="2700000" algn="tl">
                    <a:srgbClr val="C0C0C0"/>
                  </a:outerShdw>
                </a:effectLst>
              </a:rPr>
              <a:t>kedatangan-Nya</a:t>
            </a:r>
            <a:endParaRPr lang="en-US" sz="2400" b="1" dirty="0" smtClean="0">
              <a:solidFill>
                <a:srgbClr val="00FF00"/>
              </a:solidFill>
              <a:effectLst>
                <a:outerShdw blurRad="38100" dist="38100" dir="2700000" algn="tl">
                  <a:srgbClr val="C0C0C0"/>
                </a:outerShdw>
              </a:effectLst>
            </a:endParaRPr>
          </a:p>
          <a:p>
            <a:pPr algn="ctr"/>
            <a:r>
              <a:rPr lang="en-US" sz="2400" b="1" dirty="0" err="1" smtClean="0">
                <a:solidFill>
                  <a:srgbClr val="00FF00"/>
                </a:solidFill>
                <a:effectLst>
                  <a:outerShdw blurRad="38100" dist="38100" dir="2700000" algn="tl">
                    <a:srgbClr val="C0C0C0"/>
                  </a:outerShdw>
                </a:effectLst>
              </a:rPr>
              <a:t>Sama</a:t>
            </a:r>
            <a:r>
              <a:rPr lang="en-US" sz="2400" b="1" dirty="0" smtClean="0">
                <a:solidFill>
                  <a:srgbClr val="00FF00"/>
                </a:solidFill>
                <a:effectLst>
                  <a:outerShdw blurRad="38100" dist="38100" dir="2700000" algn="tl">
                    <a:srgbClr val="C0C0C0"/>
                  </a:outerShdw>
                </a:effectLst>
              </a:rPr>
              <a:t> </a:t>
            </a:r>
            <a:r>
              <a:rPr lang="en-US" sz="2400" b="1" dirty="0" err="1" smtClean="0">
                <a:solidFill>
                  <a:srgbClr val="00FF00"/>
                </a:solidFill>
                <a:effectLst>
                  <a:outerShdw blurRad="38100" dist="38100" dir="2700000" algn="tl">
                    <a:srgbClr val="C0C0C0"/>
                  </a:outerShdw>
                </a:effectLst>
              </a:rPr>
              <a:t>seperi</a:t>
            </a:r>
            <a:r>
              <a:rPr lang="en-US" sz="2400" b="1" dirty="0" smtClean="0">
                <a:solidFill>
                  <a:srgbClr val="00FF00"/>
                </a:solidFill>
                <a:effectLst>
                  <a:outerShdw blurRad="38100" dist="38100" dir="2700000" algn="tl">
                    <a:srgbClr val="C0C0C0"/>
                  </a:outerShdw>
                </a:effectLst>
              </a:rPr>
              <a:t> </a:t>
            </a:r>
            <a:r>
              <a:rPr lang="en-US" sz="2400" b="1" dirty="0" err="1" smtClean="0">
                <a:solidFill>
                  <a:srgbClr val="00FF00"/>
                </a:solidFill>
                <a:effectLst>
                  <a:outerShdw blurRad="38100" dist="38100" dir="2700000" algn="tl">
                    <a:srgbClr val="C0C0C0"/>
                  </a:outerShdw>
                </a:effectLst>
              </a:rPr>
              <a:t>cara</a:t>
            </a:r>
            <a:r>
              <a:rPr lang="en-US" sz="2400" b="1" dirty="0" smtClean="0">
                <a:solidFill>
                  <a:srgbClr val="00FF00"/>
                </a:solidFill>
                <a:effectLst>
                  <a:outerShdw blurRad="38100" dist="38100" dir="2700000" algn="tl">
                    <a:srgbClr val="C0C0C0"/>
                  </a:outerShdw>
                </a:effectLst>
              </a:rPr>
              <a:t> </a:t>
            </a:r>
            <a:r>
              <a:rPr lang="en-US" sz="2400" b="1" dirty="0" err="1" smtClean="0">
                <a:solidFill>
                  <a:srgbClr val="00FF00"/>
                </a:solidFill>
                <a:effectLst>
                  <a:outerShdw blurRad="38100" dist="38100" dir="2700000" algn="tl">
                    <a:srgbClr val="C0C0C0"/>
                  </a:outerShdw>
                </a:effectLst>
              </a:rPr>
              <a:t>kenaikan-Nya</a:t>
            </a:r>
            <a:endParaRPr 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9154" name="Line 2"/>
          <p:cNvSpPr>
            <a:spLocks noChangeShapeType="1"/>
          </p:cNvSpPr>
          <p:nvPr/>
        </p:nvSpPr>
        <p:spPr bwMode="auto">
          <a:xfrm flipH="1">
            <a:off x="4592638" y="0"/>
            <a:ext cx="0" cy="6858000"/>
          </a:xfrm>
          <a:prstGeom prst="line">
            <a:avLst/>
          </a:prstGeom>
          <a:noFill/>
          <a:ln w="38100">
            <a:solidFill>
              <a:srgbClr val="FF0000"/>
            </a:solidFill>
            <a:round/>
            <a:headEnd/>
            <a:tailEnd/>
          </a:ln>
          <a:effectLst/>
        </p:spPr>
        <p:txBody>
          <a:bodyPr/>
          <a:lstStyle/>
          <a:p>
            <a:endParaRPr lang="en-US"/>
          </a:p>
        </p:txBody>
      </p:sp>
      <p:sp>
        <p:nvSpPr>
          <p:cNvPr id="49155" name="Text Box 3"/>
          <p:cNvSpPr txBox="1">
            <a:spLocks noChangeArrowheads="1"/>
          </p:cNvSpPr>
          <p:nvPr/>
        </p:nvSpPr>
        <p:spPr bwMode="auto">
          <a:xfrm>
            <a:off x="4792663" y="1127125"/>
            <a:ext cx="4205287" cy="3477875"/>
          </a:xfrm>
          <a:prstGeom prst="rect">
            <a:avLst/>
          </a:prstGeom>
          <a:noFill/>
          <a:ln w="9525">
            <a:noFill/>
            <a:miter lim="800000"/>
            <a:headEnd/>
            <a:tailEnd/>
          </a:ln>
          <a:effectLst/>
        </p:spPr>
        <p:txBody>
          <a:bodyPr>
            <a:spAutoFit/>
          </a:bodyPr>
          <a:lstStyle/>
          <a:p>
            <a:pPr algn="l">
              <a:spcBef>
                <a:spcPct val="50000"/>
              </a:spcBef>
            </a:pPr>
            <a:r>
              <a:rPr lang="en-CA" sz="2000" dirty="0" err="1" smtClean="0">
                <a:solidFill>
                  <a:srgbClr val="000000"/>
                </a:solidFill>
                <a:latin typeface="Times New Roman" pitchFamily="18" charset="0"/>
                <a:cs typeface="Arial" charset="0"/>
              </a:rPr>
              <a:t>Bahkan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di</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Indondesia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sekalipun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demonstrasi</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selalu</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terjadi</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Bahkan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hampir</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setiap</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hari</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terjadi</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demonstrasi</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Demonstrasi</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tidak</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mengenal</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batas</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usia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dan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golongan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Mulai</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dari</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mahasiswa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sampai</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para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pekerja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semuanya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pernah</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mengadakan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demonstrasi</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Bahkan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sekarang</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ada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peraturan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bahwa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jika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kita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ingin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mengadakan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demonstrasi</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harus</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ada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izin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dulu</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dari</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Kepolisian</a:t>
            </a:r>
            <a:r>
              <a:rPr lang="en-CA" sz="2000" dirty="0" smtClean="0">
                <a:solidFill>
                  <a:srgbClr val="000000"/>
                </a:solidFill>
                <a:latin typeface="Times New Roman" pitchFamily="18" charset="0"/>
                <a:cs typeface="Arial" charset="0"/>
              </a:rPr>
              <a:t>.</a:t>
            </a:r>
            <a:endParaRPr lang="en-CA" sz="2000" dirty="0">
              <a:solidFill>
                <a:srgbClr val="FF0000"/>
              </a:solidFill>
              <a:latin typeface="Times New Roman" pitchFamily="18" charset="0"/>
              <a:cs typeface="Arial" charset="0"/>
            </a:endParaRPr>
          </a:p>
        </p:txBody>
      </p:sp>
      <p:pic>
        <p:nvPicPr>
          <p:cNvPr id="49157" name="Picture 5"/>
          <p:cNvPicPr>
            <a:picLocks noChangeAspect="1" noChangeArrowheads="1"/>
          </p:cNvPicPr>
          <p:nvPr/>
        </p:nvPicPr>
        <p:blipFill>
          <a:blip r:embed="rId3"/>
          <a:srcRect/>
          <a:stretch>
            <a:fillRect/>
          </a:stretch>
        </p:blipFill>
        <p:spPr bwMode="auto">
          <a:xfrm>
            <a:off x="5319713" y="477838"/>
            <a:ext cx="2333625" cy="390525"/>
          </a:xfrm>
          <a:prstGeom prst="rect">
            <a:avLst/>
          </a:prstGeom>
          <a:noFill/>
          <a:ln w="9525">
            <a:noFill/>
            <a:miter lim="800000"/>
            <a:headEnd/>
            <a:tailEnd/>
          </a:ln>
          <a:effectLst/>
        </p:spPr>
      </p:pic>
      <p:sp>
        <p:nvSpPr>
          <p:cNvPr id="49162" name="Text Box 10"/>
          <p:cNvSpPr txBox="1">
            <a:spLocks noChangeArrowheads="1"/>
          </p:cNvSpPr>
          <p:nvPr/>
        </p:nvSpPr>
        <p:spPr bwMode="auto">
          <a:xfrm>
            <a:off x="158750" y="463550"/>
            <a:ext cx="4217988" cy="6186309"/>
          </a:xfrm>
          <a:prstGeom prst="rect">
            <a:avLst/>
          </a:prstGeom>
          <a:noFill/>
          <a:ln w="9525">
            <a:noFill/>
            <a:miter lim="800000"/>
            <a:headEnd/>
            <a:tailEnd/>
          </a:ln>
          <a:effectLst/>
        </p:spPr>
        <p:txBody>
          <a:bodyPr>
            <a:spAutoFit/>
          </a:bodyPr>
          <a:lstStyle/>
          <a:p>
            <a:pPr>
              <a:spcBef>
                <a:spcPct val="50000"/>
              </a:spcBef>
            </a:pPr>
            <a:r>
              <a:rPr lang="en-CA" sz="1800" dirty="0" err="1" smtClean="0">
                <a:solidFill>
                  <a:srgbClr val="000000"/>
                </a:solidFill>
                <a:latin typeface="Times New Roman" pitchFamily="18" charset="0"/>
                <a:cs typeface="Arial" charset="0"/>
              </a:rPr>
              <a:t>Setelah</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Perang</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Saudara</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industri</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semakin</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berkembang</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pesat</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seiring</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dengan</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bertambahnya</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para</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pekerja</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di</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industri</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mereka</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mulai</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mengadakan</a:t>
            </a:r>
            <a:r>
              <a:rPr lang="en-CA" sz="1800" dirty="0" smtClean="0">
                <a:solidFill>
                  <a:srgbClr val="000000"/>
                </a:solidFill>
                <a:latin typeface="Times New Roman" pitchFamily="18" charset="0"/>
                <a:cs typeface="Arial" charset="0"/>
              </a:rPr>
              <a:t> </a:t>
            </a:r>
            <a:r>
              <a:rPr lang="en-CA" sz="1800" dirty="0" err="1" smtClean="0">
                <a:solidFill>
                  <a:srgbClr val="FF0000"/>
                </a:solidFill>
                <a:latin typeface="Times New Roman" pitchFamily="18" charset="0"/>
                <a:cs typeface="Arial" charset="0"/>
              </a:rPr>
              <a:t>demonstrasi</a:t>
            </a:r>
            <a:r>
              <a:rPr lang="en-CA" sz="1800" dirty="0" smtClean="0">
                <a:solidFill>
                  <a:srgbClr val="FF0000"/>
                </a:solidFill>
                <a:latin typeface="Times New Roman" pitchFamily="18" charset="0"/>
                <a:cs typeface="Arial" charset="0"/>
              </a:rPr>
              <a:t> </a:t>
            </a:r>
            <a:r>
              <a:rPr lang="en-CA" sz="1800" dirty="0" err="1" smtClean="0">
                <a:solidFill>
                  <a:srgbClr val="FF0000"/>
                </a:solidFill>
                <a:latin typeface="Times New Roman" pitchFamily="18" charset="0"/>
                <a:cs typeface="Arial" charset="0"/>
              </a:rPr>
              <a:t>dan</a:t>
            </a:r>
            <a:r>
              <a:rPr lang="en-CA" sz="1800" dirty="0" smtClean="0">
                <a:solidFill>
                  <a:srgbClr val="FF0000"/>
                </a:solidFill>
                <a:latin typeface="Times New Roman" pitchFamily="18" charset="0"/>
                <a:cs typeface="Arial" charset="0"/>
              </a:rPr>
              <a:t> </a:t>
            </a:r>
            <a:r>
              <a:rPr lang="en-CA" sz="1800" dirty="0" err="1" smtClean="0">
                <a:solidFill>
                  <a:srgbClr val="FF0000"/>
                </a:solidFill>
                <a:latin typeface="Times New Roman" pitchFamily="18" charset="0"/>
                <a:cs typeface="Arial" charset="0"/>
              </a:rPr>
              <a:t>pemogokan</a:t>
            </a:r>
            <a:r>
              <a:rPr lang="en-CA" sz="1800" dirty="0" smtClean="0">
                <a:solidFill>
                  <a:srgbClr val="FF0000"/>
                </a:solidFill>
                <a:latin typeface="Times New Roman" pitchFamily="18" charset="0"/>
                <a:cs typeface="Arial" charset="0"/>
              </a:rPr>
              <a:t> </a:t>
            </a:r>
            <a:r>
              <a:rPr lang="en-CA" sz="1800" dirty="0" err="1" smtClean="0">
                <a:solidFill>
                  <a:srgbClr val="FF0000"/>
                </a:solidFill>
                <a:latin typeface="Times New Roman" pitchFamily="18" charset="0"/>
                <a:cs typeface="Arial" charset="0"/>
              </a:rPr>
              <a:t>kerja</a:t>
            </a:r>
            <a:r>
              <a:rPr lang="en-CA" sz="1800" dirty="0" smtClean="0">
                <a:solidFill>
                  <a:srgbClr val="000000"/>
                </a:solidFill>
                <a:latin typeface="Times New Roman" pitchFamily="18" charset="0"/>
                <a:cs typeface="Arial" charset="0"/>
              </a:rPr>
              <a:t>... Di </a:t>
            </a:r>
            <a:r>
              <a:rPr lang="en-CA" sz="1800" dirty="0" err="1" smtClean="0">
                <a:solidFill>
                  <a:srgbClr val="000000"/>
                </a:solidFill>
                <a:latin typeface="Times New Roman" pitchFamily="18" charset="0"/>
                <a:cs typeface="Arial" charset="0"/>
              </a:rPr>
              <a:t>antara</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demonstrasi</a:t>
            </a:r>
            <a:r>
              <a:rPr lang="en-CA" sz="1800" dirty="0" smtClean="0">
                <a:solidFill>
                  <a:srgbClr val="000000"/>
                </a:solidFill>
                <a:latin typeface="Times New Roman" pitchFamily="18" charset="0"/>
                <a:cs typeface="Arial" charset="0"/>
              </a:rPr>
              <a:t> yang </a:t>
            </a:r>
            <a:r>
              <a:rPr lang="en-CA" sz="1800" dirty="0" err="1" smtClean="0">
                <a:solidFill>
                  <a:srgbClr val="000000"/>
                </a:solidFill>
                <a:latin typeface="Times New Roman" pitchFamily="18" charset="0"/>
                <a:cs typeface="Arial" charset="0"/>
              </a:rPr>
              <a:t>hebat</a:t>
            </a:r>
            <a:r>
              <a:rPr lang="en-CA" sz="1800" dirty="0" smtClean="0">
                <a:solidFill>
                  <a:srgbClr val="000000"/>
                </a:solidFill>
                <a:latin typeface="Times New Roman" pitchFamily="18" charset="0"/>
                <a:cs typeface="Arial" charset="0"/>
              </a:rPr>
              <a:t> yang </a:t>
            </a:r>
            <a:r>
              <a:rPr lang="en-CA" sz="1800" dirty="0" err="1" smtClean="0">
                <a:solidFill>
                  <a:srgbClr val="000000"/>
                </a:solidFill>
                <a:latin typeface="Times New Roman" pitchFamily="18" charset="0"/>
                <a:cs typeface="Arial" charset="0"/>
              </a:rPr>
              <a:t>pernah</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terjadi</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pada</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akhir</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abad</a:t>
            </a:r>
            <a:r>
              <a:rPr lang="en-CA" sz="1800" dirty="0" smtClean="0">
                <a:solidFill>
                  <a:srgbClr val="000000"/>
                </a:solidFill>
                <a:latin typeface="Times New Roman" pitchFamily="18" charset="0"/>
                <a:cs typeface="Arial" charset="0"/>
              </a:rPr>
              <a:t> 19 </a:t>
            </a:r>
            <a:r>
              <a:rPr lang="en-CA" sz="1800" dirty="0" err="1" smtClean="0">
                <a:solidFill>
                  <a:srgbClr val="000000"/>
                </a:solidFill>
                <a:latin typeface="Times New Roman" pitchFamily="18" charset="0"/>
                <a:cs typeface="Arial" charset="0"/>
              </a:rPr>
              <a:t>dan</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awal</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abad</a:t>
            </a:r>
            <a:r>
              <a:rPr lang="en-CA" sz="1800" dirty="0" smtClean="0">
                <a:solidFill>
                  <a:srgbClr val="000000"/>
                </a:solidFill>
                <a:latin typeface="Times New Roman" pitchFamily="18" charset="0"/>
                <a:cs typeface="Arial" charset="0"/>
              </a:rPr>
              <a:t> 20 </a:t>
            </a:r>
            <a:r>
              <a:rPr lang="en-CA" sz="1800" dirty="0" err="1" smtClean="0">
                <a:solidFill>
                  <a:srgbClr val="000000"/>
                </a:solidFill>
                <a:latin typeface="Times New Roman" pitchFamily="18" charset="0"/>
                <a:cs typeface="Arial" charset="0"/>
              </a:rPr>
              <a:t>adalah</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demonstrasi</a:t>
            </a:r>
            <a:r>
              <a:rPr lang="en-CA" sz="1800" dirty="0" smtClean="0">
                <a:solidFill>
                  <a:srgbClr val="000000"/>
                </a:solidFill>
                <a:latin typeface="Times New Roman" pitchFamily="18" charset="0"/>
                <a:cs typeface="Arial" charset="0"/>
              </a:rPr>
              <a:t> yang </a:t>
            </a:r>
            <a:r>
              <a:rPr lang="en-CA" sz="1800" dirty="0" err="1" smtClean="0">
                <a:solidFill>
                  <a:srgbClr val="000000"/>
                </a:solidFill>
                <a:latin typeface="Times New Roman" pitchFamily="18" charset="0"/>
                <a:cs typeface="Arial" charset="0"/>
              </a:rPr>
              <a:t>diadakan</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oleh</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para</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pekerja</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baja</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pada</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tahun</a:t>
            </a:r>
            <a:r>
              <a:rPr lang="en-CA" sz="1800" dirty="0" smtClean="0">
                <a:solidFill>
                  <a:srgbClr val="000000"/>
                </a:solidFill>
                <a:latin typeface="Times New Roman" pitchFamily="18" charset="0"/>
                <a:cs typeface="Arial" charset="0"/>
              </a:rPr>
              <a:t> 1892; </a:t>
            </a:r>
            <a:r>
              <a:rPr lang="en-CA" sz="1800" dirty="0" err="1" smtClean="0">
                <a:solidFill>
                  <a:srgbClr val="000000"/>
                </a:solidFill>
                <a:latin typeface="Times New Roman" pitchFamily="18" charset="0"/>
                <a:cs typeface="Arial" charset="0"/>
              </a:rPr>
              <a:t>oleh</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tambang</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batu</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bara</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pada</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tahun</a:t>
            </a:r>
            <a:r>
              <a:rPr lang="en-CA" sz="1800" dirty="0" smtClean="0">
                <a:solidFill>
                  <a:srgbClr val="000000"/>
                </a:solidFill>
                <a:latin typeface="Times New Roman" pitchFamily="18" charset="0"/>
                <a:cs typeface="Arial" charset="0"/>
              </a:rPr>
              <a:t> 1894 </a:t>
            </a:r>
            <a:r>
              <a:rPr lang="en-CA" sz="1800" dirty="0" err="1" smtClean="0">
                <a:solidFill>
                  <a:srgbClr val="000000"/>
                </a:solidFill>
                <a:latin typeface="Times New Roman" pitchFamily="18" charset="0"/>
                <a:cs typeface="Arial" charset="0"/>
              </a:rPr>
              <a:t>dan</a:t>
            </a:r>
            <a:r>
              <a:rPr lang="en-CA" sz="1800" dirty="0" smtClean="0">
                <a:solidFill>
                  <a:srgbClr val="000000"/>
                </a:solidFill>
                <a:latin typeface="Times New Roman" pitchFamily="18" charset="0"/>
                <a:cs typeface="Arial" charset="0"/>
              </a:rPr>
              <a:t> 1897; </a:t>
            </a:r>
            <a:r>
              <a:rPr lang="en-CA" sz="1800" dirty="0" err="1" smtClean="0">
                <a:solidFill>
                  <a:srgbClr val="000000"/>
                </a:solidFill>
                <a:latin typeface="Times New Roman" pitchFamily="18" charset="0"/>
                <a:cs typeface="Arial" charset="0"/>
              </a:rPr>
              <a:t>dan</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tambang</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antrasit</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pada</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tahun</a:t>
            </a:r>
            <a:r>
              <a:rPr lang="en-CA" sz="1800" dirty="0" smtClean="0">
                <a:solidFill>
                  <a:srgbClr val="000000"/>
                </a:solidFill>
                <a:latin typeface="Times New Roman" pitchFamily="18" charset="0"/>
                <a:cs typeface="Arial" charset="0"/>
              </a:rPr>
              <a:t> 1900 </a:t>
            </a:r>
            <a:r>
              <a:rPr lang="en-CA" sz="1800" dirty="0" err="1" smtClean="0">
                <a:solidFill>
                  <a:srgbClr val="000000"/>
                </a:solidFill>
                <a:latin typeface="Times New Roman" pitchFamily="18" charset="0"/>
                <a:cs typeface="Arial" charset="0"/>
              </a:rPr>
              <a:t>dan</a:t>
            </a:r>
            <a:r>
              <a:rPr lang="en-CA" sz="1800" dirty="0" smtClean="0">
                <a:solidFill>
                  <a:srgbClr val="000000"/>
                </a:solidFill>
                <a:latin typeface="Times New Roman" pitchFamily="18" charset="0"/>
                <a:cs typeface="Arial" charset="0"/>
              </a:rPr>
              <a:t> 1902; </a:t>
            </a:r>
            <a:r>
              <a:rPr lang="en-CA" sz="1800" dirty="0" err="1" smtClean="0">
                <a:solidFill>
                  <a:srgbClr val="000000"/>
                </a:solidFill>
                <a:latin typeface="Times New Roman" pitchFamily="18" charset="0"/>
                <a:cs typeface="Arial" charset="0"/>
              </a:rPr>
              <a:t>dan</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para</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pekerja</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dari</a:t>
            </a:r>
            <a:r>
              <a:rPr lang="en-CA" sz="1800" dirty="0" smtClean="0">
                <a:solidFill>
                  <a:srgbClr val="000000"/>
                </a:solidFill>
                <a:latin typeface="Times New Roman" pitchFamily="18" charset="0"/>
                <a:cs typeface="Arial" charset="0"/>
              </a:rPr>
              <a:t> Pullman Car Company </a:t>
            </a:r>
            <a:r>
              <a:rPr lang="en-CA" sz="1800" dirty="0" err="1" smtClean="0">
                <a:solidFill>
                  <a:srgbClr val="000000"/>
                </a:solidFill>
                <a:latin typeface="Times New Roman" pitchFamily="18" charset="0"/>
                <a:cs typeface="Arial" charset="0"/>
              </a:rPr>
              <a:t>pada</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tahun</a:t>
            </a:r>
            <a:r>
              <a:rPr lang="en-CA" sz="1800" dirty="0" smtClean="0">
                <a:solidFill>
                  <a:srgbClr val="000000"/>
                </a:solidFill>
                <a:latin typeface="Times New Roman" pitchFamily="18" charset="0"/>
                <a:cs typeface="Arial" charset="0"/>
              </a:rPr>
              <a:t> 1894. </a:t>
            </a:r>
            <a:r>
              <a:rPr lang="en-CA" sz="1800" dirty="0" err="1" smtClean="0">
                <a:solidFill>
                  <a:srgbClr val="000000"/>
                </a:solidFill>
                <a:latin typeface="Times New Roman" pitchFamily="18" charset="0"/>
                <a:cs typeface="Arial" charset="0"/>
              </a:rPr>
              <a:t>kebanyakan</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dari</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demonstrasi</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ini</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diiringi</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dengan</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tindakan</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kekerasan</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dan</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pengrusakan</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Sampai</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pemerintah</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harus</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menurunkan</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aparat</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kepolisian</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untuk</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mengamankan</a:t>
            </a:r>
            <a:r>
              <a:rPr lang="en-CA" sz="1800" dirty="0" smtClean="0">
                <a:solidFill>
                  <a:srgbClr val="000000"/>
                </a:solidFill>
                <a:latin typeface="Times New Roman" pitchFamily="18" charset="0"/>
                <a:cs typeface="Arial" charset="0"/>
              </a:rPr>
              <a:t> </a:t>
            </a:r>
            <a:r>
              <a:rPr lang="en-CA" sz="1800" dirty="0" err="1" smtClean="0">
                <a:solidFill>
                  <a:srgbClr val="000000"/>
                </a:solidFill>
                <a:latin typeface="Times New Roman" pitchFamily="18" charset="0"/>
                <a:cs typeface="Arial" charset="0"/>
              </a:rPr>
              <a:t>demonstrasi</a:t>
            </a:r>
            <a:r>
              <a:rPr lang="en-CA" sz="1800" dirty="0" smtClean="0">
                <a:solidFill>
                  <a:srgbClr val="000000"/>
                </a:solidFill>
                <a:latin typeface="Times New Roman" pitchFamily="18" charset="0"/>
                <a:cs typeface="Arial" charset="0"/>
              </a:rPr>
              <a:t>. </a:t>
            </a:r>
            <a:r>
              <a:rPr lang="en-CA" sz="1800" dirty="0">
                <a:solidFill>
                  <a:srgbClr val="000000"/>
                </a:solidFill>
                <a:latin typeface="Times New Roman" pitchFamily="18" charset="0"/>
                <a:cs typeface="Arial" charset="0"/>
              </a:rPr>
              <a:t>-"Strike," </a:t>
            </a:r>
            <a:r>
              <a:rPr lang="en-CA" sz="1800" i="1" dirty="0">
                <a:solidFill>
                  <a:srgbClr val="000000"/>
                </a:solidFill>
                <a:latin typeface="Times New Roman" pitchFamily="18" charset="0"/>
                <a:cs typeface="Arial" charset="0"/>
              </a:rPr>
              <a:t>Microsoft (R) Encarta.</a:t>
            </a:r>
            <a:r>
              <a:rPr lang="en-CA" sz="1800" dirty="0">
                <a:solidFill>
                  <a:srgbClr val="000000"/>
                </a:solidFill>
                <a:latin typeface="Times New Roman" pitchFamily="18" charset="0"/>
                <a:cs typeface="Arial" charset="0"/>
              </a:rPr>
              <a:t> Copyright (c) 1994 Microsoft Corporation. Copyright (c) </a:t>
            </a:r>
            <a:r>
              <a:rPr lang="en-CA" sz="1800" i="1" dirty="0">
                <a:solidFill>
                  <a:srgbClr val="000000"/>
                </a:solidFill>
                <a:latin typeface="Times New Roman" pitchFamily="18" charset="0"/>
                <a:cs typeface="Arial" charset="0"/>
              </a:rPr>
              <a:t>1994 Funk &amp; Wagnall's Corporation.</a:t>
            </a:r>
            <a:r>
              <a:rPr lang="en-CA" sz="1800" dirty="0">
                <a:latin typeface="Times New Roman"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additive="base">
                                        <p:cTn id="7" dur="500" fill="hold"/>
                                        <p:tgtEl>
                                          <p:spTgt spid="49154"/>
                                        </p:tgtEl>
                                        <p:attrNameLst>
                                          <p:attrName>ppt_x</p:attrName>
                                        </p:attrNameLst>
                                      </p:cBhvr>
                                      <p:tavLst>
                                        <p:tav tm="0">
                                          <p:val>
                                            <p:strVal val="#ppt_x"/>
                                          </p:val>
                                        </p:tav>
                                        <p:tav tm="100000">
                                          <p:val>
                                            <p:strVal val="#ppt_x"/>
                                          </p:val>
                                        </p:tav>
                                      </p:tavLst>
                                    </p:anim>
                                    <p:anim calcmode="lin" valueType="num">
                                      <p:cBhvr additive="base">
                                        <p:cTn id="8" dur="500" fill="hold"/>
                                        <p:tgtEl>
                                          <p:spTgt spid="4915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49155"/>
                                        </p:tgtEl>
                                        <p:attrNameLst>
                                          <p:attrName>style.visibility</p:attrName>
                                        </p:attrNameLst>
                                      </p:cBhvr>
                                      <p:to>
                                        <p:strVal val="visible"/>
                                      </p:to>
                                    </p:set>
                                    <p:animEffect transition="in" filter="box(in)">
                                      <p:cBhvr>
                                        <p:cTn id="12" dur="5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nimBg="1"/>
      <p:bldP spid="49155"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5298" name="Line 2"/>
          <p:cNvSpPr>
            <a:spLocks noChangeShapeType="1"/>
          </p:cNvSpPr>
          <p:nvPr/>
        </p:nvSpPr>
        <p:spPr bwMode="auto">
          <a:xfrm flipH="1">
            <a:off x="5046663" y="0"/>
            <a:ext cx="0" cy="6858000"/>
          </a:xfrm>
          <a:prstGeom prst="line">
            <a:avLst/>
          </a:prstGeom>
          <a:noFill/>
          <a:ln w="38100">
            <a:solidFill>
              <a:srgbClr val="FF0000"/>
            </a:solidFill>
            <a:round/>
            <a:headEnd/>
            <a:tailEnd/>
          </a:ln>
          <a:effectLst/>
        </p:spPr>
        <p:txBody>
          <a:bodyPr/>
          <a:lstStyle/>
          <a:p>
            <a:endParaRPr lang="en-US"/>
          </a:p>
        </p:txBody>
      </p:sp>
      <p:sp>
        <p:nvSpPr>
          <p:cNvPr id="55299" name="Text Box 3"/>
          <p:cNvSpPr txBox="1">
            <a:spLocks noChangeArrowheads="1"/>
          </p:cNvSpPr>
          <p:nvPr/>
        </p:nvSpPr>
        <p:spPr bwMode="auto">
          <a:xfrm>
            <a:off x="180975" y="4824413"/>
            <a:ext cx="4754563" cy="461665"/>
          </a:xfrm>
          <a:prstGeom prst="rect">
            <a:avLst/>
          </a:prstGeom>
          <a:noFill/>
          <a:ln w="9525">
            <a:noFill/>
            <a:miter lim="800000"/>
            <a:headEnd/>
            <a:tailEnd/>
          </a:ln>
          <a:effectLst/>
        </p:spPr>
        <p:txBody>
          <a:bodyPr>
            <a:spAutoFit/>
          </a:bodyPr>
          <a:lstStyle/>
          <a:p>
            <a:pPr>
              <a:spcBef>
                <a:spcPct val="50000"/>
              </a:spcBef>
            </a:pPr>
            <a:r>
              <a:rPr lang="en-CA" sz="2400" b="1" dirty="0">
                <a:solidFill>
                  <a:srgbClr val="000000"/>
                </a:solidFill>
                <a:latin typeface="Arial" charset="0"/>
                <a:cs typeface="Arial" charset="0"/>
              </a:rPr>
              <a:t># 8- </a:t>
            </a:r>
            <a:r>
              <a:rPr lang="en-CA" sz="2400" b="1" i="1" dirty="0" err="1" smtClean="0">
                <a:solidFill>
                  <a:srgbClr val="000000"/>
                </a:solidFill>
                <a:latin typeface="Arial" charset="0"/>
                <a:cs typeface="Arial" charset="0"/>
              </a:rPr>
              <a:t>Peperangan</a:t>
            </a:r>
            <a:endParaRPr lang="en-CA" sz="2400" b="1" dirty="0">
              <a:solidFill>
                <a:srgbClr val="FF0000"/>
              </a:solidFill>
              <a:latin typeface="Arial" charset="0"/>
              <a:cs typeface="Arial" charset="0"/>
            </a:endParaRPr>
          </a:p>
        </p:txBody>
      </p:sp>
      <p:sp>
        <p:nvSpPr>
          <p:cNvPr id="55300" name="Text Box 4"/>
          <p:cNvSpPr txBox="1">
            <a:spLocks noChangeArrowheads="1"/>
          </p:cNvSpPr>
          <p:nvPr/>
        </p:nvSpPr>
        <p:spPr bwMode="auto">
          <a:xfrm>
            <a:off x="5207000" y="439738"/>
            <a:ext cx="3681413" cy="4708981"/>
          </a:xfrm>
          <a:prstGeom prst="rect">
            <a:avLst/>
          </a:prstGeom>
          <a:noFill/>
          <a:ln w="9525">
            <a:noFill/>
            <a:miter lim="800000"/>
            <a:headEnd/>
            <a:tailEnd/>
          </a:ln>
          <a:effectLst/>
        </p:spPr>
        <p:txBody>
          <a:bodyPr>
            <a:spAutoFit/>
          </a:bodyPr>
          <a:lstStyle/>
          <a:p>
            <a:pPr algn="l"/>
            <a:r>
              <a:rPr lang="en-CA" sz="1600" b="1" dirty="0" err="1" smtClean="0">
                <a:solidFill>
                  <a:srgbClr val="000000"/>
                </a:solidFill>
                <a:latin typeface="Comic Sans MS" pitchFamily="66" charset="0"/>
                <a:cs typeface="Arial" charset="0"/>
              </a:rPr>
              <a:t>Matius</a:t>
            </a:r>
            <a:r>
              <a:rPr lang="en-CA" sz="1600" b="1" dirty="0" smtClean="0">
                <a:solidFill>
                  <a:srgbClr val="000000"/>
                </a:solidFill>
                <a:latin typeface="Comic Sans MS" pitchFamily="66" charset="0"/>
                <a:cs typeface="Arial" charset="0"/>
              </a:rPr>
              <a:t> </a:t>
            </a:r>
            <a:r>
              <a:rPr lang="en-CA" sz="1600" b="1" dirty="0">
                <a:solidFill>
                  <a:srgbClr val="000000"/>
                </a:solidFill>
                <a:latin typeface="Comic Sans MS" pitchFamily="66" charset="0"/>
                <a:cs typeface="Arial" charset="0"/>
              </a:rPr>
              <a:t>24:6,7</a:t>
            </a:r>
            <a:r>
              <a:rPr lang="en-CA" sz="1600" b="1" dirty="0">
                <a:solidFill>
                  <a:srgbClr val="FF0000"/>
                </a:solidFill>
                <a:latin typeface="Comic Sans MS" pitchFamily="66" charset="0"/>
                <a:cs typeface="Arial" charset="0"/>
              </a:rPr>
              <a:t/>
            </a:r>
            <a:br>
              <a:rPr lang="en-CA" sz="1600" b="1" dirty="0">
                <a:solidFill>
                  <a:srgbClr val="FF0000"/>
                </a:solidFill>
                <a:latin typeface="Comic Sans MS" pitchFamily="66" charset="0"/>
                <a:cs typeface="Arial" charset="0"/>
              </a:rPr>
            </a:br>
            <a:r>
              <a:rPr lang="en-US" sz="2000" b="1" dirty="0" smtClean="0">
                <a:latin typeface="Comic Sans MS" pitchFamily="66" charset="0"/>
              </a:rPr>
              <a:t>”</a:t>
            </a:r>
            <a:r>
              <a:rPr lang="en-US" sz="2000" b="1" dirty="0" err="1" smtClean="0">
                <a:latin typeface="Comic Sans MS" pitchFamily="66" charset="0"/>
              </a:rPr>
              <a:t>Kamu</a:t>
            </a:r>
            <a:r>
              <a:rPr lang="en-US" sz="2000" b="1" dirty="0" smtClean="0">
                <a:latin typeface="Comic Sans MS" pitchFamily="66" charset="0"/>
              </a:rPr>
              <a:t> </a:t>
            </a:r>
            <a:r>
              <a:rPr lang="en-US" sz="2000" b="1" dirty="0" err="1" smtClean="0">
                <a:latin typeface="Comic Sans MS" pitchFamily="66" charset="0"/>
              </a:rPr>
              <a:t>akan</a:t>
            </a:r>
            <a:r>
              <a:rPr lang="en-US" sz="2000" b="1" dirty="0" smtClean="0">
                <a:latin typeface="Comic Sans MS" pitchFamily="66" charset="0"/>
              </a:rPr>
              <a:t> </a:t>
            </a:r>
            <a:r>
              <a:rPr lang="en-US" sz="2000" b="1" dirty="0" err="1" smtClean="0">
                <a:latin typeface="Comic Sans MS" pitchFamily="66" charset="0"/>
              </a:rPr>
              <a:t>mendengar</a:t>
            </a:r>
            <a:r>
              <a:rPr lang="en-US" sz="2000" b="1" dirty="0" smtClean="0">
                <a:latin typeface="Comic Sans MS" pitchFamily="66" charset="0"/>
              </a:rPr>
              <a:t> </a:t>
            </a:r>
            <a:r>
              <a:rPr lang="en-US" sz="2000" b="1" dirty="0" err="1" smtClean="0">
                <a:latin typeface="Comic Sans MS" pitchFamily="66" charset="0"/>
              </a:rPr>
              <a:t>deru</a:t>
            </a:r>
            <a:r>
              <a:rPr lang="en-US" sz="2000" b="1" dirty="0" smtClean="0">
                <a:latin typeface="Comic Sans MS" pitchFamily="66" charset="0"/>
              </a:rPr>
              <a:t> </a:t>
            </a:r>
            <a:r>
              <a:rPr lang="en-US" sz="2000" b="1" dirty="0" err="1" smtClean="0">
                <a:latin typeface="Comic Sans MS" pitchFamily="66" charset="0"/>
              </a:rPr>
              <a:t>perang</a:t>
            </a:r>
            <a:r>
              <a:rPr lang="en-US" sz="2000" b="1" dirty="0" smtClean="0">
                <a:latin typeface="Comic Sans MS" pitchFamily="66" charset="0"/>
              </a:rPr>
              <a:t> </a:t>
            </a:r>
            <a:r>
              <a:rPr lang="en-US" sz="2000" b="1" dirty="0" err="1" smtClean="0">
                <a:latin typeface="Comic Sans MS" pitchFamily="66" charset="0"/>
              </a:rPr>
              <a:t>atau</a:t>
            </a:r>
            <a:r>
              <a:rPr lang="en-US" sz="2000" b="1" dirty="0" smtClean="0">
                <a:latin typeface="Comic Sans MS" pitchFamily="66" charset="0"/>
              </a:rPr>
              <a:t> </a:t>
            </a:r>
            <a:r>
              <a:rPr lang="en-US" sz="2000" b="1" dirty="0" err="1" smtClean="0">
                <a:latin typeface="Comic Sans MS" pitchFamily="66" charset="0"/>
              </a:rPr>
              <a:t>kabar-kabar</a:t>
            </a:r>
            <a:r>
              <a:rPr lang="en-US" sz="2000" b="1" dirty="0" smtClean="0">
                <a:latin typeface="Comic Sans MS" pitchFamily="66" charset="0"/>
              </a:rPr>
              <a:t> </a:t>
            </a:r>
            <a:r>
              <a:rPr lang="en-US" sz="2000" b="1" dirty="0" err="1" smtClean="0">
                <a:latin typeface="Comic Sans MS" pitchFamily="66" charset="0"/>
              </a:rPr>
              <a:t>tentang</a:t>
            </a:r>
            <a:r>
              <a:rPr lang="en-US" sz="2000" b="1" dirty="0" smtClean="0">
                <a:latin typeface="Comic Sans MS" pitchFamily="66" charset="0"/>
              </a:rPr>
              <a:t> </a:t>
            </a:r>
            <a:r>
              <a:rPr lang="en-US" sz="2000" b="1" dirty="0" err="1" smtClean="0">
                <a:latin typeface="Comic Sans MS" pitchFamily="66" charset="0"/>
              </a:rPr>
              <a:t>perang</a:t>
            </a:r>
            <a:r>
              <a:rPr lang="en-US" sz="2000" b="1" dirty="0" smtClean="0">
                <a:latin typeface="Comic Sans MS" pitchFamily="66" charset="0"/>
              </a:rPr>
              <a:t>. </a:t>
            </a:r>
            <a:r>
              <a:rPr lang="en-US" sz="2000" b="1" dirty="0" err="1" smtClean="0">
                <a:latin typeface="Comic Sans MS" pitchFamily="66" charset="0"/>
              </a:rPr>
              <a:t>Namun</a:t>
            </a:r>
            <a:r>
              <a:rPr lang="en-US" sz="2000" b="1" dirty="0" smtClean="0">
                <a:latin typeface="Comic Sans MS" pitchFamily="66" charset="0"/>
              </a:rPr>
              <a:t> </a:t>
            </a:r>
            <a:r>
              <a:rPr lang="en-US" sz="2000" b="1" dirty="0" err="1" smtClean="0">
                <a:latin typeface="Comic Sans MS" pitchFamily="66" charset="0"/>
              </a:rPr>
              <a:t>berawas-awaslah</a:t>
            </a:r>
            <a:r>
              <a:rPr lang="en-US" sz="2000" b="1" dirty="0" smtClean="0">
                <a:latin typeface="Comic Sans MS" pitchFamily="66" charset="0"/>
              </a:rPr>
              <a:t> </a:t>
            </a:r>
            <a:r>
              <a:rPr lang="en-US" sz="2000" b="1" dirty="0" err="1" smtClean="0">
                <a:latin typeface="Comic Sans MS" pitchFamily="66" charset="0"/>
              </a:rPr>
              <a:t>jangan</a:t>
            </a:r>
            <a:r>
              <a:rPr lang="en-US" sz="2000" b="1" dirty="0" smtClean="0">
                <a:latin typeface="Comic Sans MS" pitchFamily="66" charset="0"/>
              </a:rPr>
              <a:t> </a:t>
            </a:r>
            <a:r>
              <a:rPr lang="en-US" sz="2000" b="1" dirty="0" err="1" smtClean="0">
                <a:latin typeface="Comic Sans MS" pitchFamily="66" charset="0"/>
              </a:rPr>
              <a:t>kamu</a:t>
            </a:r>
            <a:r>
              <a:rPr lang="en-US" sz="2000" b="1" dirty="0" smtClean="0">
                <a:latin typeface="Comic Sans MS" pitchFamily="66" charset="0"/>
              </a:rPr>
              <a:t> </a:t>
            </a:r>
            <a:r>
              <a:rPr lang="en-US" sz="2000" b="1" dirty="0" err="1" smtClean="0">
                <a:latin typeface="Comic Sans MS" pitchFamily="66" charset="0"/>
              </a:rPr>
              <a:t>gelisah</a:t>
            </a:r>
            <a:r>
              <a:rPr lang="en-US" sz="2000" b="1" dirty="0" smtClean="0">
                <a:latin typeface="Comic Sans MS" pitchFamily="66" charset="0"/>
              </a:rPr>
              <a:t>; </a:t>
            </a:r>
            <a:r>
              <a:rPr lang="en-US" sz="2000" b="1" dirty="0" err="1" smtClean="0">
                <a:latin typeface="Comic Sans MS" pitchFamily="66" charset="0"/>
              </a:rPr>
              <a:t>sebab</a:t>
            </a:r>
            <a:r>
              <a:rPr lang="en-US" sz="2000" b="1" dirty="0" smtClean="0">
                <a:latin typeface="Comic Sans MS" pitchFamily="66" charset="0"/>
              </a:rPr>
              <a:t> </a:t>
            </a:r>
            <a:r>
              <a:rPr lang="en-US" sz="2000" b="1" dirty="0" err="1" smtClean="0">
                <a:latin typeface="Comic Sans MS" pitchFamily="66" charset="0"/>
              </a:rPr>
              <a:t>semuanya</a:t>
            </a:r>
            <a:r>
              <a:rPr lang="en-US" sz="2000" b="1" dirty="0" smtClean="0">
                <a:latin typeface="Comic Sans MS" pitchFamily="66" charset="0"/>
              </a:rPr>
              <a:t> </a:t>
            </a:r>
            <a:r>
              <a:rPr lang="en-US" sz="2000" b="1" dirty="0" err="1" smtClean="0">
                <a:latin typeface="Comic Sans MS" pitchFamily="66" charset="0"/>
              </a:rPr>
              <a:t>itu</a:t>
            </a:r>
            <a:r>
              <a:rPr lang="en-US" sz="2000" b="1" dirty="0" smtClean="0">
                <a:latin typeface="Comic Sans MS" pitchFamily="66" charset="0"/>
              </a:rPr>
              <a:t> </a:t>
            </a:r>
            <a:r>
              <a:rPr lang="en-US" sz="2000" b="1" dirty="0" err="1" smtClean="0">
                <a:latin typeface="Comic Sans MS" pitchFamily="66" charset="0"/>
              </a:rPr>
              <a:t>harus</a:t>
            </a:r>
            <a:r>
              <a:rPr lang="en-US" sz="2000" b="1" dirty="0" smtClean="0">
                <a:latin typeface="Comic Sans MS" pitchFamily="66" charset="0"/>
              </a:rPr>
              <a:t> </a:t>
            </a:r>
            <a:r>
              <a:rPr lang="en-US" sz="2000" b="1" dirty="0" err="1" smtClean="0">
                <a:latin typeface="Comic Sans MS" pitchFamily="66" charset="0"/>
              </a:rPr>
              <a:t>terjadi</a:t>
            </a:r>
            <a:r>
              <a:rPr lang="en-US" sz="2000" b="1" dirty="0" smtClean="0">
                <a:latin typeface="Comic Sans MS" pitchFamily="66" charset="0"/>
              </a:rPr>
              <a:t>, </a:t>
            </a:r>
            <a:r>
              <a:rPr lang="en-US" sz="2000" b="1" dirty="0" err="1" smtClean="0">
                <a:latin typeface="Comic Sans MS" pitchFamily="66" charset="0"/>
              </a:rPr>
              <a:t>tetapi</a:t>
            </a:r>
            <a:r>
              <a:rPr lang="en-US" sz="2000" b="1" dirty="0" smtClean="0">
                <a:latin typeface="Comic Sans MS" pitchFamily="66" charset="0"/>
              </a:rPr>
              <a:t> </a:t>
            </a:r>
            <a:r>
              <a:rPr lang="en-US" sz="2000" b="1" dirty="0" err="1" smtClean="0">
                <a:latin typeface="Comic Sans MS" pitchFamily="66" charset="0"/>
              </a:rPr>
              <a:t>itu</a:t>
            </a:r>
            <a:r>
              <a:rPr lang="en-US" sz="2000" b="1" dirty="0" smtClean="0">
                <a:latin typeface="Comic Sans MS" pitchFamily="66" charset="0"/>
              </a:rPr>
              <a:t> </a:t>
            </a:r>
            <a:r>
              <a:rPr lang="en-US" sz="2000" b="1" dirty="0" err="1" smtClean="0">
                <a:latin typeface="Comic Sans MS" pitchFamily="66" charset="0"/>
              </a:rPr>
              <a:t>belum</a:t>
            </a:r>
            <a:r>
              <a:rPr lang="en-US" sz="2000" b="1" dirty="0" smtClean="0">
                <a:latin typeface="Comic Sans MS" pitchFamily="66" charset="0"/>
              </a:rPr>
              <a:t> </a:t>
            </a:r>
            <a:r>
              <a:rPr lang="en-US" sz="2000" b="1" dirty="0" err="1" smtClean="0">
                <a:latin typeface="Comic Sans MS" pitchFamily="66" charset="0"/>
              </a:rPr>
              <a:t>kesudahannya</a:t>
            </a:r>
            <a:r>
              <a:rPr lang="en-US" sz="2000" b="1" dirty="0" smtClean="0">
                <a:latin typeface="Comic Sans MS" pitchFamily="66" charset="0"/>
              </a:rPr>
              <a:t>. </a:t>
            </a:r>
            <a:r>
              <a:rPr lang="sv-SE" sz="2000" b="1" dirty="0" smtClean="0">
                <a:latin typeface="Comic Sans MS" pitchFamily="66" charset="0"/>
              </a:rPr>
              <a:t>Sebab bangsa akan bangkit melawan bangsa, dan kerajaan melawan kerajaan. Akan ada kelaparan dan gempa bumi di berbagai tempat.”</a:t>
            </a:r>
            <a:endParaRPr lang="en-CA" sz="2000" b="1" dirty="0">
              <a:solidFill>
                <a:srgbClr val="000000"/>
              </a:solidFill>
              <a:latin typeface="Comic Sans MS" pitchFamily="66" charset="0"/>
              <a:cs typeface="Arial" charset="0"/>
            </a:endParaRPr>
          </a:p>
        </p:txBody>
      </p:sp>
      <p:sp>
        <p:nvSpPr>
          <p:cNvPr id="55301" name="Text Box 5"/>
          <p:cNvSpPr txBox="1">
            <a:spLocks noChangeArrowheads="1"/>
          </p:cNvSpPr>
          <p:nvPr/>
        </p:nvSpPr>
        <p:spPr bwMode="auto">
          <a:xfrm>
            <a:off x="5247944" y="5314713"/>
            <a:ext cx="3657600" cy="1077218"/>
          </a:xfrm>
          <a:prstGeom prst="rect">
            <a:avLst/>
          </a:prstGeom>
          <a:noFill/>
          <a:ln w="9525">
            <a:noFill/>
            <a:miter lim="800000"/>
            <a:headEnd/>
            <a:tailEnd/>
          </a:ln>
          <a:effectLst/>
        </p:spPr>
        <p:txBody>
          <a:bodyPr>
            <a:spAutoFit/>
          </a:bodyPr>
          <a:lstStyle/>
          <a:p>
            <a:pPr>
              <a:spcBef>
                <a:spcPct val="50000"/>
              </a:spcBef>
            </a:pPr>
            <a:r>
              <a:rPr lang="en-CA" sz="3200" b="1" i="1" dirty="0" err="1" smtClean="0">
                <a:solidFill>
                  <a:srgbClr val="FF0000"/>
                </a:solidFill>
                <a:cs typeface="Arial" charset="0"/>
              </a:rPr>
              <a:t>Fakta</a:t>
            </a:r>
            <a:r>
              <a:rPr lang="en-CA" sz="3200" b="1" i="1" dirty="0" smtClean="0">
                <a:solidFill>
                  <a:srgbClr val="FF0000"/>
                </a:solidFill>
                <a:cs typeface="Arial" charset="0"/>
              </a:rPr>
              <a:t> </a:t>
            </a:r>
            <a:r>
              <a:rPr lang="en-CA" sz="3200" b="1" i="1" dirty="0" err="1" smtClean="0">
                <a:solidFill>
                  <a:srgbClr val="FF0000"/>
                </a:solidFill>
                <a:cs typeface="Arial" charset="0"/>
              </a:rPr>
              <a:t>Sejarahnya</a:t>
            </a:r>
            <a:r>
              <a:rPr lang="en-CA" sz="3200" b="1" i="1" dirty="0" smtClean="0">
                <a:solidFill>
                  <a:srgbClr val="FF0000"/>
                </a:solidFill>
                <a:cs typeface="Arial" charset="0"/>
              </a:rPr>
              <a:t> </a:t>
            </a:r>
            <a:r>
              <a:rPr lang="en-CA" sz="3200" b="1" i="1" dirty="0" err="1" smtClean="0">
                <a:solidFill>
                  <a:srgbClr val="FF0000"/>
                </a:solidFill>
                <a:cs typeface="Arial" charset="0"/>
              </a:rPr>
              <a:t>Adalah</a:t>
            </a:r>
            <a:r>
              <a:rPr lang="en-CA" sz="3200" b="1" i="1" dirty="0" smtClean="0">
                <a:solidFill>
                  <a:srgbClr val="FF0000"/>
                </a:solidFill>
                <a:cs typeface="Arial" charset="0"/>
              </a:rPr>
              <a:t> ...</a:t>
            </a:r>
            <a:endParaRPr lang="en-CA" b="1" dirty="0">
              <a:latin typeface="Arial" charset="0"/>
              <a:cs typeface="Arial" charset="0"/>
            </a:endParaRPr>
          </a:p>
        </p:txBody>
      </p:sp>
      <p:pic>
        <p:nvPicPr>
          <p:cNvPr id="55302" name="Picture 6"/>
          <p:cNvPicPr>
            <a:picLocks noChangeAspect="1" noChangeArrowheads="1"/>
          </p:cNvPicPr>
          <p:nvPr/>
        </p:nvPicPr>
        <p:blipFill>
          <a:blip r:embed="rId3"/>
          <a:srcRect/>
          <a:stretch>
            <a:fillRect/>
          </a:stretch>
        </p:blipFill>
        <p:spPr bwMode="auto">
          <a:xfrm>
            <a:off x="1512888" y="4092575"/>
            <a:ext cx="2133600" cy="390525"/>
          </a:xfrm>
          <a:prstGeom prst="rect">
            <a:avLst/>
          </a:prstGeom>
          <a:noFill/>
          <a:ln w="9525">
            <a:noFill/>
            <a:miter lim="800000"/>
            <a:headEnd/>
            <a:tailEnd/>
          </a:ln>
          <a:effectLst/>
        </p:spPr>
      </p:pic>
      <p:pic>
        <p:nvPicPr>
          <p:cNvPr id="55304" name="Picture 8" descr="01-013"/>
          <p:cNvPicPr>
            <a:picLocks noChangeAspect="1" noChangeArrowheads="1"/>
          </p:cNvPicPr>
          <p:nvPr/>
        </p:nvPicPr>
        <p:blipFill>
          <a:blip r:embed="rId4"/>
          <a:srcRect/>
          <a:stretch>
            <a:fillRect/>
          </a:stretch>
        </p:blipFill>
        <p:spPr bwMode="auto">
          <a:xfrm>
            <a:off x="247650" y="214313"/>
            <a:ext cx="4543425" cy="341471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additive="base">
                                        <p:cTn id="7" dur="500" fill="hold"/>
                                        <p:tgtEl>
                                          <p:spTgt spid="55298"/>
                                        </p:tgtEl>
                                        <p:attrNameLst>
                                          <p:attrName>ppt_x</p:attrName>
                                        </p:attrNameLst>
                                      </p:cBhvr>
                                      <p:tavLst>
                                        <p:tav tm="0">
                                          <p:val>
                                            <p:strVal val="#ppt_x"/>
                                          </p:val>
                                        </p:tav>
                                        <p:tav tm="100000">
                                          <p:val>
                                            <p:strVal val="#ppt_x"/>
                                          </p:val>
                                        </p:tav>
                                      </p:tavLst>
                                    </p:anim>
                                    <p:anim calcmode="lin" valueType="num">
                                      <p:cBhvr additive="base">
                                        <p:cTn id="8" dur="500" fill="hold"/>
                                        <p:tgtEl>
                                          <p:spTgt spid="5529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55299"/>
                                        </p:tgtEl>
                                        <p:attrNameLst>
                                          <p:attrName>style.visibility</p:attrName>
                                        </p:attrNameLst>
                                      </p:cBhvr>
                                      <p:to>
                                        <p:strVal val="visible"/>
                                      </p:to>
                                    </p:set>
                                    <p:animEffect transition="in" filter="box(in)">
                                      <p:cBhvr>
                                        <p:cTn id="12" dur="500"/>
                                        <p:tgtEl>
                                          <p:spTgt spid="55299"/>
                                        </p:tgtEl>
                                      </p:cBhvr>
                                    </p:animEffect>
                                  </p:childTnLst>
                                </p:cTn>
                              </p:par>
                            </p:childTnLst>
                          </p:cTn>
                        </p:par>
                        <p:par>
                          <p:cTn id="13" fill="hold">
                            <p:stCondLst>
                              <p:cond delay="1000"/>
                            </p:stCondLst>
                            <p:childTnLst>
                              <p:par>
                                <p:cTn id="14" presetID="5" presetClass="entr" presetSubtype="10" fill="hold" grpId="0" nodeType="afterEffect">
                                  <p:stCondLst>
                                    <p:cond delay="2000"/>
                                  </p:stCondLst>
                                  <p:childTnLst>
                                    <p:set>
                                      <p:cBhvr>
                                        <p:cTn id="15" dur="1" fill="hold">
                                          <p:stCondLst>
                                            <p:cond delay="0"/>
                                          </p:stCondLst>
                                        </p:cTn>
                                        <p:tgtEl>
                                          <p:spTgt spid="55300"/>
                                        </p:tgtEl>
                                        <p:attrNameLst>
                                          <p:attrName>style.visibility</p:attrName>
                                        </p:attrNameLst>
                                      </p:cBhvr>
                                      <p:to>
                                        <p:strVal val="visible"/>
                                      </p:to>
                                    </p:set>
                                    <p:animEffect transition="in" filter="checkerboard(across)">
                                      <p:cBhvr>
                                        <p:cTn id="16" dur="500"/>
                                        <p:tgtEl>
                                          <p:spTgt spid="55300"/>
                                        </p:tgtEl>
                                      </p:cBhvr>
                                    </p:animEffect>
                                  </p:childTnLst>
                                </p:cTn>
                              </p:par>
                            </p:childTnLst>
                          </p:cTn>
                        </p:par>
                        <p:par>
                          <p:cTn id="17" fill="hold">
                            <p:stCondLst>
                              <p:cond delay="3500"/>
                            </p:stCondLst>
                            <p:childTnLst>
                              <p:par>
                                <p:cTn id="18" presetID="15" presetClass="entr" presetSubtype="0" fill="hold" grpId="0" nodeType="afterEffect">
                                  <p:stCondLst>
                                    <p:cond delay="4000"/>
                                  </p:stCondLst>
                                  <p:childTnLst>
                                    <p:set>
                                      <p:cBhvr>
                                        <p:cTn id="19" dur="1" fill="hold">
                                          <p:stCondLst>
                                            <p:cond delay="0"/>
                                          </p:stCondLst>
                                        </p:cTn>
                                        <p:tgtEl>
                                          <p:spTgt spid="55301"/>
                                        </p:tgtEl>
                                        <p:attrNameLst>
                                          <p:attrName>style.visibility</p:attrName>
                                        </p:attrNameLst>
                                      </p:cBhvr>
                                      <p:to>
                                        <p:strVal val="visible"/>
                                      </p:to>
                                    </p:set>
                                    <p:anim calcmode="lin" valueType="num">
                                      <p:cBhvr>
                                        <p:cTn id="20" dur="1000" fill="hold"/>
                                        <p:tgtEl>
                                          <p:spTgt spid="55301"/>
                                        </p:tgtEl>
                                        <p:attrNameLst>
                                          <p:attrName>ppt_w</p:attrName>
                                        </p:attrNameLst>
                                      </p:cBhvr>
                                      <p:tavLst>
                                        <p:tav tm="0">
                                          <p:val>
                                            <p:fltVal val="0"/>
                                          </p:val>
                                        </p:tav>
                                        <p:tav tm="100000">
                                          <p:val>
                                            <p:strVal val="#ppt_w"/>
                                          </p:val>
                                        </p:tav>
                                      </p:tavLst>
                                    </p:anim>
                                    <p:anim calcmode="lin" valueType="num">
                                      <p:cBhvr>
                                        <p:cTn id="21" dur="1000" fill="hold"/>
                                        <p:tgtEl>
                                          <p:spTgt spid="55301"/>
                                        </p:tgtEl>
                                        <p:attrNameLst>
                                          <p:attrName>ppt_h</p:attrName>
                                        </p:attrNameLst>
                                      </p:cBhvr>
                                      <p:tavLst>
                                        <p:tav tm="0">
                                          <p:val>
                                            <p:fltVal val="0"/>
                                          </p:val>
                                        </p:tav>
                                        <p:tav tm="100000">
                                          <p:val>
                                            <p:strVal val="#ppt_h"/>
                                          </p:val>
                                        </p:tav>
                                      </p:tavLst>
                                    </p:anim>
                                    <p:anim calcmode="lin" valueType="num">
                                      <p:cBhvr>
                                        <p:cTn id="22" dur="1000" fill="hold"/>
                                        <p:tgtEl>
                                          <p:spTgt spid="55301"/>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5530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animBg="1"/>
      <p:bldP spid="55299" grpId="0" autoUpdateAnimBg="0"/>
      <p:bldP spid="55300" grpId="0" autoUpdateAnimBg="0"/>
      <p:bldP spid="55301"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0178" name="Line 2"/>
          <p:cNvSpPr>
            <a:spLocks noChangeShapeType="1"/>
          </p:cNvSpPr>
          <p:nvPr/>
        </p:nvSpPr>
        <p:spPr bwMode="auto">
          <a:xfrm flipH="1">
            <a:off x="4725988" y="0"/>
            <a:ext cx="0" cy="6858000"/>
          </a:xfrm>
          <a:prstGeom prst="line">
            <a:avLst/>
          </a:prstGeom>
          <a:noFill/>
          <a:ln w="38100">
            <a:solidFill>
              <a:srgbClr val="FF0000"/>
            </a:solidFill>
            <a:round/>
            <a:headEnd/>
            <a:tailEnd/>
          </a:ln>
          <a:effectLst/>
        </p:spPr>
        <p:txBody>
          <a:bodyPr/>
          <a:lstStyle/>
          <a:p>
            <a:endParaRPr lang="en-US"/>
          </a:p>
        </p:txBody>
      </p:sp>
      <p:sp>
        <p:nvSpPr>
          <p:cNvPr id="50179" name="Text Box 3"/>
          <p:cNvSpPr txBox="1">
            <a:spLocks noChangeArrowheads="1"/>
          </p:cNvSpPr>
          <p:nvPr/>
        </p:nvSpPr>
        <p:spPr bwMode="auto">
          <a:xfrm>
            <a:off x="182563" y="847725"/>
            <a:ext cx="4425950" cy="5493812"/>
          </a:xfrm>
          <a:prstGeom prst="rect">
            <a:avLst/>
          </a:prstGeom>
          <a:noFill/>
          <a:ln w="9525">
            <a:noFill/>
            <a:miter lim="800000"/>
            <a:headEnd/>
            <a:tailEnd/>
          </a:ln>
          <a:effectLst/>
        </p:spPr>
        <p:txBody>
          <a:bodyPr>
            <a:spAutoFit/>
          </a:bodyPr>
          <a:lstStyle/>
          <a:p>
            <a:pPr algn="l">
              <a:spcBef>
                <a:spcPct val="50000"/>
              </a:spcBef>
            </a:pPr>
            <a:r>
              <a:rPr lang="en-CA" sz="2000" dirty="0" smtClean="0">
                <a:solidFill>
                  <a:srgbClr val="000000"/>
                </a:solidFill>
                <a:latin typeface="Times New Roman" pitchFamily="18" charset="0"/>
                <a:cs typeface="Arial" charset="0"/>
              </a:rPr>
              <a:t>Mari </a:t>
            </a:r>
            <a:r>
              <a:rPr lang="en-CA" sz="2000" dirty="0" err="1" smtClean="0">
                <a:solidFill>
                  <a:srgbClr val="000000"/>
                </a:solidFill>
                <a:latin typeface="Times New Roman" pitchFamily="18" charset="0"/>
                <a:cs typeface="Arial" charset="0"/>
              </a:rPr>
              <a:t>kita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lihat</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pada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abad</a:t>
            </a:r>
            <a:r>
              <a:rPr lang="en-CA" sz="2000" dirty="0" smtClean="0">
                <a:solidFill>
                  <a:srgbClr val="000000"/>
                </a:solidFill>
                <a:latin typeface="Times New Roman" pitchFamily="18" charset="0"/>
                <a:cs typeface="Arial" charset="0"/>
              </a:rPr>
              <a:t> ke-20. </a:t>
            </a:r>
            <a:r>
              <a:rPr lang="en-CA" sz="2000" dirty="0" err="1" smtClean="0">
                <a:solidFill>
                  <a:srgbClr val="000000"/>
                </a:solidFill>
                <a:latin typeface="Times New Roman" pitchFamily="18" charset="0"/>
                <a:cs typeface="Arial" charset="0"/>
              </a:rPr>
              <a:t>pada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awal</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tahun</a:t>
            </a:r>
            <a:r>
              <a:rPr lang="en-CA" sz="2000" dirty="0" smtClean="0">
                <a:solidFill>
                  <a:srgbClr val="000000"/>
                </a:solidFill>
                <a:latin typeface="Times New Roman" pitchFamily="18" charset="0"/>
                <a:cs typeface="Arial" charset="0"/>
              </a:rPr>
              <a:t> 1900 </a:t>
            </a:r>
            <a:r>
              <a:rPr lang="en-CA" sz="2000" dirty="0" err="1" smtClean="0">
                <a:solidFill>
                  <a:srgbClr val="000000"/>
                </a:solidFill>
                <a:latin typeface="Times New Roman" pitchFamily="18" charset="0"/>
                <a:cs typeface="Arial" charset="0"/>
              </a:rPr>
              <a:t>kita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mengalami</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Perang</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Dunia</a:t>
            </a:r>
            <a:r>
              <a:rPr lang="en-CA" sz="2000" dirty="0" smtClean="0">
                <a:solidFill>
                  <a:srgbClr val="000000"/>
                </a:solidFill>
                <a:latin typeface="Times New Roman" pitchFamily="18" charset="0"/>
                <a:cs typeface="Arial" charset="0"/>
              </a:rPr>
              <a:t> I </a:t>
            </a:r>
            <a:r>
              <a:rPr lang="en-CA" sz="2000" dirty="0" err="1" smtClean="0">
                <a:solidFill>
                  <a:srgbClr val="000000"/>
                </a:solidFill>
                <a:latin typeface="Times New Roman" pitchFamily="18" charset="0"/>
                <a:cs typeface="Arial" charset="0"/>
              </a:rPr>
              <a:t>dan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Perang</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Dunia</a:t>
            </a:r>
            <a:r>
              <a:rPr lang="en-CA" sz="2000" dirty="0" smtClean="0">
                <a:solidFill>
                  <a:srgbClr val="000000"/>
                </a:solidFill>
                <a:latin typeface="Times New Roman" pitchFamily="18" charset="0"/>
                <a:cs typeface="Arial" charset="0"/>
              </a:rPr>
              <a:t> II. </a:t>
            </a:r>
            <a:r>
              <a:rPr lang="en-CA" sz="2000" dirty="0" err="1" smtClean="0">
                <a:solidFill>
                  <a:srgbClr val="000000"/>
                </a:solidFill>
                <a:latin typeface="Times New Roman" pitchFamily="18" charset="0"/>
                <a:cs typeface="Arial" charset="0"/>
              </a:rPr>
              <a:t>Ini</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adalah</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perang</a:t>
            </a:r>
            <a:r>
              <a:rPr lang="en-CA" sz="2000" dirty="0" smtClean="0">
                <a:solidFill>
                  <a:srgbClr val="000000"/>
                </a:solidFill>
                <a:latin typeface="Times New Roman" pitchFamily="18" charset="0"/>
                <a:cs typeface="Arial" charset="0"/>
              </a:rPr>
              <a:t> yang </a:t>
            </a:r>
            <a:r>
              <a:rPr lang="en-CA" sz="2000" dirty="0" err="1" smtClean="0">
                <a:solidFill>
                  <a:srgbClr val="000000"/>
                </a:solidFill>
                <a:latin typeface="Times New Roman" pitchFamily="18" charset="0"/>
                <a:cs typeface="Arial" charset="0"/>
              </a:rPr>
              <a:t>sangat</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besar</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sepanjang</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sejarah</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manusia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Sejak</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saat</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itu</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sepertinya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tidak</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ada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peperangan</a:t>
            </a:r>
            <a:r>
              <a:rPr lang="en-CA" sz="2000" dirty="0" smtClean="0">
                <a:solidFill>
                  <a:srgbClr val="000000"/>
                </a:solidFill>
                <a:latin typeface="Times New Roman" pitchFamily="18" charset="0"/>
                <a:cs typeface="Arial" charset="0"/>
              </a:rPr>
              <a:t> yang </a:t>
            </a:r>
            <a:r>
              <a:rPr lang="en-CA" sz="2000" dirty="0" err="1" smtClean="0">
                <a:solidFill>
                  <a:srgbClr val="000000"/>
                </a:solidFill>
                <a:latin typeface="Times New Roman" pitchFamily="18" charset="0"/>
                <a:cs typeface="Arial" charset="0"/>
              </a:rPr>
              <a:t>terjadi</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di</a:t>
            </a:r>
            <a:r>
              <a:rPr lang="en-CA" sz="2000" dirty="0" smtClean="0">
                <a:solidFill>
                  <a:srgbClr val="000000"/>
                </a:solidFill>
                <a:latin typeface="Times New Roman" pitchFamily="18" charset="0"/>
                <a:cs typeface="Arial" charset="0"/>
              </a:rPr>
              <a:t> planet </a:t>
            </a:r>
            <a:r>
              <a:rPr lang="en-CA" sz="2000" dirty="0" err="1" smtClean="0">
                <a:solidFill>
                  <a:srgbClr val="000000"/>
                </a:solidFill>
                <a:latin typeface="Times New Roman" pitchFamily="18" charset="0"/>
                <a:cs typeface="Arial" charset="0"/>
              </a:rPr>
              <a:t>bumi</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Tapi</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sekarang</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ini</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peperangan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terjadi</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kembali</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di</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beberapa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tempat</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Apakah</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saudara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tahu</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seberapa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banyak</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dana</a:t>
            </a:r>
            <a:r>
              <a:rPr lang="en-CA" sz="2000" dirty="0" smtClean="0">
                <a:solidFill>
                  <a:srgbClr val="000000"/>
                </a:solidFill>
                <a:latin typeface="Times New Roman" pitchFamily="18" charset="0"/>
                <a:cs typeface="Arial" charset="0"/>
              </a:rPr>
              <a:t> yang </a:t>
            </a:r>
            <a:r>
              <a:rPr lang="en-CA" sz="2000" dirty="0" err="1" smtClean="0">
                <a:solidFill>
                  <a:srgbClr val="000000"/>
                </a:solidFill>
                <a:latin typeface="Times New Roman" pitchFamily="18" charset="0"/>
                <a:cs typeface="Arial" charset="0"/>
              </a:rPr>
              <a:t>dihabiskan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untuk</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perang</a:t>
            </a:r>
            <a:r>
              <a:rPr lang="en-CA" sz="2000" dirty="0" smtClean="0">
                <a:solidFill>
                  <a:srgbClr val="000000"/>
                </a:solidFill>
                <a:latin typeface="Times New Roman" pitchFamily="18" charset="0"/>
                <a:cs typeface="Arial" charset="0"/>
              </a:rPr>
              <a:t>?</a:t>
            </a:r>
          </a:p>
          <a:p>
            <a:pPr algn="l">
              <a:spcBef>
                <a:spcPct val="50000"/>
              </a:spcBef>
            </a:pPr>
            <a:r>
              <a:rPr lang="en-CA" sz="2000" dirty="0" err="1" smtClean="0">
                <a:solidFill>
                  <a:srgbClr val="000000"/>
                </a:solidFill>
                <a:latin typeface="Times New Roman" pitchFamily="18" charset="0"/>
                <a:cs typeface="Arial" charset="0"/>
              </a:rPr>
              <a:t>Pengeluaran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Untuk</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Perang</a:t>
            </a:r>
            <a:r>
              <a:rPr lang="en-CA" sz="2000" dirty="0" smtClean="0">
                <a:solidFill>
                  <a:srgbClr val="000000"/>
                </a:solidFill>
                <a:latin typeface="Times New Roman" pitchFamily="18" charset="0"/>
                <a:cs typeface="Arial" charset="0"/>
              </a:rPr>
              <a:t>/</a:t>
            </a:r>
            <a:r>
              <a:rPr lang="en-CA" sz="2000" dirty="0" err="1" smtClean="0">
                <a:solidFill>
                  <a:srgbClr val="000000"/>
                </a:solidFill>
                <a:latin typeface="Times New Roman" pitchFamily="18" charset="0"/>
                <a:cs typeface="Arial" charset="0"/>
              </a:rPr>
              <a:t>Pertahanan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tahun</a:t>
            </a:r>
            <a:r>
              <a:rPr lang="en-CA" sz="2000" dirty="0" smtClean="0">
                <a:solidFill>
                  <a:srgbClr val="000000"/>
                </a:solidFill>
                <a:latin typeface="Times New Roman" pitchFamily="18" charset="0"/>
                <a:cs typeface="Arial" charset="0"/>
              </a:rPr>
              <a:t> 1990</a:t>
            </a:r>
          </a:p>
          <a:p>
            <a:pPr algn="l">
              <a:spcBef>
                <a:spcPct val="50000"/>
              </a:spcBef>
            </a:pPr>
            <a:r>
              <a:rPr lang="en-CA" sz="2000" dirty="0" smtClean="0">
                <a:solidFill>
                  <a:srgbClr val="000000"/>
                </a:solidFill>
                <a:latin typeface="Arial" charset="0"/>
                <a:cs typeface="Arial" charset="0"/>
              </a:rPr>
              <a:t>USA </a:t>
            </a:r>
            <a:r>
              <a:rPr lang="en-CA" sz="2000" dirty="0">
                <a:solidFill>
                  <a:srgbClr val="000000"/>
                </a:solidFill>
                <a:latin typeface="Arial" charset="0"/>
                <a:cs typeface="Arial" charset="0"/>
              </a:rPr>
              <a:t>= $</a:t>
            </a:r>
            <a:r>
              <a:rPr lang="en-CA" sz="2000" dirty="0" smtClean="0">
                <a:solidFill>
                  <a:srgbClr val="000000"/>
                </a:solidFill>
                <a:latin typeface="Arial" charset="0"/>
                <a:cs typeface="Arial" charset="0"/>
              </a:rPr>
              <a:t>312.9 </a:t>
            </a:r>
            <a:r>
              <a:rPr lang="en-CA" sz="2000" dirty="0" err="1" smtClean="0">
                <a:solidFill>
                  <a:srgbClr val="000000"/>
                </a:solidFill>
                <a:latin typeface="Arial" charset="0"/>
                <a:cs typeface="Arial" charset="0"/>
              </a:rPr>
              <a:t>Milliar</a:t>
            </a:r>
            <a:endParaRPr lang="en-CA" sz="2000" dirty="0">
              <a:solidFill>
                <a:srgbClr val="000000"/>
              </a:solidFill>
              <a:latin typeface="Times New Roman" pitchFamily="18" charset="0"/>
              <a:cs typeface="Arial" charset="0"/>
            </a:endParaRPr>
          </a:p>
          <a:p>
            <a:pPr algn="l">
              <a:spcBef>
                <a:spcPct val="50000"/>
              </a:spcBef>
            </a:pPr>
            <a:r>
              <a:rPr lang="en-CA" sz="2000" dirty="0">
                <a:solidFill>
                  <a:srgbClr val="000000"/>
                </a:solidFill>
                <a:latin typeface="Arial" charset="0"/>
                <a:cs typeface="Arial" charset="0"/>
              </a:rPr>
              <a:t>World = </a:t>
            </a:r>
            <a:r>
              <a:rPr lang="en-CA" sz="2000" u="sng" dirty="0">
                <a:solidFill>
                  <a:srgbClr val="000000"/>
                </a:solidFill>
                <a:latin typeface="Arial" charset="0"/>
                <a:cs typeface="Arial" charset="0"/>
              </a:rPr>
              <a:t>$1.1 </a:t>
            </a:r>
            <a:r>
              <a:rPr lang="en-CA" sz="2000" u="sng" dirty="0" err="1" smtClean="0">
                <a:solidFill>
                  <a:srgbClr val="000000"/>
                </a:solidFill>
                <a:latin typeface="Arial" charset="0"/>
                <a:cs typeface="Arial" charset="0"/>
              </a:rPr>
              <a:t>Triliun</a:t>
            </a:r>
            <a:r>
              <a:rPr lang="en-CA" sz="2000" dirty="0" smtClean="0">
                <a:solidFill>
                  <a:srgbClr val="000000"/>
                </a:solidFill>
                <a:latin typeface="Times New Roman" pitchFamily="18" charset="0"/>
                <a:cs typeface="Arial" charset="0"/>
              </a:rPr>
              <a:t> </a:t>
            </a:r>
            <a:endParaRPr lang="en-CA" sz="2000" dirty="0">
              <a:solidFill>
                <a:srgbClr val="000000"/>
              </a:solidFill>
              <a:latin typeface="Times New Roman" pitchFamily="18" charset="0"/>
              <a:cs typeface="Arial" charset="0"/>
            </a:endParaRPr>
          </a:p>
          <a:p>
            <a:pPr algn="l">
              <a:spcBef>
                <a:spcPct val="50000"/>
              </a:spcBef>
            </a:pPr>
            <a:r>
              <a:rPr lang="en-CA" sz="1400" dirty="0">
                <a:solidFill>
                  <a:srgbClr val="000000"/>
                </a:solidFill>
                <a:latin typeface="Arial" charset="0"/>
                <a:cs typeface="Arial" charset="0"/>
              </a:rPr>
              <a:t>CIA Hypertext </a:t>
            </a:r>
            <a:r>
              <a:rPr lang="en-CA" sz="1400" i="1" dirty="0">
                <a:solidFill>
                  <a:srgbClr val="000000"/>
                </a:solidFill>
                <a:latin typeface="Arial" charset="0"/>
                <a:cs typeface="Arial" charset="0"/>
              </a:rPr>
              <a:t>World Fact Book </a:t>
            </a:r>
            <a:r>
              <a:rPr lang="en-CA" sz="1400" dirty="0">
                <a:solidFill>
                  <a:srgbClr val="000000"/>
                </a:solidFill>
                <a:latin typeface="Arial" charset="0"/>
                <a:cs typeface="Arial" charset="0"/>
              </a:rPr>
              <a:t>DOS Version 1993 </a:t>
            </a:r>
            <a:endParaRPr lang="en-CA" sz="2000" dirty="0">
              <a:solidFill>
                <a:srgbClr val="FF0000"/>
              </a:solidFill>
              <a:latin typeface="Times New Roman" pitchFamily="18" charset="0"/>
              <a:cs typeface="Arial" charset="0"/>
            </a:endParaRPr>
          </a:p>
        </p:txBody>
      </p:sp>
      <p:pic>
        <p:nvPicPr>
          <p:cNvPr id="50181" name="Picture 5"/>
          <p:cNvPicPr>
            <a:picLocks noChangeAspect="1" noChangeArrowheads="1"/>
          </p:cNvPicPr>
          <p:nvPr/>
        </p:nvPicPr>
        <p:blipFill>
          <a:blip r:embed="rId3"/>
          <a:srcRect/>
          <a:stretch>
            <a:fillRect/>
          </a:stretch>
        </p:blipFill>
        <p:spPr bwMode="auto">
          <a:xfrm>
            <a:off x="1027113" y="269875"/>
            <a:ext cx="2333625" cy="390525"/>
          </a:xfrm>
          <a:prstGeom prst="rect">
            <a:avLst/>
          </a:prstGeom>
          <a:noFill/>
          <a:ln w="9525">
            <a:noFill/>
            <a:miter lim="800000"/>
            <a:headEnd/>
            <a:tailEnd/>
          </a:ln>
          <a:effectLst/>
        </p:spPr>
      </p:pic>
      <p:sp>
        <p:nvSpPr>
          <p:cNvPr id="50186" name="Text Box 10"/>
          <p:cNvSpPr txBox="1">
            <a:spLocks noChangeArrowheads="1"/>
          </p:cNvSpPr>
          <p:nvPr/>
        </p:nvSpPr>
        <p:spPr bwMode="auto">
          <a:xfrm>
            <a:off x="4836804" y="741528"/>
            <a:ext cx="4110038" cy="4524315"/>
          </a:xfrm>
          <a:prstGeom prst="rect">
            <a:avLst/>
          </a:prstGeom>
          <a:noFill/>
          <a:ln w="9525">
            <a:noFill/>
            <a:miter lim="800000"/>
            <a:headEnd/>
            <a:tailEnd/>
          </a:ln>
          <a:effectLst/>
        </p:spPr>
        <p:txBody>
          <a:bodyPr>
            <a:spAutoFit/>
          </a:bodyPr>
          <a:lstStyle/>
          <a:p>
            <a:pPr>
              <a:spcBef>
                <a:spcPts val="0"/>
              </a:spcBef>
            </a:pPr>
            <a:r>
              <a:rPr lang="en-CA" sz="2400" dirty="0" smtClean="0">
                <a:solidFill>
                  <a:srgbClr val="000000"/>
                </a:solidFill>
                <a:latin typeface="Arial" charset="0"/>
                <a:cs typeface="Arial" charset="0"/>
              </a:rPr>
              <a:t>Dari </a:t>
            </a:r>
            <a:r>
              <a:rPr lang="en-CA" sz="2400" dirty="0" err="1" smtClean="0">
                <a:solidFill>
                  <a:srgbClr val="000000"/>
                </a:solidFill>
                <a:latin typeface="Arial" charset="0"/>
                <a:cs typeface="Arial" charset="0"/>
              </a:rPr>
              <a:t>Juli</a:t>
            </a:r>
            <a:r>
              <a:rPr lang="en-CA" sz="2400" dirty="0" smtClean="0">
                <a:solidFill>
                  <a:srgbClr val="000000"/>
                </a:solidFill>
                <a:latin typeface="Arial" charset="0"/>
                <a:cs typeface="Arial" charset="0"/>
              </a:rPr>
              <a:t> 1914 </a:t>
            </a:r>
            <a:r>
              <a:rPr lang="en-CA" sz="2400" dirty="0" err="1" smtClean="0">
                <a:solidFill>
                  <a:srgbClr val="000000"/>
                </a:solidFill>
                <a:latin typeface="Arial" charset="0"/>
                <a:cs typeface="Arial" charset="0"/>
              </a:rPr>
              <a:t>sampai</a:t>
            </a:r>
            <a:r>
              <a:rPr lang="en-CA" sz="2400" dirty="0" smtClean="0">
                <a:solidFill>
                  <a:srgbClr val="000000"/>
                </a:solidFill>
                <a:latin typeface="Arial" charset="0"/>
                <a:cs typeface="Arial" charset="0"/>
              </a:rPr>
              <a:t> December 1917, </a:t>
            </a:r>
            <a:r>
              <a:rPr lang="en-CA" sz="2400" dirty="0" err="1" smtClean="0">
                <a:solidFill>
                  <a:srgbClr val="000000"/>
                </a:solidFill>
                <a:latin typeface="Arial" charset="0"/>
                <a:cs typeface="Arial" charset="0"/>
              </a:rPr>
              <a:t>terdapat</a:t>
            </a:r>
            <a:r>
              <a:rPr lang="en-CA" sz="2400" dirty="0" smtClean="0">
                <a:solidFill>
                  <a:srgbClr val="000000"/>
                </a:solidFill>
                <a:latin typeface="Arial" charset="0"/>
                <a:cs typeface="Arial" charset="0"/>
              </a:rPr>
              <a:t> 18 </a:t>
            </a:r>
            <a:r>
              <a:rPr lang="en-CA" sz="2400" dirty="0" err="1" smtClean="0">
                <a:solidFill>
                  <a:srgbClr val="000000"/>
                </a:solidFill>
                <a:latin typeface="Arial" charset="0"/>
                <a:cs typeface="Arial" charset="0"/>
              </a:rPr>
              <a:t>pernyataan</a:t>
            </a:r>
            <a:r>
              <a:rPr lang="en-CA" sz="2400" dirty="0" smtClean="0">
                <a:solidFill>
                  <a:srgbClr val="000000"/>
                </a:solidFill>
                <a:latin typeface="Arial" charset="0"/>
                <a:cs typeface="Arial" charset="0"/>
              </a:rPr>
              <a:t> </a:t>
            </a:r>
            <a:r>
              <a:rPr lang="en-CA" sz="2400" dirty="0" err="1" smtClean="0">
                <a:solidFill>
                  <a:srgbClr val="000000"/>
                </a:solidFill>
                <a:latin typeface="Arial" charset="0"/>
                <a:cs typeface="Arial" charset="0"/>
              </a:rPr>
              <a:t>Perang</a:t>
            </a:r>
            <a:r>
              <a:rPr lang="en-CA" sz="2400" dirty="0" smtClean="0">
                <a:solidFill>
                  <a:srgbClr val="000000"/>
                </a:solidFill>
                <a:latin typeface="Arial" charset="0"/>
                <a:cs typeface="Arial" charset="0"/>
              </a:rPr>
              <a:t> </a:t>
            </a:r>
            <a:r>
              <a:rPr lang="en-CA" sz="2400" dirty="0" err="1" smtClean="0">
                <a:solidFill>
                  <a:srgbClr val="000000"/>
                </a:solidFill>
                <a:latin typeface="Arial" charset="0"/>
                <a:cs typeface="Arial" charset="0"/>
              </a:rPr>
              <a:t>antar</a:t>
            </a:r>
            <a:r>
              <a:rPr lang="en-CA" sz="2400" dirty="0" smtClean="0">
                <a:solidFill>
                  <a:srgbClr val="000000"/>
                </a:solidFill>
                <a:latin typeface="Arial" charset="0"/>
                <a:cs typeface="Arial" charset="0"/>
              </a:rPr>
              <a:t> </a:t>
            </a:r>
            <a:r>
              <a:rPr lang="en-CA" sz="2400" dirty="0" err="1" smtClean="0">
                <a:solidFill>
                  <a:srgbClr val="000000"/>
                </a:solidFill>
                <a:latin typeface="Arial" charset="0"/>
                <a:cs typeface="Arial" charset="0"/>
              </a:rPr>
              <a:t>negara</a:t>
            </a:r>
            <a:r>
              <a:rPr lang="en-CA" sz="2400" dirty="0" smtClean="0">
                <a:solidFill>
                  <a:srgbClr val="000000"/>
                </a:solidFill>
                <a:latin typeface="Arial" charset="0"/>
                <a:cs typeface="Arial" charset="0"/>
              </a:rPr>
              <a:t>! </a:t>
            </a:r>
            <a:r>
              <a:rPr lang="en-CA" sz="2400" dirty="0" err="1" smtClean="0">
                <a:solidFill>
                  <a:srgbClr val="000000"/>
                </a:solidFill>
                <a:latin typeface="Arial" charset="0"/>
                <a:cs typeface="Arial" charset="0"/>
              </a:rPr>
              <a:t>Bahkan</a:t>
            </a:r>
            <a:r>
              <a:rPr lang="en-CA" sz="2400" dirty="0" smtClean="0">
                <a:solidFill>
                  <a:srgbClr val="000000"/>
                </a:solidFill>
                <a:latin typeface="Arial" charset="0"/>
                <a:cs typeface="Arial" charset="0"/>
              </a:rPr>
              <a:t> </a:t>
            </a:r>
            <a:r>
              <a:rPr lang="en-CA" sz="2400" dirty="0" err="1" smtClean="0">
                <a:solidFill>
                  <a:srgbClr val="000000"/>
                </a:solidFill>
                <a:latin typeface="Arial" charset="0"/>
                <a:cs typeface="Arial" charset="0"/>
              </a:rPr>
              <a:t>sampai</a:t>
            </a:r>
            <a:r>
              <a:rPr lang="en-CA" sz="2400" dirty="0" smtClean="0">
                <a:solidFill>
                  <a:srgbClr val="000000"/>
                </a:solidFill>
                <a:latin typeface="Arial" charset="0"/>
                <a:cs typeface="Arial" charset="0"/>
              </a:rPr>
              <a:t> </a:t>
            </a:r>
            <a:r>
              <a:rPr lang="en-CA" sz="2400" dirty="0" err="1" smtClean="0">
                <a:solidFill>
                  <a:srgbClr val="000000"/>
                </a:solidFill>
                <a:latin typeface="Arial" charset="0"/>
                <a:cs typeface="Arial" charset="0"/>
              </a:rPr>
              <a:t>sekarang</a:t>
            </a:r>
            <a:r>
              <a:rPr lang="en-CA" sz="2400" dirty="0" smtClean="0">
                <a:solidFill>
                  <a:srgbClr val="000000"/>
                </a:solidFill>
                <a:latin typeface="Arial" charset="0"/>
                <a:cs typeface="Arial" charset="0"/>
              </a:rPr>
              <a:t> </a:t>
            </a:r>
            <a:r>
              <a:rPr lang="en-CA" sz="2400" dirty="0" err="1" smtClean="0">
                <a:solidFill>
                  <a:srgbClr val="000000"/>
                </a:solidFill>
                <a:latin typeface="Arial" charset="0"/>
                <a:cs typeface="Arial" charset="0"/>
              </a:rPr>
              <a:t>kita</a:t>
            </a:r>
            <a:r>
              <a:rPr lang="en-CA" sz="2400" dirty="0" smtClean="0">
                <a:solidFill>
                  <a:srgbClr val="000000"/>
                </a:solidFill>
                <a:latin typeface="Arial" charset="0"/>
                <a:cs typeface="Arial" charset="0"/>
              </a:rPr>
              <a:t> </a:t>
            </a:r>
            <a:r>
              <a:rPr lang="en-CA" sz="2400" dirty="0" err="1" smtClean="0">
                <a:solidFill>
                  <a:srgbClr val="000000"/>
                </a:solidFill>
                <a:latin typeface="Arial" charset="0"/>
                <a:cs typeface="Arial" charset="0"/>
              </a:rPr>
              <a:t>masih</a:t>
            </a:r>
            <a:r>
              <a:rPr lang="en-CA" sz="2400" dirty="0" smtClean="0">
                <a:solidFill>
                  <a:srgbClr val="000000"/>
                </a:solidFill>
                <a:latin typeface="Arial" charset="0"/>
                <a:cs typeface="Arial" charset="0"/>
              </a:rPr>
              <a:t> </a:t>
            </a:r>
            <a:r>
              <a:rPr lang="en-CA" sz="2400" dirty="0" err="1" smtClean="0">
                <a:solidFill>
                  <a:srgbClr val="000000"/>
                </a:solidFill>
                <a:latin typeface="Arial" charset="0"/>
                <a:cs typeface="Arial" charset="0"/>
              </a:rPr>
              <a:t>berada</a:t>
            </a:r>
            <a:r>
              <a:rPr lang="en-CA" sz="2400" dirty="0" smtClean="0">
                <a:solidFill>
                  <a:srgbClr val="000000"/>
                </a:solidFill>
                <a:latin typeface="Arial" charset="0"/>
                <a:cs typeface="Arial" charset="0"/>
              </a:rPr>
              <a:t> </a:t>
            </a:r>
            <a:r>
              <a:rPr lang="en-CA" sz="2400" dirty="0" err="1" smtClean="0">
                <a:solidFill>
                  <a:srgbClr val="000000"/>
                </a:solidFill>
                <a:latin typeface="Arial" charset="0"/>
                <a:cs typeface="Arial" charset="0"/>
              </a:rPr>
              <a:t>di</a:t>
            </a:r>
            <a:r>
              <a:rPr lang="en-CA" sz="2400" dirty="0" smtClean="0">
                <a:solidFill>
                  <a:srgbClr val="000000"/>
                </a:solidFill>
                <a:latin typeface="Arial" charset="0"/>
                <a:cs typeface="Arial" charset="0"/>
              </a:rPr>
              <a:t> </a:t>
            </a:r>
            <a:r>
              <a:rPr lang="en-CA" sz="2400" dirty="0" err="1" smtClean="0">
                <a:solidFill>
                  <a:srgbClr val="000000"/>
                </a:solidFill>
                <a:latin typeface="Arial" charset="0"/>
                <a:cs typeface="Arial" charset="0"/>
              </a:rPr>
              <a:t>tengah-tengah</a:t>
            </a:r>
            <a:r>
              <a:rPr lang="en-CA" sz="2400" dirty="0" smtClean="0">
                <a:solidFill>
                  <a:srgbClr val="000000"/>
                </a:solidFill>
                <a:latin typeface="Arial" charset="0"/>
                <a:cs typeface="Arial" charset="0"/>
              </a:rPr>
              <a:t> </a:t>
            </a:r>
            <a:r>
              <a:rPr lang="en-CA" sz="2400" dirty="0" err="1" smtClean="0">
                <a:solidFill>
                  <a:srgbClr val="000000"/>
                </a:solidFill>
                <a:latin typeface="Arial" charset="0"/>
                <a:cs typeface="Arial" charset="0"/>
              </a:rPr>
              <a:t>peperangan</a:t>
            </a:r>
            <a:r>
              <a:rPr lang="en-CA" sz="2400" dirty="0" smtClean="0">
                <a:solidFill>
                  <a:srgbClr val="000000"/>
                </a:solidFill>
                <a:latin typeface="Arial" charset="0"/>
                <a:cs typeface="Arial" charset="0"/>
              </a:rPr>
              <a:t>! </a:t>
            </a:r>
          </a:p>
          <a:p>
            <a:pPr>
              <a:spcBef>
                <a:spcPts val="0"/>
              </a:spcBef>
            </a:pPr>
            <a:r>
              <a:rPr lang="en-CA" sz="2400" dirty="0" smtClean="0">
                <a:solidFill>
                  <a:srgbClr val="000000"/>
                </a:solidFill>
                <a:latin typeface="Arial" charset="0"/>
                <a:cs typeface="Arial" charset="0"/>
              </a:rPr>
              <a:t>Di </a:t>
            </a:r>
            <a:r>
              <a:rPr lang="en-CA" sz="2400" dirty="0" err="1" smtClean="0">
                <a:solidFill>
                  <a:srgbClr val="000000"/>
                </a:solidFill>
                <a:latin typeface="Arial" charset="0"/>
                <a:cs typeface="Arial" charset="0"/>
              </a:rPr>
              <a:t>mana</a:t>
            </a:r>
            <a:r>
              <a:rPr lang="en-CA" sz="2400" dirty="0" smtClean="0">
                <a:solidFill>
                  <a:srgbClr val="000000"/>
                </a:solidFill>
                <a:latin typeface="Arial" charset="0"/>
                <a:cs typeface="Arial" charset="0"/>
              </a:rPr>
              <a:t> </a:t>
            </a:r>
            <a:r>
              <a:rPr lang="en-CA" sz="2400" dirty="0" err="1" smtClean="0">
                <a:solidFill>
                  <a:srgbClr val="000000"/>
                </a:solidFill>
                <a:latin typeface="Arial" charset="0"/>
                <a:cs typeface="Arial" charset="0"/>
              </a:rPr>
              <a:t>saja</a:t>
            </a:r>
            <a:r>
              <a:rPr lang="en-CA" sz="2400" dirty="0" smtClean="0">
                <a:solidFill>
                  <a:srgbClr val="000000"/>
                </a:solidFill>
                <a:latin typeface="Arial" charset="0"/>
                <a:cs typeface="Arial" charset="0"/>
              </a:rPr>
              <a:t> </a:t>
            </a:r>
            <a:r>
              <a:rPr lang="en-CA" sz="2400" dirty="0" err="1" smtClean="0">
                <a:solidFill>
                  <a:srgbClr val="000000"/>
                </a:solidFill>
                <a:latin typeface="Arial" charset="0"/>
                <a:cs typeface="Arial" charset="0"/>
              </a:rPr>
              <a:t>kita</a:t>
            </a:r>
            <a:r>
              <a:rPr lang="en-CA" sz="2400" dirty="0" smtClean="0">
                <a:solidFill>
                  <a:srgbClr val="000000"/>
                </a:solidFill>
                <a:latin typeface="Arial" charset="0"/>
                <a:cs typeface="Arial" charset="0"/>
              </a:rPr>
              <a:t> </a:t>
            </a:r>
            <a:r>
              <a:rPr lang="en-CA" sz="2400" dirty="0" err="1" smtClean="0">
                <a:solidFill>
                  <a:srgbClr val="000000"/>
                </a:solidFill>
                <a:latin typeface="Arial" charset="0"/>
                <a:cs typeface="Arial" charset="0"/>
              </a:rPr>
              <a:t>dapat</a:t>
            </a:r>
            <a:r>
              <a:rPr lang="en-CA" sz="2400" dirty="0" smtClean="0">
                <a:solidFill>
                  <a:srgbClr val="000000"/>
                </a:solidFill>
                <a:latin typeface="Arial" charset="0"/>
                <a:cs typeface="Arial" charset="0"/>
              </a:rPr>
              <a:t> </a:t>
            </a:r>
            <a:r>
              <a:rPr lang="en-CA" sz="2400" dirty="0" err="1" smtClean="0">
                <a:solidFill>
                  <a:srgbClr val="000000"/>
                </a:solidFill>
                <a:latin typeface="Arial" charset="0"/>
                <a:cs typeface="Arial" charset="0"/>
              </a:rPr>
              <a:t>lihat</a:t>
            </a:r>
            <a:r>
              <a:rPr lang="en-CA" sz="2400" dirty="0" smtClean="0">
                <a:solidFill>
                  <a:srgbClr val="000000"/>
                </a:solidFill>
                <a:latin typeface="Arial" charset="0"/>
                <a:cs typeface="Arial" charset="0"/>
              </a:rPr>
              <a:t> </a:t>
            </a:r>
            <a:r>
              <a:rPr lang="en-CA" sz="2400" dirty="0" err="1" smtClean="0">
                <a:solidFill>
                  <a:srgbClr val="000000"/>
                </a:solidFill>
                <a:latin typeface="Arial" charset="0"/>
                <a:cs typeface="Arial" charset="0"/>
              </a:rPr>
              <a:t>bahwa</a:t>
            </a:r>
            <a:r>
              <a:rPr lang="en-CA" sz="2400" dirty="0" smtClean="0">
                <a:solidFill>
                  <a:srgbClr val="000000"/>
                </a:solidFill>
                <a:latin typeface="Arial" charset="0"/>
                <a:cs typeface="Arial" charset="0"/>
              </a:rPr>
              <a:t> </a:t>
            </a:r>
            <a:r>
              <a:rPr lang="en-CA" sz="2400" dirty="0" err="1" smtClean="0">
                <a:solidFill>
                  <a:srgbClr val="000000"/>
                </a:solidFill>
                <a:latin typeface="Arial" charset="0"/>
                <a:cs typeface="Arial" charset="0"/>
              </a:rPr>
              <a:t>bangsa</a:t>
            </a:r>
            <a:r>
              <a:rPr lang="en-CA" sz="2400" dirty="0" smtClean="0">
                <a:solidFill>
                  <a:srgbClr val="000000"/>
                </a:solidFill>
                <a:latin typeface="Arial" charset="0"/>
                <a:cs typeface="Arial" charset="0"/>
              </a:rPr>
              <a:t> </a:t>
            </a:r>
            <a:r>
              <a:rPr lang="en-CA" sz="2400" dirty="0" err="1" smtClean="0">
                <a:solidFill>
                  <a:srgbClr val="000000"/>
                </a:solidFill>
                <a:latin typeface="Arial" charset="0"/>
                <a:cs typeface="Arial" charset="0"/>
              </a:rPr>
              <a:t>menyerang</a:t>
            </a:r>
            <a:r>
              <a:rPr lang="en-CA" sz="2400" dirty="0" smtClean="0">
                <a:solidFill>
                  <a:srgbClr val="000000"/>
                </a:solidFill>
                <a:latin typeface="Arial" charset="0"/>
                <a:cs typeface="Arial" charset="0"/>
              </a:rPr>
              <a:t> </a:t>
            </a:r>
            <a:r>
              <a:rPr lang="en-CA" sz="2400" dirty="0" err="1" smtClean="0">
                <a:solidFill>
                  <a:srgbClr val="000000"/>
                </a:solidFill>
                <a:latin typeface="Arial" charset="0"/>
                <a:cs typeface="Arial" charset="0"/>
              </a:rPr>
              <a:t>bangsa</a:t>
            </a:r>
            <a:r>
              <a:rPr lang="en-CA" sz="2400" dirty="0" smtClean="0">
                <a:solidFill>
                  <a:srgbClr val="000000"/>
                </a:solidFill>
                <a:latin typeface="Arial" charset="0"/>
                <a:cs typeface="Arial" charset="0"/>
              </a:rPr>
              <a:t> </a:t>
            </a:r>
            <a:r>
              <a:rPr lang="en-CA" sz="2400" dirty="0" err="1" smtClean="0">
                <a:solidFill>
                  <a:srgbClr val="000000"/>
                </a:solidFill>
                <a:latin typeface="Arial" charset="0"/>
                <a:cs typeface="Arial" charset="0"/>
              </a:rPr>
              <a:t>lainnya</a:t>
            </a:r>
            <a:r>
              <a:rPr lang="en-CA" sz="2400" dirty="0" smtClean="0">
                <a:solidFill>
                  <a:srgbClr val="000000"/>
                </a:solidFill>
                <a:latin typeface="Arial" charset="0"/>
                <a:cs typeface="Arial" charset="0"/>
              </a:rPr>
              <a:t>, </a:t>
            </a:r>
            <a:r>
              <a:rPr lang="en-CA" sz="2400" dirty="0" err="1" smtClean="0">
                <a:solidFill>
                  <a:srgbClr val="000000"/>
                </a:solidFill>
                <a:latin typeface="Arial" charset="0"/>
                <a:cs typeface="Arial" charset="0"/>
              </a:rPr>
              <a:t>tepat</a:t>
            </a:r>
            <a:r>
              <a:rPr lang="en-CA" sz="2400" dirty="0" smtClean="0">
                <a:solidFill>
                  <a:srgbClr val="000000"/>
                </a:solidFill>
                <a:latin typeface="Arial" charset="0"/>
                <a:cs typeface="Arial" charset="0"/>
              </a:rPr>
              <a:t> </a:t>
            </a:r>
            <a:r>
              <a:rPr lang="en-CA" sz="2400" dirty="0" err="1" smtClean="0">
                <a:solidFill>
                  <a:srgbClr val="000000"/>
                </a:solidFill>
                <a:latin typeface="Arial" charset="0"/>
                <a:cs typeface="Arial" charset="0"/>
              </a:rPr>
              <a:t>seperti</a:t>
            </a:r>
            <a:r>
              <a:rPr lang="en-CA" sz="2400" dirty="0" smtClean="0">
                <a:solidFill>
                  <a:srgbClr val="000000"/>
                </a:solidFill>
                <a:latin typeface="Arial" charset="0"/>
                <a:cs typeface="Arial" charset="0"/>
              </a:rPr>
              <a:t> yang </a:t>
            </a:r>
            <a:r>
              <a:rPr lang="en-CA" sz="2400" dirty="0" err="1" smtClean="0">
                <a:solidFill>
                  <a:srgbClr val="000000"/>
                </a:solidFill>
                <a:latin typeface="Arial" charset="0"/>
                <a:cs typeface="Arial" charset="0"/>
              </a:rPr>
              <a:t>dinubuatkan</a:t>
            </a:r>
            <a:r>
              <a:rPr lang="en-CA" sz="2400" dirty="0" smtClean="0">
                <a:solidFill>
                  <a:srgbClr val="000000"/>
                </a:solidFill>
                <a:latin typeface="Arial" charset="0"/>
                <a:cs typeface="Arial" charset="0"/>
              </a:rPr>
              <a:t> </a:t>
            </a:r>
            <a:r>
              <a:rPr lang="en-CA" sz="2400" dirty="0" err="1" smtClean="0">
                <a:solidFill>
                  <a:srgbClr val="000000"/>
                </a:solidFill>
                <a:latin typeface="Arial" charset="0"/>
                <a:cs typeface="Arial" charset="0"/>
              </a:rPr>
              <a:t>oleh</a:t>
            </a:r>
            <a:r>
              <a:rPr lang="en-CA" sz="2400" dirty="0" smtClean="0">
                <a:solidFill>
                  <a:srgbClr val="000000"/>
                </a:solidFill>
                <a:latin typeface="Arial" charset="0"/>
                <a:cs typeface="Arial" charset="0"/>
              </a:rPr>
              <a:t> </a:t>
            </a:r>
            <a:r>
              <a:rPr lang="en-CA" sz="2400" dirty="0" err="1" smtClean="0">
                <a:solidFill>
                  <a:srgbClr val="000000"/>
                </a:solidFill>
                <a:latin typeface="Arial" charset="0"/>
                <a:cs typeface="Arial" charset="0"/>
              </a:rPr>
              <a:t>Yesus</a:t>
            </a:r>
            <a:r>
              <a:rPr lang="en-CA" sz="2400" dirty="0" smtClean="0">
                <a:solidFill>
                  <a:srgbClr val="000000"/>
                </a:solidFill>
                <a:latin typeface="Arial" charset="0"/>
                <a:cs typeface="Arial" charset="0"/>
              </a:rPr>
              <a:t>.</a:t>
            </a:r>
            <a:endParaRPr lang="en-CA" sz="2400" dirty="0">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additive="base">
                                        <p:cTn id="7" dur="500" fill="hold"/>
                                        <p:tgtEl>
                                          <p:spTgt spid="50178"/>
                                        </p:tgtEl>
                                        <p:attrNameLst>
                                          <p:attrName>ppt_x</p:attrName>
                                        </p:attrNameLst>
                                      </p:cBhvr>
                                      <p:tavLst>
                                        <p:tav tm="0">
                                          <p:val>
                                            <p:strVal val="#ppt_x"/>
                                          </p:val>
                                        </p:tav>
                                        <p:tav tm="100000">
                                          <p:val>
                                            <p:strVal val="#ppt_x"/>
                                          </p:val>
                                        </p:tav>
                                      </p:tavLst>
                                    </p:anim>
                                    <p:anim calcmode="lin" valueType="num">
                                      <p:cBhvr additive="base">
                                        <p:cTn id="8" dur="500" fill="hold"/>
                                        <p:tgtEl>
                                          <p:spTgt spid="5017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50179"/>
                                        </p:tgtEl>
                                        <p:attrNameLst>
                                          <p:attrName>style.visibility</p:attrName>
                                        </p:attrNameLst>
                                      </p:cBhvr>
                                      <p:to>
                                        <p:strVal val="visible"/>
                                      </p:to>
                                    </p:set>
                                    <p:animEffect transition="in" filter="box(in)">
                                      <p:cBhvr>
                                        <p:cTn id="12" dur="500"/>
                                        <p:tgtEl>
                                          <p:spTgt spid="50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nimBg="1"/>
      <p:bldP spid="50179"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5058" name="Line 2"/>
          <p:cNvSpPr>
            <a:spLocks noChangeShapeType="1"/>
          </p:cNvSpPr>
          <p:nvPr/>
        </p:nvSpPr>
        <p:spPr bwMode="auto">
          <a:xfrm flipH="1">
            <a:off x="5399088" y="0"/>
            <a:ext cx="0" cy="6858000"/>
          </a:xfrm>
          <a:prstGeom prst="line">
            <a:avLst/>
          </a:prstGeom>
          <a:noFill/>
          <a:ln w="38100">
            <a:solidFill>
              <a:srgbClr val="FF0000"/>
            </a:solidFill>
            <a:round/>
            <a:headEnd/>
            <a:tailEnd/>
          </a:ln>
          <a:effectLst/>
        </p:spPr>
        <p:txBody>
          <a:bodyPr/>
          <a:lstStyle/>
          <a:p>
            <a:endParaRPr lang="en-US"/>
          </a:p>
        </p:txBody>
      </p:sp>
      <p:sp>
        <p:nvSpPr>
          <p:cNvPr id="45059" name="Text Box 3"/>
          <p:cNvSpPr txBox="1">
            <a:spLocks noChangeArrowheads="1"/>
          </p:cNvSpPr>
          <p:nvPr/>
        </p:nvSpPr>
        <p:spPr bwMode="auto">
          <a:xfrm>
            <a:off x="163774" y="4318000"/>
            <a:ext cx="5041640" cy="1569660"/>
          </a:xfrm>
          <a:prstGeom prst="rect">
            <a:avLst/>
          </a:prstGeom>
          <a:noFill/>
          <a:ln w="9525">
            <a:noFill/>
            <a:miter lim="800000"/>
            <a:headEnd/>
            <a:tailEnd/>
          </a:ln>
          <a:effectLst/>
        </p:spPr>
        <p:txBody>
          <a:bodyPr wrap="square">
            <a:spAutoFit/>
          </a:bodyPr>
          <a:lstStyle/>
          <a:p>
            <a:pPr>
              <a:spcBef>
                <a:spcPct val="50000"/>
              </a:spcBef>
            </a:pPr>
            <a:r>
              <a:rPr lang="en-CA" sz="2400" b="1" i="1" dirty="0">
                <a:solidFill>
                  <a:srgbClr val="000000"/>
                </a:solidFill>
                <a:latin typeface="Arial" charset="0"/>
                <a:cs typeface="Arial" charset="0"/>
              </a:rPr>
              <a:t>#9- </a:t>
            </a:r>
            <a:r>
              <a:rPr lang="en-CA" sz="2400" b="1" i="1" dirty="0" smtClean="0">
                <a:solidFill>
                  <a:srgbClr val="000000"/>
                </a:solidFill>
                <a:latin typeface="Arial" charset="0"/>
                <a:cs typeface="Arial" charset="0"/>
              </a:rPr>
              <a:t>KESUKARAN, KEBINGUNGAN, DAN KETAKUTAN DI SELURUH NEGERI</a:t>
            </a:r>
            <a:endParaRPr lang="en-CA" sz="2400" b="1" dirty="0">
              <a:solidFill>
                <a:srgbClr val="FF0000"/>
              </a:solidFill>
              <a:latin typeface="Times New Roman" pitchFamily="18" charset="0"/>
            </a:endParaRPr>
          </a:p>
        </p:txBody>
      </p:sp>
      <p:sp>
        <p:nvSpPr>
          <p:cNvPr id="45060" name="Text Box 4"/>
          <p:cNvSpPr txBox="1">
            <a:spLocks noChangeArrowheads="1"/>
          </p:cNvSpPr>
          <p:nvPr/>
        </p:nvSpPr>
        <p:spPr bwMode="auto">
          <a:xfrm>
            <a:off x="5462588" y="414338"/>
            <a:ext cx="3486150" cy="4154984"/>
          </a:xfrm>
          <a:prstGeom prst="rect">
            <a:avLst/>
          </a:prstGeom>
          <a:noFill/>
          <a:ln w="9525">
            <a:noFill/>
            <a:miter lim="800000"/>
            <a:headEnd/>
            <a:tailEnd/>
          </a:ln>
          <a:effectLst/>
        </p:spPr>
        <p:txBody>
          <a:bodyPr>
            <a:spAutoFit/>
          </a:bodyPr>
          <a:lstStyle/>
          <a:p>
            <a:pPr algn="l">
              <a:spcBef>
                <a:spcPct val="50000"/>
              </a:spcBef>
            </a:pPr>
            <a:r>
              <a:rPr lang="en-CA" sz="1600" b="1" dirty="0" smtClean="0">
                <a:solidFill>
                  <a:srgbClr val="000000"/>
                </a:solidFill>
                <a:latin typeface="Comic Sans MS" pitchFamily="66" charset="0"/>
                <a:cs typeface="Arial" charset="0"/>
              </a:rPr>
              <a:t>Lukas 21:25,26</a:t>
            </a:r>
            <a:r>
              <a:rPr lang="en-CA" sz="1600" b="1" dirty="0">
                <a:solidFill>
                  <a:srgbClr val="FF0000"/>
                </a:solidFill>
                <a:latin typeface="Comic Sans MS" pitchFamily="66" charset="0"/>
                <a:cs typeface="Arial" charset="0"/>
              </a:rPr>
              <a:t/>
            </a:r>
            <a:br>
              <a:rPr lang="en-CA" sz="1600" b="1" dirty="0">
                <a:solidFill>
                  <a:srgbClr val="FF0000"/>
                </a:solidFill>
                <a:latin typeface="Comic Sans MS" pitchFamily="66" charset="0"/>
                <a:cs typeface="Arial" charset="0"/>
              </a:rPr>
            </a:br>
            <a:r>
              <a:rPr lang="en-US" sz="2400" b="1" dirty="0" smtClean="0">
                <a:latin typeface="Comic Sans MS" pitchFamily="66" charset="0"/>
              </a:rPr>
              <a:t> “ … </a:t>
            </a:r>
            <a:r>
              <a:rPr lang="en-US" sz="2400" b="1" dirty="0" err="1" smtClean="0">
                <a:latin typeface="Comic Sans MS" pitchFamily="66" charset="0"/>
              </a:rPr>
              <a:t>di</a:t>
            </a:r>
            <a:r>
              <a:rPr lang="en-US" sz="2400" b="1" dirty="0" smtClean="0">
                <a:latin typeface="Comic Sans MS" pitchFamily="66" charset="0"/>
              </a:rPr>
              <a:t> </a:t>
            </a:r>
            <a:r>
              <a:rPr lang="en-US" sz="2400" b="1" dirty="0" err="1" smtClean="0">
                <a:latin typeface="Comic Sans MS" pitchFamily="66" charset="0"/>
              </a:rPr>
              <a:t>bumi</a:t>
            </a:r>
            <a:r>
              <a:rPr lang="en-US" sz="2400" b="1" dirty="0" smtClean="0">
                <a:latin typeface="Comic Sans MS" pitchFamily="66" charset="0"/>
              </a:rPr>
              <a:t> </a:t>
            </a:r>
            <a:r>
              <a:rPr lang="en-US" sz="2400" b="1" dirty="0" err="1" smtClean="0">
                <a:latin typeface="Comic Sans MS" pitchFamily="66" charset="0"/>
              </a:rPr>
              <a:t>bangsa-bangsa</a:t>
            </a:r>
            <a:r>
              <a:rPr lang="en-US" sz="2400" b="1" dirty="0" smtClean="0">
                <a:latin typeface="Comic Sans MS" pitchFamily="66" charset="0"/>
              </a:rPr>
              <a:t> </a:t>
            </a:r>
            <a:r>
              <a:rPr lang="en-US" sz="2400" b="1" dirty="0" err="1" smtClean="0">
                <a:latin typeface="Comic Sans MS" pitchFamily="66" charset="0"/>
              </a:rPr>
              <a:t>akan</a:t>
            </a:r>
            <a:r>
              <a:rPr lang="en-US" sz="2400" b="1" dirty="0" smtClean="0">
                <a:latin typeface="Comic Sans MS" pitchFamily="66" charset="0"/>
              </a:rPr>
              <a:t> </a:t>
            </a:r>
            <a:r>
              <a:rPr lang="en-US" sz="2400" b="1" dirty="0" err="1" smtClean="0">
                <a:latin typeface="Comic Sans MS" pitchFamily="66" charset="0"/>
              </a:rPr>
              <a:t>takut</a:t>
            </a:r>
            <a:r>
              <a:rPr lang="en-US" sz="2400" b="1" dirty="0" smtClean="0">
                <a:latin typeface="Comic Sans MS" pitchFamily="66" charset="0"/>
              </a:rPr>
              <a:t> </a:t>
            </a:r>
            <a:r>
              <a:rPr lang="en-US" sz="2400" b="1" dirty="0" err="1" smtClean="0">
                <a:latin typeface="Comic Sans MS" pitchFamily="66" charset="0"/>
              </a:rPr>
              <a:t>dan</a:t>
            </a:r>
            <a:r>
              <a:rPr lang="en-US" sz="2400" b="1" dirty="0" smtClean="0">
                <a:latin typeface="Comic Sans MS" pitchFamily="66" charset="0"/>
              </a:rPr>
              <a:t> </a:t>
            </a:r>
            <a:r>
              <a:rPr lang="en-US" sz="2400" b="1" dirty="0" err="1" smtClean="0">
                <a:latin typeface="Comic Sans MS" pitchFamily="66" charset="0"/>
              </a:rPr>
              <a:t>bingung</a:t>
            </a:r>
            <a:r>
              <a:rPr lang="en-US" sz="2400" b="1" dirty="0" smtClean="0">
                <a:latin typeface="Comic Sans MS" pitchFamily="66" charset="0"/>
              </a:rPr>
              <a:t>; … </a:t>
            </a:r>
            <a:r>
              <a:rPr lang="en-US" sz="2400" b="1" dirty="0" err="1" smtClean="0">
                <a:latin typeface="Comic Sans MS" pitchFamily="66" charset="0"/>
              </a:rPr>
              <a:t>Orang</a:t>
            </a:r>
            <a:r>
              <a:rPr lang="en-US" sz="2400" b="1" dirty="0" smtClean="0">
                <a:latin typeface="Comic Sans MS" pitchFamily="66" charset="0"/>
              </a:rPr>
              <a:t> </a:t>
            </a:r>
            <a:r>
              <a:rPr lang="en-US" sz="2400" b="1" dirty="0" err="1" smtClean="0">
                <a:latin typeface="Comic Sans MS" pitchFamily="66" charset="0"/>
              </a:rPr>
              <a:t>akan</a:t>
            </a:r>
            <a:r>
              <a:rPr lang="en-US" sz="2400" b="1" dirty="0" smtClean="0">
                <a:latin typeface="Comic Sans MS" pitchFamily="66" charset="0"/>
              </a:rPr>
              <a:t> </a:t>
            </a:r>
            <a:r>
              <a:rPr lang="en-US" sz="2400" b="1" dirty="0" err="1" smtClean="0">
                <a:latin typeface="Comic Sans MS" pitchFamily="66" charset="0"/>
              </a:rPr>
              <a:t>mati</a:t>
            </a:r>
            <a:r>
              <a:rPr lang="en-US" sz="2400" b="1" dirty="0" smtClean="0">
                <a:latin typeface="Comic Sans MS" pitchFamily="66" charset="0"/>
              </a:rPr>
              <a:t> </a:t>
            </a:r>
            <a:r>
              <a:rPr lang="en-US" sz="2400" b="1" u="sng" dirty="0" err="1" smtClean="0">
                <a:latin typeface="Comic Sans MS" pitchFamily="66" charset="0"/>
              </a:rPr>
              <a:t>ketakutan</a:t>
            </a:r>
            <a:r>
              <a:rPr lang="en-US" sz="2400" b="1" u="sng" dirty="0" smtClean="0">
                <a:latin typeface="Comic Sans MS" pitchFamily="66" charset="0"/>
              </a:rPr>
              <a:t> </a:t>
            </a:r>
            <a:r>
              <a:rPr lang="en-US" sz="2400" b="1" dirty="0" err="1" smtClean="0">
                <a:latin typeface="Comic Sans MS" pitchFamily="66" charset="0"/>
              </a:rPr>
              <a:t>karena</a:t>
            </a:r>
            <a:r>
              <a:rPr lang="en-US" sz="2400" b="1" dirty="0" smtClean="0">
                <a:latin typeface="Comic Sans MS" pitchFamily="66" charset="0"/>
              </a:rPr>
              <a:t> </a:t>
            </a:r>
            <a:r>
              <a:rPr lang="en-US" sz="2400" b="1" dirty="0" err="1" smtClean="0">
                <a:latin typeface="Comic Sans MS" pitchFamily="66" charset="0"/>
              </a:rPr>
              <a:t>kecemasan</a:t>
            </a:r>
            <a:r>
              <a:rPr lang="en-US" sz="2400" b="1" dirty="0" smtClean="0">
                <a:latin typeface="Comic Sans MS" pitchFamily="66" charset="0"/>
              </a:rPr>
              <a:t> </a:t>
            </a:r>
            <a:r>
              <a:rPr lang="en-US" sz="2400" b="1" dirty="0" err="1" smtClean="0">
                <a:latin typeface="Comic Sans MS" pitchFamily="66" charset="0"/>
              </a:rPr>
              <a:t>berhubung</a:t>
            </a:r>
            <a:r>
              <a:rPr lang="en-US" sz="2400" b="1" dirty="0" smtClean="0">
                <a:latin typeface="Comic Sans MS" pitchFamily="66" charset="0"/>
              </a:rPr>
              <a:t> </a:t>
            </a:r>
            <a:r>
              <a:rPr lang="en-US" sz="2400" b="1" dirty="0" err="1" smtClean="0">
                <a:latin typeface="Comic Sans MS" pitchFamily="66" charset="0"/>
              </a:rPr>
              <a:t>dengan</a:t>
            </a:r>
            <a:r>
              <a:rPr lang="en-US" sz="2400" b="1" dirty="0" smtClean="0">
                <a:latin typeface="Comic Sans MS" pitchFamily="66" charset="0"/>
              </a:rPr>
              <a:t> </a:t>
            </a:r>
            <a:r>
              <a:rPr lang="en-US" sz="2400" b="1" dirty="0" err="1" smtClean="0">
                <a:latin typeface="Comic Sans MS" pitchFamily="66" charset="0"/>
              </a:rPr>
              <a:t>segala</a:t>
            </a:r>
            <a:r>
              <a:rPr lang="en-US" sz="2400" b="1" dirty="0" smtClean="0">
                <a:latin typeface="Comic Sans MS" pitchFamily="66" charset="0"/>
              </a:rPr>
              <a:t> </a:t>
            </a:r>
            <a:r>
              <a:rPr lang="en-US" sz="2400" b="1" dirty="0" err="1" smtClean="0">
                <a:latin typeface="Comic Sans MS" pitchFamily="66" charset="0"/>
              </a:rPr>
              <a:t>apa</a:t>
            </a:r>
            <a:r>
              <a:rPr lang="en-US" sz="2400" b="1" dirty="0" smtClean="0">
                <a:latin typeface="Comic Sans MS" pitchFamily="66" charset="0"/>
              </a:rPr>
              <a:t> yang </a:t>
            </a:r>
            <a:r>
              <a:rPr lang="en-US" sz="2400" b="1" dirty="0" err="1" smtClean="0">
                <a:latin typeface="Comic Sans MS" pitchFamily="66" charset="0"/>
              </a:rPr>
              <a:t>menimpa</a:t>
            </a:r>
            <a:r>
              <a:rPr lang="en-US" sz="2400" b="1" dirty="0" smtClean="0">
                <a:latin typeface="Comic Sans MS" pitchFamily="66" charset="0"/>
              </a:rPr>
              <a:t> </a:t>
            </a:r>
            <a:r>
              <a:rPr lang="en-US" sz="2400" b="1" dirty="0" err="1" smtClean="0">
                <a:latin typeface="Comic Sans MS" pitchFamily="66" charset="0"/>
              </a:rPr>
              <a:t>bumi</a:t>
            </a:r>
            <a:r>
              <a:rPr lang="en-US" sz="2400" b="1" dirty="0" smtClean="0">
                <a:latin typeface="Comic Sans MS" pitchFamily="66" charset="0"/>
              </a:rPr>
              <a:t> </a:t>
            </a:r>
            <a:r>
              <a:rPr lang="en-US" sz="2400" b="1" dirty="0" err="1" smtClean="0">
                <a:latin typeface="Comic Sans MS" pitchFamily="66" charset="0"/>
              </a:rPr>
              <a:t>ini</a:t>
            </a:r>
            <a:r>
              <a:rPr lang="en-US" sz="2400" b="1" dirty="0" smtClean="0">
                <a:latin typeface="Comic Sans MS" pitchFamily="66" charset="0"/>
              </a:rPr>
              <a:t>, </a:t>
            </a:r>
            <a:r>
              <a:rPr lang="en-US" sz="2400" b="1" dirty="0" err="1" smtClean="0">
                <a:latin typeface="Comic Sans MS" pitchFamily="66" charset="0"/>
              </a:rPr>
              <a:t>sebab</a:t>
            </a:r>
            <a:r>
              <a:rPr lang="en-US" sz="2400" b="1" dirty="0" smtClean="0">
                <a:latin typeface="Comic Sans MS" pitchFamily="66" charset="0"/>
              </a:rPr>
              <a:t> </a:t>
            </a:r>
            <a:r>
              <a:rPr lang="en-US" sz="2400" b="1" dirty="0" err="1" smtClean="0">
                <a:latin typeface="Comic Sans MS" pitchFamily="66" charset="0"/>
              </a:rPr>
              <a:t>kuasa-kuasa</a:t>
            </a:r>
            <a:r>
              <a:rPr lang="en-US" sz="2400" b="1" dirty="0" smtClean="0">
                <a:latin typeface="Comic Sans MS" pitchFamily="66" charset="0"/>
              </a:rPr>
              <a:t> </a:t>
            </a:r>
            <a:r>
              <a:rPr lang="en-US" sz="2400" b="1" dirty="0" err="1" smtClean="0">
                <a:latin typeface="Comic Sans MS" pitchFamily="66" charset="0"/>
              </a:rPr>
              <a:t>langit</a:t>
            </a:r>
            <a:r>
              <a:rPr lang="en-US" sz="2400" b="1" dirty="0" smtClean="0">
                <a:latin typeface="Comic Sans MS" pitchFamily="66" charset="0"/>
              </a:rPr>
              <a:t> </a:t>
            </a:r>
            <a:r>
              <a:rPr lang="en-US" sz="2400" b="1" dirty="0" err="1" smtClean="0">
                <a:latin typeface="Comic Sans MS" pitchFamily="66" charset="0"/>
              </a:rPr>
              <a:t>akan</a:t>
            </a:r>
            <a:r>
              <a:rPr lang="en-US" sz="2400" b="1" dirty="0" smtClean="0">
                <a:latin typeface="Comic Sans MS" pitchFamily="66" charset="0"/>
              </a:rPr>
              <a:t> </a:t>
            </a:r>
            <a:r>
              <a:rPr lang="en-US" sz="2400" b="1" dirty="0" err="1" smtClean="0">
                <a:latin typeface="Comic Sans MS" pitchFamily="66" charset="0"/>
              </a:rPr>
              <a:t>goncang</a:t>
            </a:r>
            <a:r>
              <a:rPr lang="en-US" sz="2400" b="1" dirty="0" smtClean="0">
                <a:latin typeface="Comic Sans MS" pitchFamily="66" charset="0"/>
              </a:rPr>
              <a:t>.”</a:t>
            </a:r>
            <a:endParaRPr lang="en-CA" sz="2400" b="1" dirty="0">
              <a:solidFill>
                <a:srgbClr val="FF0000"/>
              </a:solidFill>
              <a:latin typeface="Comic Sans MS" pitchFamily="66" charset="0"/>
              <a:cs typeface="Arial" charset="0"/>
            </a:endParaRPr>
          </a:p>
        </p:txBody>
      </p:sp>
      <p:sp>
        <p:nvSpPr>
          <p:cNvPr id="45061" name="Text Box 5"/>
          <p:cNvSpPr txBox="1">
            <a:spLocks noChangeArrowheads="1"/>
          </p:cNvSpPr>
          <p:nvPr/>
        </p:nvSpPr>
        <p:spPr bwMode="auto">
          <a:xfrm>
            <a:off x="5486400" y="4866382"/>
            <a:ext cx="3657600" cy="1077218"/>
          </a:xfrm>
          <a:prstGeom prst="rect">
            <a:avLst/>
          </a:prstGeom>
          <a:noFill/>
          <a:ln w="9525">
            <a:noFill/>
            <a:miter lim="800000"/>
            <a:headEnd/>
            <a:tailEnd/>
          </a:ln>
          <a:effectLst/>
        </p:spPr>
        <p:txBody>
          <a:bodyPr>
            <a:spAutoFit/>
          </a:bodyPr>
          <a:lstStyle/>
          <a:p>
            <a:pPr>
              <a:spcBef>
                <a:spcPct val="50000"/>
              </a:spcBef>
            </a:pPr>
            <a:r>
              <a:rPr lang="en-CA" sz="3200" b="1" i="1" dirty="0" err="1" smtClean="0">
                <a:solidFill>
                  <a:srgbClr val="FF0000"/>
                </a:solidFill>
                <a:cs typeface="Arial" charset="0"/>
              </a:rPr>
              <a:t>Fakta</a:t>
            </a:r>
            <a:r>
              <a:rPr lang="en-CA" sz="3200" b="1" i="1" dirty="0" smtClean="0">
                <a:solidFill>
                  <a:srgbClr val="FF0000"/>
                </a:solidFill>
                <a:cs typeface="Arial" charset="0"/>
              </a:rPr>
              <a:t> </a:t>
            </a:r>
            <a:r>
              <a:rPr lang="en-CA" sz="3200" b="1" i="1" dirty="0" err="1" smtClean="0">
                <a:solidFill>
                  <a:srgbClr val="FF0000"/>
                </a:solidFill>
                <a:cs typeface="Arial" charset="0"/>
              </a:rPr>
              <a:t>Sejarahnya</a:t>
            </a:r>
            <a:r>
              <a:rPr lang="en-CA" sz="3200" b="1" i="1" dirty="0" smtClean="0">
                <a:solidFill>
                  <a:srgbClr val="FF0000"/>
                </a:solidFill>
                <a:cs typeface="Arial" charset="0"/>
              </a:rPr>
              <a:t> </a:t>
            </a:r>
            <a:r>
              <a:rPr lang="en-CA" sz="3200" b="1" i="1" dirty="0" err="1" smtClean="0">
                <a:solidFill>
                  <a:srgbClr val="FF0000"/>
                </a:solidFill>
                <a:cs typeface="Arial" charset="0"/>
              </a:rPr>
              <a:t>Adalah</a:t>
            </a:r>
            <a:r>
              <a:rPr lang="en-CA" sz="3200" b="1" i="1" dirty="0" smtClean="0">
                <a:solidFill>
                  <a:srgbClr val="FF0000"/>
                </a:solidFill>
                <a:cs typeface="Arial" charset="0"/>
              </a:rPr>
              <a:t> ...</a:t>
            </a:r>
            <a:endParaRPr lang="en-CA" b="1" dirty="0">
              <a:latin typeface="Arial" charset="0"/>
              <a:cs typeface="Arial" charset="0"/>
            </a:endParaRPr>
          </a:p>
        </p:txBody>
      </p:sp>
      <p:pic>
        <p:nvPicPr>
          <p:cNvPr id="45062" name="Picture 6"/>
          <p:cNvPicPr>
            <a:picLocks noChangeAspect="1" noChangeArrowheads="1"/>
          </p:cNvPicPr>
          <p:nvPr/>
        </p:nvPicPr>
        <p:blipFill>
          <a:blip r:embed="rId3"/>
          <a:srcRect/>
          <a:stretch>
            <a:fillRect/>
          </a:stretch>
        </p:blipFill>
        <p:spPr bwMode="auto">
          <a:xfrm>
            <a:off x="1809750" y="3759200"/>
            <a:ext cx="2133600" cy="390525"/>
          </a:xfrm>
          <a:prstGeom prst="rect">
            <a:avLst/>
          </a:prstGeom>
          <a:noFill/>
          <a:ln w="9525">
            <a:noFill/>
            <a:miter lim="800000"/>
            <a:headEnd/>
            <a:tailEnd/>
          </a:ln>
          <a:effectLst/>
        </p:spPr>
      </p:pic>
      <p:pic>
        <p:nvPicPr>
          <p:cNvPr id="45064" name="Picture 8" descr="01-164"/>
          <p:cNvPicPr>
            <a:picLocks noChangeAspect="1" noChangeArrowheads="1"/>
          </p:cNvPicPr>
          <p:nvPr/>
        </p:nvPicPr>
        <p:blipFill>
          <a:blip r:embed="rId4"/>
          <a:srcRect/>
          <a:stretch>
            <a:fillRect/>
          </a:stretch>
        </p:blipFill>
        <p:spPr bwMode="auto">
          <a:xfrm>
            <a:off x="565150" y="409575"/>
            <a:ext cx="3900488" cy="293052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ppt_x"/>
                                          </p:val>
                                        </p:tav>
                                        <p:tav tm="100000">
                                          <p:val>
                                            <p:strVal val="#ppt_x"/>
                                          </p:val>
                                        </p:tav>
                                      </p:tavLst>
                                    </p:anim>
                                    <p:anim calcmode="lin" valueType="num">
                                      <p:cBhvr additive="base">
                                        <p:cTn id="8" dur="500" fill="hold"/>
                                        <p:tgtEl>
                                          <p:spTgt spid="4505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45059"/>
                                        </p:tgtEl>
                                        <p:attrNameLst>
                                          <p:attrName>style.visibility</p:attrName>
                                        </p:attrNameLst>
                                      </p:cBhvr>
                                      <p:to>
                                        <p:strVal val="visible"/>
                                      </p:to>
                                    </p:set>
                                    <p:animEffect transition="in" filter="box(in)">
                                      <p:cBhvr>
                                        <p:cTn id="12" dur="500"/>
                                        <p:tgtEl>
                                          <p:spTgt spid="45059"/>
                                        </p:tgtEl>
                                      </p:cBhvr>
                                    </p:animEffect>
                                  </p:childTnLst>
                                </p:cTn>
                              </p:par>
                            </p:childTnLst>
                          </p:cTn>
                        </p:par>
                        <p:par>
                          <p:cTn id="13" fill="hold">
                            <p:stCondLst>
                              <p:cond delay="1000"/>
                            </p:stCondLst>
                            <p:childTnLst>
                              <p:par>
                                <p:cTn id="14" presetID="5" presetClass="entr" presetSubtype="10" fill="hold" grpId="0" nodeType="afterEffect">
                                  <p:stCondLst>
                                    <p:cond delay="2000"/>
                                  </p:stCondLst>
                                  <p:childTnLst>
                                    <p:set>
                                      <p:cBhvr>
                                        <p:cTn id="15" dur="1" fill="hold">
                                          <p:stCondLst>
                                            <p:cond delay="0"/>
                                          </p:stCondLst>
                                        </p:cTn>
                                        <p:tgtEl>
                                          <p:spTgt spid="45060"/>
                                        </p:tgtEl>
                                        <p:attrNameLst>
                                          <p:attrName>style.visibility</p:attrName>
                                        </p:attrNameLst>
                                      </p:cBhvr>
                                      <p:to>
                                        <p:strVal val="visible"/>
                                      </p:to>
                                    </p:set>
                                    <p:animEffect transition="in" filter="checkerboard(across)">
                                      <p:cBhvr>
                                        <p:cTn id="16" dur="500"/>
                                        <p:tgtEl>
                                          <p:spTgt spid="45060"/>
                                        </p:tgtEl>
                                      </p:cBhvr>
                                    </p:animEffect>
                                  </p:childTnLst>
                                </p:cTn>
                              </p:par>
                            </p:childTnLst>
                          </p:cTn>
                        </p:par>
                        <p:par>
                          <p:cTn id="17" fill="hold">
                            <p:stCondLst>
                              <p:cond delay="3500"/>
                            </p:stCondLst>
                            <p:childTnLst>
                              <p:par>
                                <p:cTn id="18" presetID="15" presetClass="entr" presetSubtype="0" fill="hold" grpId="0" nodeType="afterEffect">
                                  <p:stCondLst>
                                    <p:cond delay="4000"/>
                                  </p:stCondLst>
                                  <p:childTnLst>
                                    <p:set>
                                      <p:cBhvr>
                                        <p:cTn id="19" dur="1" fill="hold">
                                          <p:stCondLst>
                                            <p:cond delay="0"/>
                                          </p:stCondLst>
                                        </p:cTn>
                                        <p:tgtEl>
                                          <p:spTgt spid="45061"/>
                                        </p:tgtEl>
                                        <p:attrNameLst>
                                          <p:attrName>style.visibility</p:attrName>
                                        </p:attrNameLst>
                                      </p:cBhvr>
                                      <p:to>
                                        <p:strVal val="visible"/>
                                      </p:to>
                                    </p:set>
                                    <p:anim calcmode="lin" valueType="num">
                                      <p:cBhvr>
                                        <p:cTn id="20" dur="1000" fill="hold"/>
                                        <p:tgtEl>
                                          <p:spTgt spid="45061"/>
                                        </p:tgtEl>
                                        <p:attrNameLst>
                                          <p:attrName>ppt_w</p:attrName>
                                        </p:attrNameLst>
                                      </p:cBhvr>
                                      <p:tavLst>
                                        <p:tav tm="0">
                                          <p:val>
                                            <p:fltVal val="0"/>
                                          </p:val>
                                        </p:tav>
                                        <p:tav tm="100000">
                                          <p:val>
                                            <p:strVal val="#ppt_w"/>
                                          </p:val>
                                        </p:tav>
                                      </p:tavLst>
                                    </p:anim>
                                    <p:anim calcmode="lin" valueType="num">
                                      <p:cBhvr>
                                        <p:cTn id="21" dur="1000" fill="hold"/>
                                        <p:tgtEl>
                                          <p:spTgt spid="45061"/>
                                        </p:tgtEl>
                                        <p:attrNameLst>
                                          <p:attrName>ppt_h</p:attrName>
                                        </p:attrNameLst>
                                      </p:cBhvr>
                                      <p:tavLst>
                                        <p:tav tm="0">
                                          <p:val>
                                            <p:fltVal val="0"/>
                                          </p:val>
                                        </p:tav>
                                        <p:tav tm="100000">
                                          <p:val>
                                            <p:strVal val="#ppt_h"/>
                                          </p:val>
                                        </p:tav>
                                      </p:tavLst>
                                    </p:anim>
                                    <p:anim calcmode="lin" valueType="num">
                                      <p:cBhvr>
                                        <p:cTn id="22" dur="1000" fill="hold"/>
                                        <p:tgtEl>
                                          <p:spTgt spid="45061"/>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4506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nimBg="1"/>
      <p:bldP spid="45059" grpId="0" autoUpdateAnimBg="0"/>
      <p:bldP spid="45060" grpId="0" autoUpdateAnimBg="0"/>
      <p:bldP spid="45061"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8130" name="Line 2"/>
          <p:cNvSpPr>
            <a:spLocks noChangeShapeType="1"/>
          </p:cNvSpPr>
          <p:nvPr/>
        </p:nvSpPr>
        <p:spPr bwMode="auto">
          <a:xfrm flipH="1">
            <a:off x="4275138" y="0"/>
            <a:ext cx="0" cy="6858000"/>
          </a:xfrm>
          <a:prstGeom prst="line">
            <a:avLst/>
          </a:prstGeom>
          <a:noFill/>
          <a:ln w="38100">
            <a:solidFill>
              <a:srgbClr val="FF0000"/>
            </a:solidFill>
            <a:round/>
            <a:headEnd/>
            <a:tailEnd/>
          </a:ln>
          <a:effectLst/>
        </p:spPr>
        <p:txBody>
          <a:bodyPr/>
          <a:lstStyle/>
          <a:p>
            <a:endParaRPr lang="en-US"/>
          </a:p>
        </p:txBody>
      </p:sp>
      <p:sp>
        <p:nvSpPr>
          <p:cNvPr id="48131" name="Text Box 3"/>
          <p:cNvSpPr txBox="1">
            <a:spLocks noChangeArrowheads="1"/>
          </p:cNvSpPr>
          <p:nvPr/>
        </p:nvSpPr>
        <p:spPr bwMode="auto">
          <a:xfrm>
            <a:off x="4362142" y="663101"/>
            <a:ext cx="4608512" cy="4093428"/>
          </a:xfrm>
          <a:prstGeom prst="rect">
            <a:avLst/>
          </a:prstGeom>
          <a:noFill/>
          <a:ln w="9525">
            <a:noFill/>
            <a:miter lim="800000"/>
            <a:headEnd/>
            <a:tailEnd/>
          </a:ln>
          <a:effectLst/>
        </p:spPr>
        <p:txBody>
          <a:bodyPr>
            <a:spAutoFit/>
          </a:bodyPr>
          <a:lstStyle/>
          <a:p>
            <a:pPr algn="l">
              <a:spcBef>
                <a:spcPct val="50000"/>
              </a:spcBef>
            </a:pPr>
            <a:r>
              <a:rPr lang="en-CA" sz="1600" b="1" dirty="0" err="1" smtClean="0">
                <a:solidFill>
                  <a:srgbClr val="000000"/>
                </a:solidFill>
                <a:latin typeface="Comic Sans MS" pitchFamily="66" charset="0"/>
                <a:cs typeface="Arial" charset="0"/>
              </a:rPr>
              <a:t>Wahyu</a:t>
            </a:r>
            <a:r>
              <a:rPr lang="en-CA" sz="1600" b="1" dirty="0" smtClean="0">
                <a:solidFill>
                  <a:srgbClr val="000000"/>
                </a:solidFill>
                <a:latin typeface="Comic Sans MS" pitchFamily="66" charset="0"/>
                <a:cs typeface="Arial" charset="0"/>
              </a:rPr>
              <a:t> 11:18</a:t>
            </a:r>
            <a:r>
              <a:rPr lang="en-CA" sz="2000" b="1" dirty="0">
                <a:solidFill>
                  <a:srgbClr val="FF0000"/>
                </a:solidFill>
                <a:latin typeface="Comic Sans MS" pitchFamily="66" charset="0"/>
                <a:cs typeface="Arial" charset="0"/>
              </a:rPr>
              <a:t/>
            </a:r>
            <a:br>
              <a:rPr lang="en-CA" sz="2000" b="1" dirty="0">
                <a:solidFill>
                  <a:srgbClr val="FF0000"/>
                </a:solidFill>
                <a:latin typeface="Comic Sans MS" pitchFamily="66" charset="0"/>
                <a:cs typeface="Arial" charset="0"/>
              </a:rPr>
            </a:br>
            <a:r>
              <a:rPr lang="en-US" sz="2000" b="1" dirty="0" smtClean="0">
                <a:latin typeface="Comic Sans MS" pitchFamily="66" charset="0"/>
              </a:rPr>
              <a:t>”</a:t>
            </a:r>
            <a:r>
              <a:rPr lang="en-US" sz="2000" b="1" dirty="0" err="1" smtClean="0">
                <a:latin typeface="Comic Sans MS" pitchFamily="66" charset="0"/>
              </a:rPr>
              <a:t>dan</a:t>
            </a:r>
            <a:r>
              <a:rPr lang="en-US" sz="2000" b="1" dirty="0" smtClean="0">
                <a:latin typeface="Comic Sans MS" pitchFamily="66" charset="0"/>
              </a:rPr>
              <a:t> </a:t>
            </a:r>
            <a:r>
              <a:rPr lang="en-US" sz="2000" b="1" dirty="0" err="1" smtClean="0">
                <a:latin typeface="Comic Sans MS" pitchFamily="66" charset="0"/>
              </a:rPr>
              <a:t>semua</a:t>
            </a:r>
            <a:r>
              <a:rPr lang="en-US" sz="2000" b="1" dirty="0" smtClean="0">
                <a:latin typeface="Comic Sans MS" pitchFamily="66" charset="0"/>
              </a:rPr>
              <a:t> </a:t>
            </a:r>
            <a:r>
              <a:rPr lang="en-US" sz="2000" b="1" dirty="0" err="1" smtClean="0">
                <a:latin typeface="Comic Sans MS" pitchFamily="66" charset="0"/>
              </a:rPr>
              <a:t>bangsa</a:t>
            </a:r>
            <a:r>
              <a:rPr lang="en-US" sz="2000" b="1" dirty="0" smtClean="0">
                <a:latin typeface="Comic Sans MS" pitchFamily="66" charset="0"/>
              </a:rPr>
              <a:t> </a:t>
            </a:r>
            <a:r>
              <a:rPr lang="en-US" sz="2000" b="1" dirty="0" err="1" smtClean="0">
                <a:latin typeface="Comic Sans MS" pitchFamily="66" charset="0"/>
              </a:rPr>
              <a:t>telah</a:t>
            </a:r>
            <a:r>
              <a:rPr lang="en-US" sz="2000" b="1" dirty="0" smtClean="0">
                <a:latin typeface="Comic Sans MS" pitchFamily="66" charset="0"/>
              </a:rPr>
              <a:t> </a:t>
            </a:r>
            <a:r>
              <a:rPr lang="en-US" sz="2000" b="1" dirty="0" err="1" smtClean="0">
                <a:latin typeface="Comic Sans MS" pitchFamily="66" charset="0"/>
              </a:rPr>
              <a:t>marah</a:t>
            </a:r>
            <a:r>
              <a:rPr lang="en-US" sz="2000" b="1" dirty="0" smtClean="0">
                <a:latin typeface="Comic Sans MS" pitchFamily="66" charset="0"/>
              </a:rPr>
              <a:t>, </a:t>
            </a:r>
            <a:r>
              <a:rPr lang="en-US" sz="2000" b="1" dirty="0" err="1" smtClean="0">
                <a:latin typeface="Comic Sans MS" pitchFamily="66" charset="0"/>
              </a:rPr>
              <a:t>tetapi</a:t>
            </a:r>
            <a:r>
              <a:rPr lang="en-US" sz="2000" b="1" dirty="0" smtClean="0">
                <a:latin typeface="Comic Sans MS" pitchFamily="66" charset="0"/>
              </a:rPr>
              <a:t> </a:t>
            </a:r>
            <a:r>
              <a:rPr lang="en-US" sz="2000" b="1" dirty="0" err="1" smtClean="0">
                <a:latin typeface="Comic Sans MS" pitchFamily="66" charset="0"/>
              </a:rPr>
              <a:t>amarah</a:t>
            </a:r>
            <a:r>
              <a:rPr lang="en-US" sz="2000" b="1" dirty="0" smtClean="0">
                <a:latin typeface="Comic Sans MS" pitchFamily="66" charset="0"/>
              </a:rPr>
              <a:t>-Mu </a:t>
            </a:r>
            <a:r>
              <a:rPr lang="en-US" sz="2000" b="1" dirty="0" err="1" smtClean="0">
                <a:latin typeface="Comic Sans MS" pitchFamily="66" charset="0"/>
              </a:rPr>
              <a:t>telah</a:t>
            </a:r>
            <a:r>
              <a:rPr lang="en-US" sz="2000" b="1" dirty="0" smtClean="0">
                <a:latin typeface="Comic Sans MS" pitchFamily="66" charset="0"/>
              </a:rPr>
              <a:t> </a:t>
            </a:r>
            <a:r>
              <a:rPr lang="en-US" sz="2000" b="1" dirty="0" err="1" smtClean="0">
                <a:latin typeface="Comic Sans MS" pitchFamily="66" charset="0"/>
              </a:rPr>
              <a:t>datang</a:t>
            </a:r>
            <a:r>
              <a:rPr lang="en-US" sz="2000" b="1" dirty="0" smtClean="0">
                <a:latin typeface="Comic Sans MS" pitchFamily="66" charset="0"/>
              </a:rPr>
              <a:t> </a:t>
            </a:r>
            <a:r>
              <a:rPr lang="en-US" sz="2000" b="1" dirty="0" err="1" smtClean="0">
                <a:latin typeface="Comic Sans MS" pitchFamily="66" charset="0"/>
              </a:rPr>
              <a:t>dan</a:t>
            </a:r>
            <a:r>
              <a:rPr lang="en-US" sz="2000" b="1" dirty="0" smtClean="0">
                <a:latin typeface="Comic Sans MS" pitchFamily="66" charset="0"/>
              </a:rPr>
              <a:t> </a:t>
            </a:r>
            <a:r>
              <a:rPr lang="en-US" sz="2000" b="1" dirty="0" err="1" smtClean="0">
                <a:latin typeface="Comic Sans MS" pitchFamily="66" charset="0"/>
              </a:rPr>
              <a:t>saat</a:t>
            </a:r>
            <a:r>
              <a:rPr lang="en-US" sz="2000" b="1" dirty="0" smtClean="0">
                <a:latin typeface="Comic Sans MS" pitchFamily="66" charset="0"/>
              </a:rPr>
              <a:t> </a:t>
            </a:r>
            <a:r>
              <a:rPr lang="en-US" sz="2000" b="1" dirty="0" err="1" smtClean="0">
                <a:latin typeface="Comic Sans MS" pitchFamily="66" charset="0"/>
              </a:rPr>
              <a:t>bagi</a:t>
            </a:r>
            <a:r>
              <a:rPr lang="en-US" sz="2000" b="1" dirty="0" smtClean="0">
                <a:latin typeface="Comic Sans MS" pitchFamily="66" charset="0"/>
              </a:rPr>
              <a:t> </a:t>
            </a:r>
            <a:r>
              <a:rPr lang="en-US" sz="2000" b="1" dirty="0" err="1" smtClean="0">
                <a:latin typeface="Comic Sans MS" pitchFamily="66" charset="0"/>
              </a:rPr>
              <a:t>orang-orang</a:t>
            </a:r>
            <a:r>
              <a:rPr lang="en-US" sz="2000" b="1" dirty="0" smtClean="0">
                <a:latin typeface="Comic Sans MS" pitchFamily="66" charset="0"/>
              </a:rPr>
              <a:t> </a:t>
            </a:r>
            <a:r>
              <a:rPr lang="en-US" sz="2000" b="1" dirty="0" err="1" smtClean="0">
                <a:latin typeface="Comic Sans MS" pitchFamily="66" charset="0"/>
              </a:rPr>
              <a:t>mati</a:t>
            </a:r>
            <a:r>
              <a:rPr lang="en-US" sz="2000" b="1" dirty="0" smtClean="0">
                <a:latin typeface="Comic Sans MS" pitchFamily="66" charset="0"/>
              </a:rPr>
              <a:t> </a:t>
            </a:r>
            <a:r>
              <a:rPr lang="en-US" sz="2000" b="1" dirty="0" err="1" smtClean="0">
                <a:latin typeface="Comic Sans MS" pitchFamily="66" charset="0"/>
              </a:rPr>
              <a:t>untuk</a:t>
            </a:r>
            <a:r>
              <a:rPr lang="en-US" sz="2000" b="1" dirty="0" smtClean="0">
                <a:latin typeface="Comic Sans MS" pitchFamily="66" charset="0"/>
              </a:rPr>
              <a:t> </a:t>
            </a:r>
            <a:r>
              <a:rPr lang="en-US" sz="2000" b="1" dirty="0" err="1" smtClean="0">
                <a:latin typeface="Comic Sans MS" pitchFamily="66" charset="0"/>
              </a:rPr>
              <a:t>dihakimi</a:t>
            </a:r>
            <a:r>
              <a:rPr lang="en-US" sz="2000" b="1" dirty="0" smtClean="0">
                <a:latin typeface="Comic Sans MS" pitchFamily="66" charset="0"/>
              </a:rPr>
              <a:t> </a:t>
            </a:r>
            <a:r>
              <a:rPr lang="en-US" sz="2000" b="1" dirty="0" err="1" smtClean="0">
                <a:latin typeface="Comic Sans MS" pitchFamily="66" charset="0"/>
              </a:rPr>
              <a:t>dan</a:t>
            </a:r>
            <a:r>
              <a:rPr lang="en-US" sz="2000" b="1" dirty="0" smtClean="0">
                <a:latin typeface="Comic Sans MS" pitchFamily="66" charset="0"/>
              </a:rPr>
              <a:t> </a:t>
            </a:r>
            <a:r>
              <a:rPr lang="en-US" sz="2000" b="1" dirty="0" err="1" smtClean="0">
                <a:latin typeface="Comic Sans MS" pitchFamily="66" charset="0"/>
              </a:rPr>
              <a:t>untuk</a:t>
            </a:r>
            <a:r>
              <a:rPr lang="en-US" sz="2000" b="1" dirty="0" smtClean="0">
                <a:latin typeface="Comic Sans MS" pitchFamily="66" charset="0"/>
              </a:rPr>
              <a:t> </a:t>
            </a:r>
            <a:r>
              <a:rPr lang="en-US" sz="2000" b="1" dirty="0" err="1" smtClean="0">
                <a:latin typeface="Comic Sans MS" pitchFamily="66" charset="0"/>
              </a:rPr>
              <a:t>memberi</a:t>
            </a:r>
            <a:r>
              <a:rPr lang="en-US" sz="2000" b="1" dirty="0" smtClean="0">
                <a:latin typeface="Comic Sans MS" pitchFamily="66" charset="0"/>
              </a:rPr>
              <a:t> </a:t>
            </a:r>
            <a:r>
              <a:rPr lang="en-US" sz="2000" b="1" dirty="0" err="1" smtClean="0">
                <a:latin typeface="Comic Sans MS" pitchFamily="66" charset="0"/>
              </a:rPr>
              <a:t>upah</a:t>
            </a:r>
            <a:r>
              <a:rPr lang="en-US" sz="2000" b="1" dirty="0" smtClean="0">
                <a:latin typeface="Comic Sans MS" pitchFamily="66" charset="0"/>
              </a:rPr>
              <a:t> </a:t>
            </a:r>
            <a:r>
              <a:rPr lang="en-US" sz="2000" b="1" dirty="0" err="1" smtClean="0">
                <a:latin typeface="Comic Sans MS" pitchFamily="66" charset="0"/>
              </a:rPr>
              <a:t>kepada</a:t>
            </a:r>
            <a:r>
              <a:rPr lang="en-US" sz="2000" b="1" dirty="0" smtClean="0">
                <a:latin typeface="Comic Sans MS" pitchFamily="66" charset="0"/>
              </a:rPr>
              <a:t> </a:t>
            </a:r>
            <a:r>
              <a:rPr lang="en-US" sz="2000" b="1" dirty="0" err="1" smtClean="0">
                <a:latin typeface="Comic Sans MS" pitchFamily="66" charset="0"/>
              </a:rPr>
              <a:t>hamba</a:t>
            </a:r>
            <a:r>
              <a:rPr lang="en-US" sz="2000" b="1" dirty="0" smtClean="0">
                <a:latin typeface="Comic Sans MS" pitchFamily="66" charset="0"/>
              </a:rPr>
              <a:t>-</a:t>
            </a:r>
            <a:r>
              <a:rPr lang="en-US" sz="2000" b="1" dirty="0" err="1" smtClean="0">
                <a:latin typeface="Comic Sans MS" pitchFamily="66" charset="0"/>
              </a:rPr>
              <a:t>hamba</a:t>
            </a:r>
            <a:r>
              <a:rPr lang="en-US" sz="2000" b="1" dirty="0" smtClean="0">
                <a:latin typeface="Comic Sans MS" pitchFamily="66" charset="0"/>
              </a:rPr>
              <a:t>-Mu, </a:t>
            </a:r>
            <a:r>
              <a:rPr lang="en-US" sz="2000" b="1" dirty="0" err="1" smtClean="0">
                <a:latin typeface="Comic Sans MS" pitchFamily="66" charset="0"/>
              </a:rPr>
              <a:t>nabi-nabi</a:t>
            </a:r>
            <a:r>
              <a:rPr lang="en-US" sz="2000" b="1" dirty="0" smtClean="0">
                <a:latin typeface="Comic Sans MS" pitchFamily="66" charset="0"/>
              </a:rPr>
              <a:t> </a:t>
            </a:r>
            <a:r>
              <a:rPr lang="en-US" sz="2000" b="1" dirty="0" err="1" smtClean="0">
                <a:latin typeface="Comic Sans MS" pitchFamily="66" charset="0"/>
              </a:rPr>
              <a:t>dan</a:t>
            </a:r>
            <a:r>
              <a:rPr lang="en-US" sz="2000" b="1" dirty="0" smtClean="0">
                <a:latin typeface="Comic Sans MS" pitchFamily="66" charset="0"/>
              </a:rPr>
              <a:t> </a:t>
            </a:r>
            <a:r>
              <a:rPr lang="en-US" sz="2000" b="1" dirty="0" err="1" smtClean="0">
                <a:latin typeface="Comic Sans MS" pitchFamily="66" charset="0"/>
              </a:rPr>
              <a:t>orang-orang</a:t>
            </a:r>
            <a:r>
              <a:rPr lang="en-US" sz="2000" b="1" dirty="0" smtClean="0">
                <a:latin typeface="Comic Sans MS" pitchFamily="66" charset="0"/>
              </a:rPr>
              <a:t> kudus </a:t>
            </a:r>
            <a:r>
              <a:rPr lang="en-US" sz="2000" b="1" dirty="0" err="1" smtClean="0">
                <a:latin typeface="Comic Sans MS" pitchFamily="66" charset="0"/>
              </a:rPr>
              <a:t>dan</a:t>
            </a:r>
            <a:r>
              <a:rPr lang="en-US" sz="2000" b="1" dirty="0" smtClean="0">
                <a:latin typeface="Comic Sans MS" pitchFamily="66" charset="0"/>
              </a:rPr>
              <a:t> </a:t>
            </a:r>
            <a:r>
              <a:rPr lang="en-US" sz="2000" b="1" dirty="0" err="1" smtClean="0">
                <a:latin typeface="Comic Sans MS" pitchFamily="66" charset="0"/>
              </a:rPr>
              <a:t>kepada</a:t>
            </a:r>
            <a:r>
              <a:rPr lang="en-US" sz="2000" b="1" dirty="0" smtClean="0">
                <a:latin typeface="Comic Sans MS" pitchFamily="66" charset="0"/>
              </a:rPr>
              <a:t> </a:t>
            </a:r>
            <a:r>
              <a:rPr lang="en-US" sz="2000" b="1" dirty="0" err="1" smtClean="0">
                <a:latin typeface="Comic Sans MS" pitchFamily="66" charset="0"/>
              </a:rPr>
              <a:t>mereka</a:t>
            </a:r>
            <a:r>
              <a:rPr lang="en-US" sz="2000" b="1" dirty="0" smtClean="0">
                <a:latin typeface="Comic Sans MS" pitchFamily="66" charset="0"/>
              </a:rPr>
              <a:t> yang </a:t>
            </a:r>
            <a:r>
              <a:rPr lang="en-US" sz="2000" b="1" dirty="0" err="1" smtClean="0">
                <a:latin typeface="Comic Sans MS" pitchFamily="66" charset="0"/>
              </a:rPr>
              <a:t>takut</a:t>
            </a:r>
            <a:r>
              <a:rPr lang="en-US" sz="2000" b="1" dirty="0" smtClean="0">
                <a:latin typeface="Comic Sans MS" pitchFamily="66" charset="0"/>
              </a:rPr>
              <a:t> </a:t>
            </a:r>
            <a:r>
              <a:rPr lang="en-US" sz="2000" b="1" dirty="0" err="1" smtClean="0">
                <a:latin typeface="Comic Sans MS" pitchFamily="66" charset="0"/>
              </a:rPr>
              <a:t>akan</a:t>
            </a:r>
            <a:r>
              <a:rPr lang="en-US" sz="2000" b="1" dirty="0" smtClean="0">
                <a:latin typeface="Comic Sans MS" pitchFamily="66" charset="0"/>
              </a:rPr>
              <a:t> </a:t>
            </a:r>
            <a:r>
              <a:rPr lang="en-US" sz="2000" b="1" dirty="0" err="1" smtClean="0">
                <a:latin typeface="Comic Sans MS" pitchFamily="66" charset="0"/>
              </a:rPr>
              <a:t>nama</a:t>
            </a:r>
            <a:r>
              <a:rPr lang="en-US" sz="2000" b="1" dirty="0" smtClean="0">
                <a:latin typeface="Comic Sans MS" pitchFamily="66" charset="0"/>
              </a:rPr>
              <a:t>-Mu, </a:t>
            </a:r>
            <a:r>
              <a:rPr lang="en-US" sz="2000" b="1" dirty="0" err="1" smtClean="0">
                <a:latin typeface="Comic Sans MS" pitchFamily="66" charset="0"/>
              </a:rPr>
              <a:t>kepada</a:t>
            </a:r>
            <a:r>
              <a:rPr lang="en-US" sz="2000" b="1" dirty="0" smtClean="0">
                <a:latin typeface="Comic Sans MS" pitchFamily="66" charset="0"/>
              </a:rPr>
              <a:t> </a:t>
            </a:r>
            <a:r>
              <a:rPr lang="en-US" sz="2000" b="1" dirty="0" err="1" smtClean="0">
                <a:latin typeface="Comic Sans MS" pitchFamily="66" charset="0"/>
              </a:rPr>
              <a:t>orang-orang</a:t>
            </a:r>
            <a:r>
              <a:rPr lang="en-US" sz="2000" b="1" dirty="0" smtClean="0">
                <a:latin typeface="Comic Sans MS" pitchFamily="66" charset="0"/>
              </a:rPr>
              <a:t> </a:t>
            </a:r>
            <a:r>
              <a:rPr lang="en-US" sz="2000" b="1" dirty="0" err="1" smtClean="0">
                <a:latin typeface="Comic Sans MS" pitchFamily="66" charset="0"/>
              </a:rPr>
              <a:t>kecil</a:t>
            </a:r>
            <a:r>
              <a:rPr lang="en-US" sz="2000" b="1" dirty="0" smtClean="0">
                <a:latin typeface="Comic Sans MS" pitchFamily="66" charset="0"/>
              </a:rPr>
              <a:t> </a:t>
            </a:r>
            <a:r>
              <a:rPr lang="en-US" sz="2000" b="1" dirty="0" err="1" smtClean="0">
                <a:latin typeface="Comic Sans MS" pitchFamily="66" charset="0"/>
              </a:rPr>
              <a:t>dan</a:t>
            </a:r>
            <a:r>
              <a:rPr lang="en-US" sz="2000" b="1" dirty="0" smtClean="0">
                <a:latin typeface="Comic Sans MS" pitchFamily="66" charset="0"/>
              </a:rPr>
              <a:t> </a:t>
            </a:r>
            <a:r>
              <a:rPr lang="en-US" sz="2000" b="1" dirty="0" err="1" smtClean="0">
                <a:latin typeface="Comic Sans MS" pitchFamily="66" charset="0"/>
              </a:rPr>
              <a:t>orang-orang</a:t>
            </a:r>
            <a:r>
              <a:rPr lang="en-US" sz="2000" b="1" dirty="0" smtClean="0">
                <a:latin typeface="Comic Sans MS" pitchFamily="66" charset="0"/>
              </a:rPr>
              <a:t> </a:t>
            </a:r>
            <a:r>
              <a:rPr lang="en-US" sz="2000" b="1" dirty="0" err="1" smtClean="0">
                <a:latin typeface="Comic Sans MS" pitchFamily="66" charset="0"/>
              </a:rPr>
              <a:t>besar</a:t>
            </a:r>
            <a:r>
              <a:rPr lang="en-US" sz="2000" b="1" dirty="0" smtClean="0">
                <a:latin typeface="Comic Sans MS" pitchFamily="66" charset="0"/>
              </a:rPr>
              <a:t> </a:t>
            </a:r>
            <a:r>
              <a:rPr lang="en-US" sz="2000" b="1" dirty="0" err="1" smtClean="0">
                <a:latin typeface="Comic Sans MS" pitchFamily="66" charset="0"/>
              </a:rPr>
              <a:t>dan</a:t>
            </a:r>
            <a:r>
              <a:rPr lang="en-US" sz="2000" b="1" dirty="0" smtClean="0">
                <a:latin typeface="Comic Sans MS" pitchFamily="66" charset="0"/>
              </a:rPr>
              <a:t> </a:t>
            </a:r>
            <a:r>
              <a:rPr lang="en-US" sz="2000" b="1" dirty="0" err="1" smtClean="0">
                <a:latin typeface="Comic Sans MS" pitchFamily="66" charset="0"/>
              </a:rPr>
              <a:t>untuk</a:t>
            </a:r>
            <a:r>
              <a:rPr lang="en-US" sz="2000" b="1" dirty="0" smtClean="0">
                <a:latin typeface="Comic Sans MS" pitchFamily="66" charset="0"/>
              </a:rPr>
              <a:t> </a:t>
            </a:r>
            <a:r>
              <a:rPr lang="en-US" sz="2000" b="1" dirty="0" err="1" smtClean="0">
                <a:latin typeface="Comic Sans MS" pitchFamily="66" charset="0"/>
              </a:rPr>
              <a:t>membinasakan</a:t>
            </a:r>
            <a:r>
              <a:rPr lang="en-US" sz="2000" b="1" dirty="0" smtClean="0">
                <a:latin typeface="Comic Sans MS" pitchFamily="66" charset="0"/>
              </a:rPr>
              <a:t> </a:t>
            </a:r>
            <a:r>
              <a:rPr lang="en-US" sz="2000" b="1" dirty="0" err="1" smtClean="0">
                <a:latin typeface="Comic Sans MS" pitchFamily="66" charset="0"/>
              </a:rPr>
              <a:t>barangsiapa</a:t>
            </a:r>
            <a:r>
              <a:rPr lang="en-US" sz="2000" b="1" dirty="0" smtClean="0">
                <a:latin typeface="Comic Sans MS" pitchFamily="66" charset="0"/>
              </a:rPr>
              <a:t> yang </a:t>
            </a:r>
            <a:r>
              <a:rPr lang="en-US" sz="2000" b="1" dirty="0" err="1" smtClean="0">
                <a:latin typeface="Comic Sans MS" pitchFamily="66" charset="0"/>
              </a:rPr>
              <a:t>membinasakan</a:t>
            </a:r>
            <a:r>
              <a:rPr lang="en-US" sz="2000" b="1" dirty="0" smtClean="0">
                <a:latin typeface="Comic Sans MS" pitchFamily="66" charset="0"/>
              </a:rPr>
              <a:t> </a:t>
            </a:r>
            <a:r>
              <a:rPr lang="en-US" sz="2000" b="1" dirty="0" err="1" smtClean="0">
                <a:latin typeface="Comic Sans MS" pitchFamily="66" charset="0"/>
              </a:rPr>
              <a:t>bumi</a:t>
            </a:r>
            <a:r>
              <a:rPr lang="en-US" sz="2000" b="1" dirty="0" smtClean="0">
                <a:latin typeface="Comic Sans MS" pitchFamily="66" charset="0"/>
              </a:rPr>
              <a:t>.”</a:t>
            </a:r>
            <a:endParaRPr lang="en-CA" sz="2000" b="1" dirty="0">
              <a:solidFill>
                <a:srgbClr val="FF0000"/>
              </a:solidFill>
              <a:latin typeface="Comic Sans MS" pitchFamily="66" charset="0"/>
              <a:cs typeface="Arial" charset="0"/>
            </a:endParaRPr>
          </a:p>
        </p:txBody>
      </p:sp>
      <p:pic>
        <p:nvPicPr>
          <p:cNvPr id="48133" name="Picture 5"/>
          <p:cNvPicPr>
            <a:picLocks noChangeAspect="1" noChangeArrowheads="1"/>
          </p:cNvPicPr>
          <p:nvPr/>
        </p:nvPicPr>
        <p:blipFill>
          <a:blip r:embed="rId3"/>
          <a:srcRect/>
          <a:stretch>
            <a:fillRect/>
          </a:stretch>
        </p:blipFill>
        <p:spPr bwMode="auto">
          <a:xfrm>
            <a:off x="5333361" y="163939"/>
            <a:ext cx="2333625" cy="390525"/>
          </a:xfrm>
          <a:prstGeom prst="rect">
            <a:avLst/>
          </a:prstGeom>
          <a:noFill/>
          <a:ln w="9525">
            <a:noFill/>
            <a:miter lim="800000"/>
            <a:headEnd/>
            <a:tailEnd/>
          </a:ln>
          <a:effectLst/>
        </p:spPr>
      </p:pic>
      <p:sp>
        <p:nvSpPr>
          <p:cNvPr id="48138" name="Text Box 10"/>
          <p:cNvSpPr txBox="1">
            <a:spLocks noChangeArrowheads="1"/>
          </p:cNvSpPr>
          <p:nvPr/>
        </p:nvSpPr>
        <p:spPr bwMode="auto">
          <a:xfrm>
            <a:off x="147638" y="573088"/>
            <a:ext cx="3887787" cy="5940088"/>
          </a:xfrm>
          <a:prstGeom prst="rect">
            <a:avLst/>
          </a:prstGeom>
          <a:noFill/>
          <a:ln w="9525">
            <a:noFill/>
            <a:miter lim="800000"/>
            <a:headEnd/>
            <a:tailEnd/>
          </a:ln>
          <a:effectLst/>
        </p:spPr>
        <p:txBody>
          <a:bodyPr>
            <a:spAutoFit/>
          </a:bodyPr>
          <a:lstStyle/>
          <a:p>
            <a:pPr>
              <a:spcBef>
                <a:spcPct val="50000"/>
              </a:spcBef>
            </a:pPr>
            <a:r>
              <a:rPr lang="en-CA" sz="2000" i="1" dirty="0" smtClean="0">
                <a:solidFill>
                  <a:srgbClr val="000000"/>
                </a:solidFill>
                <a:latin typeface="Arial" charset="0"/>
                <a:cs typeface="Arial" charset="0"/>
              </a:rPr>
              <a:t>"...Dan </a:t>
            </a:r>
            <a:r>
              <a:rPr lang="en-CA" sz="2000" i="1" dirty="0" err="1" smtClean="0">
                <a:solidFill>
                  <a:srgbClr val="000000"/>
                </a:solidFill>
                <a:latin typeface="Arial" charset="0"/>
                <a:cs typeface="Arial" charset="0"/>
              </a:rPr>
              <a:t>bangsa-bangsa</a:t>
            </a:r>
            <a:r>
              <a:rPr lang="en-CA" sz="2000" i="1" dirty="0" smtClean="0">
                <a:solidFill>
                  <a:srgbClr val="000000"/>
                </a:solidFill>
                <a:latin typeface="Arial" charset="0"/>
                <a:cs typeface="Arial" charset="0"/>
              </a:rPr>
              <a:t> </a:t>
            </a:r>
            <a:r>
              <a:rPr lang="en-CA" sz="2000" i="1" dirty="0" err="1" smtClean="0">
                <a:solidFill>
                  <a:srgbClr val="000000"/>
                </a:solidFill>
                <a:latin typeface="Arial" charset="0"/>
                <a:cs typeface="Arial" charset="0"/>
              </a:rPr>
              <a:t>akan</a:t>
            </a:r>
            <a:r>
              <a:rPr lang="en-CA" sz="2000" i="1" dirty="0" smtClean="0">
                <a:solidFill>
                  <a:srgbClr val="000000"/>
                </a:solidFill>
                <a:latin typeface="Arial" charset="0"/>
                <a:cs typeface="Arial" charset="0"/>
              </a:rPr>
              <a:t> </a:t>
            </a:r>
            <a:r>
              <a:rPr lang="en-CA" sz="2000" i="1" dirty="0" err="1" smtClean="0">
                <a:solidFill>
                  <a:srgbClr val="000000"/>
                </a:solidFill>
                <a:latin typeface="Arial" charset="0"/>
                <a:cs typeface="Arial" charset="0"/>
              </a:rPr>
              <a:t>marah</a:t>
            </a:r>
            <a:r>
              <a:rPr lang="en-CA" sz="2000" i="1"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Apakah</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saudara</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perhatikan</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bahwa</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mereka</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marah</a:t>
            </a:r>
            <a:r>
              <a:rPr lang="en-CA" sz="2000" dirty="0" smtClean="0">
                <a:solidFill>
                  <a:srgbClr val="000000"/>
                </a:solidFill>
                <a:latin typeface="Arial" charset="0"/>
                <a:cs typeface="Arial" charset="0"/>
              </a:rPr>
              <a:t> </a:t>
            </a:r>
            <a:r>
              <a:rPr lang="en-CA" sz="2000" i="1" dirty="0" err="1" smtClean="0">
                <a:solidFill>
                  <a:srgbClr val="000000"/>
                </a:solidFill>
                <a:latin typeface="Arial" charset="0"/>
                <a:cs typeface="Arial" charset="0"/>
              </a:rPr>
              <a:t>sebelum</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murka</a:t>
            </a:r>
            <a:r>
              <a:rPr lang="en-CA" sz="2000" dirty="0" smtClean="0">
                <a:solidFill>
                  <a:srgbClr val="000000"/>
                </a:solidFill>
                <a:latin typeface="Arial" charset="0"/>
                <a:cs typeface="Arial" charset="0"/>
              </a:rPr>
              <a:t> Allah </a:t>
            </a:r>
            <a:r>
              <a:rPr lang="en-CA" sz="2000" dirty="0" err="1" smtClean="0">
                <a:solidFill>
                  <a:srgbClr val="000000"/>
                </a:solidFill>
                <a:latin typeface="Arial" charset="0"/>
                <a:cs typeface="Arial" charset="0"/>
              </a:rPr>
              <a:t>berlaku</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atas</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orang</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jahat</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Alkitab</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juga</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mengatakan</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bahwa</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mereka</a:t>
            </a:r>
            <a:r>
              <a:rPr lang="en-CA" sz="2000" dirty="0" smtClean="0">
                <a:solidFill>
                  <a:srgbClr val="000000"/>
                </a:solidFill>
                <a:latin typeface="Arial" charset="0"/>
                <a:cs typeface="Arial" charset="0"/>
              </a:rPr>
              <a:t> yang </a:t>
            </a:r>
            <a:r>
              <a:rPr lang="en-CA" sz="2000" dirty="0" err="1" smtClean="0">
                <a:solidFill>
                  <a:srgbClr val="000000"/>
                </a:solidFill>
                <a:latin typeface="Arial" charset="0"/>
                <a:cs typeface="Arial" charset="0"/>
              </a:rPr>
              <a:t>mau</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menghancurkan</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bumi</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akan</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dihancurkan</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oleh</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murka</a:t>
            </a:r>
            <a:r>
              <a:rPr lang="en-CA" sz="2000" dirty="0" smtClean="0">
                <a:solidFill>
                  <a:srgbClr val="000000"/>
                </a:solidFill>
                <a:latin typeface="Arial" charset="0"/>
                <a:cs typeface="Arial" charset="0"/>
              </a:rPr>
              <a:t> Allah. </a:t>
            </a:r>
            <a:r>
              <a:rPr lang="en-CA" sz="2000" dirty="0" err="1" smtClean="0">
                <a:solidFill>
                  <a:srgbClr val="000000"/>
                </a:solidFill>
                <a:latin typeface="Arial" charset="0"/>
                <a:cs typeface="Arial" charset="0"/>
              </a:rPr>
              <a:t>Pikirkan</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itu</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bagaimana</a:t>
            </a:r>
            <a:r>
              <a:rPr lang="en-CA" sz="2000" dirty="0" smtClean="0">
                <a:solidFill>
                  <a:srgbClr val="000000"/>
                </a:solidFill>
                <a:latin typeface="Arial" charset="0"/>
                <a:cs typeface="Arial" charset="0"/>
              </a:rPr>
              <a:t> Allah </a:t>
            </a:r>
            <a:r>
              <a:rPr lang="en-CA" sz="2000" dirty="0" err="1" smtClean="0">
                <a:solidFill>
                  <a:srgbClr val="000000"/>
                </a:solidFill>
                <a:latin typeface="Arial" charset="0"/>
                <a:cs typeface="Arial" charset="0"/>
              </a:rPr>
              <a:t>dapat</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membinasakan</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mereka</a:t>
            </a:r>
            <a:r>
              <a:rPr lang="en-CA" sz="2000" dirty="0" smtClean="0">
                <a:solidFill>
                  <a:srgbClr val="000000"/>
                </a:solidFill>
                <a:latin typeface="Arial" charset="0"/>
                <a:cs typeface="Arial" charset="0"/>
              </a:rPr>
              <a:t> yang </a:t>
            </a:r>
            <a:r>
              <a:rPr lang="en-CA" sz="2000" dirty="0" err="1" smtClean="0">
                <a:solidFill>
                  <a:srgbClr val="000000"/>
                </a:solidFill>
                <a:latin typeface="Arial" charset="0"/>
                <a:cs typeface="Arial" charset="0"/>
              </a:rPr>
              <a:t>membinasakan</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bumi</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sedangkan</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mereka</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sudah</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binasa</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oleh</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ulah</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mereka</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sendiri</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Kenyataannya</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adalah</a:t>
            </a:r>
            <a:r>
              <a:rPr lang="en-CA" sz="2000" dirty="0" smtClean="0">
                <a:solidFill>
                  <a:srgbClr val="000000"/>
                </a:solidFill>
                <a:latin typeface="Arial" charset="0"/>
                <a:cs typeface="Arial" charset="0"/>
              </a:rPr>
              <a:t> ... Yang </a:t>
            </a:r>
            <a:r>
              <a:rPr lang="en-CA" sz="2000" dirty="0" err="1" smtClean="0">
                <a:solidFill>
                  <a:srgbClr val="000000"/>
                </a:solidFill>
                <a:latin typeface="Arial" charset="0"/>
                <a:cs typeface="Arial" charset="0"/>
              </a:rPr>
              <a:t>Maha</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Kuasa</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akan</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turun</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tangan</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Firman</a:t>
            </a:r>
            <a:r>
              <a:rPr lang="en-CA" sz="2000" dirty="0" smtClean="0">
                <a:solidFill>
                  <a:srgbClr val="000000"/>
                </a:solidFill>
                <a:latin typeface="Arial" charset="0"/>
                <a:cs typeface="Arial" charset="0"/>
              </a:rPr>
              <a:t> Allah </a:t>
            </a:r>
            <a:r>
              <a:rPr lang="en-CA" sz="2000" dirty="0" err="1" smtClean="0">
                <a:solidFill>
                  <a:srgbClr val="000000"/>
                </a:solidFill>
                <a:latin typeface="Arial" charset="0"/>
                <a:cs typeface="Arial" charset="0"/>
              </a:rPr>
              <a:t>adalah</a:t>
            </a:r>
            <a:r>
              <a:rPr lang="en-CA" sz="2000" dirty="0" smtClean="0">
                <a:solidFill>
                  <a:srgbClr val="000000"/>
                </a:solidFill>
                <a:latin typeface="Arial" charset="0"/>
                <a:cs typeface="Arial" charset="0"/>
              </a:rPr>
              <a:t> KEBENARAN. </a:t>
            </a:r>
            <a:r>
              <a:rPr lang="en-CA" sz="2000" dirty="0" err="1" smtClean="0">
                <a:solidFill>
                  <a:srgbClr val="000000"/>
                </a:solidFill>
                <a:latin typeface="Arial" charset="0"/>
                <a:cs typeface="Arial" charset="0"/>
              </a:rPr>
              <a:t>Percayalah</a:t>
            </a:r>
            <a:r>
              <a:rPr lang="en-CA" sz="2000" dirty="0" smtClean="0">
                <a:solidFill>
                  <a:srgbClr val="000000"/>
                </a:solidFill>
                <a:latin typeface="Arial" charset="0"/>
                <a:cs typeface="Arial" charset="0"/>
              </a:rPr>
              <a:t>!</a:t>
            </a:r>
            <a:endParaRPr lang="en-CA" sz="2000" dirty="0">
              <a:latin typeface="Times New Roman" pitchFamily="18" charset="0"/>
            </a:endParaRPr>
          </a:p>
        </p:txBody>
      </p:sp>
      <p:pic>
        <p:nvPicPr>
          <p:cNvPr id="48140" name="Picture 12" descr="Cm205414"/>
          <p:cNvPicPr>
            <a:picLocks noChangeAspect="1" noChangeArrowheads="1"/>
          </p:cNvPicPr>
          <p:nvPr/>
        </p:nvPicPr>
        <p:blipFill>
          <a:blip r:embed="rId4"/>
          <a:srcRect/>
          <a:stretch>
            <a:fillRect/>
          </a:stretch>
        </p:blipFill>
        <p:spPr bwMode="auto">
          <a:xfrm>
            <a:off x="5548313" y="4559300"/>
            <a:ext cx="2871787" cy="22987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additive="base">
                                        <p:cTn id="7" dur="500" fill="hold"/>
                                        <p:tgtEl>
                                          <p:spTgt spid="48130"/>
                                        </p:tgtEl>
                                        <p:attrNameLst>
                                          <p:attrName>ppt_x</p:attrName>
                                        </p:attrNameLst>
                                      </p:cBhvr>
                                      <p:tavLst>
                                        <p:tav tm="0">
                                          <p:val>
                                            <p:strVal val="#ppt_x"/>
                                          </p:val>
                                        </p:tav>
                                        <p:tav tm="100000">
                                          <p:val>
                                            <p:strVal val="#ppt_x"/>
                                          </p:val>
                                        </p:tav>
                                      </p:tavLst>
                                    </p:anim>
                                    <p:anim calcmode="lin" valueType="num">
                                      <p:cBhvr additive="base">
                                        <p:cTn id="8" dur="500" fill="hold"/>
                                        <p:tgtEl>
                                          <p:spTgt spid="4813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48131"/>
                                        </p:tgtEl>
                                        <p:attrNameLst>
                                          <p:attrName>style.visibility</p:attrName>
                                        </p:attrNameLst>
                                      </p:cBhvr>
                                      <p:to>
                                        <p:strVal val="visible"/>
                                      </p:to>
                                    </p:set>
                                    <p:animEffect transition="in" filter="box(in)">
                                      <p:cBhvr>
                                        <p:cTn id="12" dur="500"/>
                                        <p:tgtEl>
                                          <p:spTgt spid="48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p:bldP spid="48131"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4583" name="Line 7"/>
          <p:cNvSpPr>
            <a:spLocks noChangeShapeType="1"/>
          </p:cNvSpPr>
          <p:nvPr/>
        </p:nvSpPr>
        <p:spPr bwMode="auto">
          <a:xfrm flipH="1">
            <a:off x="4275138" y="0"/>
            <a:ext cx="0" cy="6858000"/>
          </a:xfrm>
          <a:prstGeom prst="line">
            <a:avLst/>
          </a:prstGeom>
          <a:noFill/>
          <a:ln w="38100">
            <a:solidFill>
              <a:srgbClr val="FF0000"/>
            </a:solidFill>
            <a:round/>
            <a:headEnd/>
            <a:tailEnd/>
          </a:ln>
          <a:effectLst/>
        </p:spPr>
        <p:txBody>
          <a:bodyPr/>
          <a:lstStyle/>
          <a:p>
            <a:endParaRPr lang="en-US"/>
          </a:p>
        </p:txBody>
      </p:sp>
      <p:sp>
        <p:nvSpPr>
          <p:cNvPr id="24584" name="Text Box 8"/>
          <p:cNvSpPr txBox="1">
            <a:spLocks noChangeArrowheads="1"/>
          </p:cNvSpPr>
          <p:nvPr/>
        </p:nvSpPr>
        <p:spPr bwMode="auto">
          <a:xfrm>
            <a:off x="4389438" y="801687"/>
            <a:ext cx="4608512" cy="3170099"/>
          </a:xfrm>
          <a:prstGeom prst="rect">
            <a:avLst/>
          </a:prstGeom>
          <a:noFill/>
          <a:ln w="9525">
            <a:noFill/>
            <a:miter lim="800000"/>
            <a:headEnd/>
            <a:tailEnd/>
          </a:ln>
          <a:effectLst/>
        </p:spPr>
        <p:txBody>
          <a:bodyPr>
            <a:spAutoFit/>
          </a:bodyPr>
          <a:lstStyle/>
          <a:p>
            <a:r>
              <a:rPr lang="en-US" sz="2000" b="1" dirty="0" smtClean="0">
                <a:latin typeface="Comic Sans MS" pitchFamily="66" charset="0"/>
              </a:rPr>
              <a:t>”</a:t>
            </a:r>
            <a:r>
              <a:rPr lang="en-US" sz="2000" b="1" dirty="0" err="1" smtClean="0">
                <a:latin typeface="Comic Sans MS" pitchFamily="66" charset="0"/>
              </a:rPr>
              <a:t>Karena</a:t>
            </a:r>
            <a:r>
              <a:rPr lang="en-US" sz="2000" b="1" dirty="0" smtClean="0">
                <a:latin typeface="Comic Sans MS" pitchFamily="66" charset="0"/>
              </a:rPr>
              <a:t> </a:t>
            </a:r>
            <a:r>
              <a:rPr lang="en-US" sz="2000" b="1" dirty="0" err="1" smtClean="0">
                <a:latin typeface="Comic Sans MS" pitchFamily="66" charset="0"/>
              </a:rPr>
              <a:t>kamu</a:t>
            </a:r>
            <a:r>
              <a:rPr lang="en-US" sz="2000" b="1" dirty="0" smtClean="0">
                <a:latin typeface="Comic Sans MS" pitchFamily="66" charset="0"/>
              </a:rPr>
              <a:t> </a:t>
            </a:r>
            <a:r>
              <a:rPr lang="en-US" sz="2000" b="1" dirty="0" err="1" smtClean="0">
                <a:latin typeface="Comic Sans MS" pitchFamily="66" charset="0"/>
              </a:rPr>
              <a:t>sendiri</a:t>
            </a:r>
            <a:r>
              <a:rPr lang="en-US" sz="2000" b="1" dirty="0" smtClean="0">
                <a:latin typeface="Comic Sans MS" pitchFamily="66" charset="0"/>
              </a:rPr>
              <a:t> </a:t>
            </a:r>
            <a:r>
              <a:rPr lang="en-US" sz="2000" b="1" dirty="0" err="1" smtClean="0">
                <a:latin typeface="Comic Sans MS" pitchFamily="66" charset="0"/>
              </a:rPr>
              <a:t>tahu</a:t>
            </a:r>
            <a:r>
              <a:rPr lang="en-US" sz="2000" b="1" dirty="0" smtClean="0">
                <a:latin typeface="Comic Sans MS" pitchFamily="66" charset="0"/>
              </a:rPr>
              <a:t> </a:t>
            </a:r>
            <a:r>
              <a:rPr lang="en-US" sz="2000" b="1" dirty="0" err="1" smtClean="0">
                <a:latin typeface="Comic Sans MS" pitchFamily="66" charset="0"/>
              </a:rPr>
              <a:t>benar-benar</a:t>
            </a:r>
            <a:r>
              <a:rPr lang="en-US" sz="2000" b="1" dirty="0" smtClean="0">
                <a:latin typeface="Comic Sans MS" pitchFamily="66" charset="0"/>
              </a:rPr>
              <a:t>, </a:t>
            </a:r>
            <a:r>
              <a:rPr lang="en-US" sz="2000" b="1" dirty="0" err="1" smtClean="0">
                <a:latin typeface="Comic Sans MS" pitchFamily="66" charset="0"/>
              </a:rPr>
              <a:t>bahwa</a:t>
            </a:r>
            <a:r>
              <a:rPr lang="en-US" sz="2000" b="1" dirty="0" smtClean="0">
                <a:latin typeface="Comic Sans MS" pitchFamily="66" charset="0"/>
              </a:rPr>
              <a:t> </a:t>
            </a:r>
            <a:r>
              <a:rPr lang="en-US" sz="2000" b="1" dirty="0" err="1" smtClean="0">
                <a:latin typeface="Comic Sans MS" pitchFamily="66" charset="0"/>
              </a:rPr>
              <a:t>hari</a:t>
            </a:r>
            <a:r>
              <a:rPr lang="en-US" sz="2000" b="1" dirty="0" smtClean="0">
                <a:latin typeface="Comic Sans MS" pitchFamily="66" charset="0"/>
              </a:rPr>
              <a:t> </a:t>
            </a:r>
            <a:r>
              <a:rPr lang="en-US" sz="2000" b="1" dirty="0" err="1" smtClean="0">
                <a:latin typeface="Comic Sans MS" pitchFamily="66" charset="0"/>
              </a:rPr>
              <a:t>Tuhan</a:t>
            </a:r>
            <a:r>
              <a:rPr lang="en-US" sz="2000" b="1" dirty="0" smtClean="0">
                <a:latin typeface="Comic Sans MS" pitchFamily="66" charset="0"/>
              </a:rPr>
              <a:t> </a:t>
            </a:r>
            <a:r>
              <a:rPr lang="en-US" sz="2000" b="1" dirty="0" err="1" smtClean="0">
                <a:latin typeface="Comic Sans MS" pitchFamily="66" charset="0"/>
              </a:rPr>
              <a:t>datang</a:t>
            </a:r>
            <a:r>
              <a:rPr lang="en-US" sz="2000" b="1" dirty="0" smtClean="0">
                <a:latin typeface="Comic Sans MS" pitchFamily="66" charset="0"/>
              </a:rPr>
              <a:t> </a:t>
            </a:r>
            <a:r>
              <a:rPr lang="en-US" sz="2000" b="1" dirty="0" err="1" smtClean="0">
                <a:latin typeface="Comic Sans MS" pitchFamily="66" charset="0"/>
              </a:rPr>
              <a:t>seperti</a:t>
            </a:r>
            <a:r>
              <a:rPr lang="en-US" sz="2000" b="1" dirty="0" smtClean="0">
                <a:latin typeface="Comic Sans MS" pitchFamily="66" charset="0"/>
              </a:rPr>
              <a:t> </a:t>
            </a:r>
            <a:r>
              <a:rPr lang="en-US" sz="2000" b="1" dirty="0" err="1" smtClean="0">
                <a:latin typeface="Comic Sans MS" pitchFamily="66" charset="0"/>
              </a:rPr>
              <a:t>pencuri</a:t>
            </a:r>
            <a:r>
              <a:rPr lang="en-US" sz="2000" b="1" dirty="0" smtClean="0">
                <a:latin typeface="Comic Sans MS" pitchFamily="66" charset="0"/>
              </a:rPr>
              <a:t> </a:t>
            </a:r>
            <a:r>
              <a:rPr lang="en-US" sz="2000" b="1" dirty="0" err="1" smtClean="0">
                <a:latin typeface="Comic Sans MS" pitchFamily="66" charset="0"/>
              </a:rPr>
              <a:t>pada</a:t>
            </a:r>
            <a:r>
              <a:rPr lang="en-US" sz="2000" b="1" dirty="0" smtClean="0">
                <a:latin typeface="Comic Sans MS" pitchFamily="66" charset="0"/>
              </a:rPr>
              <a:t> </a:t>
            </a:r>
            <a:r>
              <a:rPr lang="en-US" sz="2000" b="1" dirty="0" err="1" smtClean="0">
                <a:latin typeface="Comic Sans MS" pitchFamily="66" charset="0"/>
              </a:rPr>
              <a:t>malam</a:t>
            </a:r>
            <a:r>
              <a:rPr lang="en-US" sz="2000" b="1" dirty="0" smtClean="0">
                <a:latin typeface="Comic Sans MS" pitchFamily="66" charset="0"/>
              </a:rPr>
              <a:t>. </a:t>
            </a:r>
            <a:r>
              <a:rPr lang="en-US" sz="2000" b="1" dirty="0" err="1" smtClean="0">
                <a:latin typeface="Comic Sans MS" pitchFamily="66" charset="0"/>
              </a:rPr>
              <a:t>Apabila</a:t>
            </a:r>
            <a:r>
              <a:rPr lang="en-US" sz="2000" b="1" dirty="0" smtClean="0">
                <a:latin typeface="Comic Sans MS" pitchFamily="66" charset="0"/>
              </a:rPr>
              <a:t> </a:t>
            </a:r>
            <a:r>
              <a:rPr lang="en-US" sz="2000" b="1" dirty="0" err="1" smtClean="0">
                <a:latin typeface="Comic Sans MS" pitchFamily="66" charset="0"/>
              </a:rPr>
              <a:t>mereka</a:t>
            </a:r>
            <a:r>
              <a:rPr lang="en-US" sz="2000" b="1" dirty="0" smtClean="0">
                <a:latin typeface="Comic Sans MS" pitchFamily="66" charset="0"/>
              </a:rPr>
              <a:t> </a:t>
            </a:r>
            <a:r>
              <a:rPr lang="en-US" sz="2000" b="1" dirty="0" err="1" smtClean="0">
                <a:latin typeface="Comic Sans MS" pitchFamily="66" charset="0"/>
              </a:rPr>
              <a:t>mengatakan</a:t>
            </a:r>
            <a:r>
              <a:rPr lang="en-US" sz="2000" b="1" dirty="0" smtClean="0">
                <a:latin typeface="Comic Sans MS" pitchFamily="66" charset="0"/>
              </a:rPr>
              <a:t>: </a:t>
            </a:r>
            <a:r>
              <a:rPr lang="en-US" sz="2000" b="1" dirty="0" err="1" smtClean="0">
                <a:latin typeface="Comic Sans MS" pitchFamily="66" charset="0"/>
              </a:rPr>
              <a:t>Semuanya</a:t>
            </a:r>
            <a:r>
              <a:rPr lang="en-US" sz="2000" b="1" dirty="0" smtClean="0">
                <a:latin typeface="Comic Sans MS" pitchFamily="66" charset="0"/>
              </a:rPr>
              <a:t> </a:t>
            </a:r>
            <a:r>
              <a:rPr lang="en-US" sz="2000" b="1" dirty="0" err="1" smtClean="0">
                <a:solidFill>
                  <a:srgbClr val="FF0000"/>
                </a:solidFill>
                <a:latin typeface="Comic Sans MS" pitchFamily="66" charset="0"/>
              </a:rPr>
              <a:t>damai</a:t>
            </a:r>
            <a:r>
              <a:rPr lang="en-US" sz="2000" b="1" dirty="0" smtClean="0">
                <a:solidFill>
                  <a:srgbClr val="FF0000"/>
                </a:solidFill>
                <a:latin typeface="Comic Sans MS" pitchFamily="66" charset="0"/>
              </a:rPr>
              <a:t> </a:t>
            </a:r>
            <a:r>
              <a:rPr lang="en-US" sz="2000" b="1" dirty="0" err="1" smtClean="0">
                <a:solidFill>
                  <a:srgbClr val="FF0000"/>
                </a:solidFill>
                <a:latin typeface="Comic Sans MS" pitchFamily="66" charset="0"/>
              </a:rPr>
              <a:t>dan</a:t>
            </a:r>
            <a:r>
              <a:rPr lang="en-US" sz="2000" b="1" dirty="0" smtClean="0">
                <a:solidFill>
                  <a:srgbClr val="FF0000"/>
                </a:solidFill>
                <a:latin typeface="Comic Sans MS" pitchFamily="66" charset="0"/>
              </a:rPr>
              <a:t> </a:t>
            </a:r>
            <a:r>
              <a:rPr lang="en-US" sz="2000" b="1" dirty="0" err="1" smtClean="0">
                <a:solidFill>
                  <a:srgbClr val="FF0000"/>
                </a:solidFill>
                <a:latin typeface="Comic Sans MS" pitchFamily="66" charset="0"/>
              </a:rPr>
              <a:t>aman</a:t>
            </a:r>
            <a:r>
              <a:rPr lang="en-US" sz="2000" b="1" dirty="0" smtClean="0">
                <a:solidFill>
                  <a:srgbClr val="FF0000"/>
                </a:solidFill>
                <a:latin typeface="Comic Sans MS" pitchFamily="66" charset="0"/>
              </a:rPr>
              <a:t> </a:t>
            </a:r>
            <a:r>
              <a:rPr lang="en-US" sz="2000" b="1" dirty="0" smtClean="0">
                <a:latin typeface="Comic Sans MS" pitchFamily="66" charset="0"/>
              </a:rPr>
              <a:t>-- </a:t>
            </a:r>
            <a:r>
              <a:rPr lang="en-US" sz="2000" b="1" dirty="0" err="1" smtClean="0">
                <a:latin typeface="Comic Sans MS" pitchFamily="66" charset="0"/>
              </a:rPr>
              <a:t>maka</a:t>
            </a:r>
            <a:r>
              <a:rPr lang="en-US" sz="2000" b="1" dirty="0" smtClean="0">
                <a:latin typeface="Comic Sans MS" pitchFamily="66" charset="0"/>
              </a:rPr>
              <a:t> </a:t>
            </a:r>
            <a:r>
              <a:rPr lang="en-US" sz="2000" b="1" dirty="0" err="1" smtClean="0">
                <a:latin typeface="Comic Sans MS" pitchFamily="66" charset="0"/>
              </a:rPr>
              <a:t>tiba-tiba</a:t>
            </a:r>
            <a:r>
              <a:rPr lang="en-US" sz="2000" b="1" dirty="0" smtClean="0">
                <a:latin typeface="Comic Sans MS" pitchFamily="66" charset="0"/>
              </a:rPr>
              <a:t> </a:t>
            </a:r>
            <a:r>
              <a:rPr lang="en-US" sz="2000" b="1" dirty="0" err="1" smtClean="0">
                <a:latin typeface="Comic Sans MS" pitchFamily="66" charset="0"/>
              </a:rPr>
              <a:t>mereka</a:t>
            </a:r>
            <a:r>
              <a:rPr lang="en-US" sz="2000" b="1" dirty="0" smtClean="0">
                <a:latin typeface="Comic Sans MS" pitchFamily="66" charset="0"/>
              </a:rPr>
              <a:t> </a:t>
            </a:r>
            <a:r>
              <a:rPr lang="en-US" sz="2000" b="1" dirty="0" err="1" smtClean="0">
                <a:latin typeface="Comic Sans MS" pitchFamily="66" charset="0"/>
              </a:rPr>
              <a:t>ditimpa</a:t>
            </a:r>
            <a:r>
              <a:rPr lang="en-US" sz="2000" b="1" dirty="0" smtClean="0">
                <a:latin typeface="Comic Sans MS" pitchFamily="66" charset="0"/>
              </a:rPr>
              <a:t> </a:t>
            </a:r>
            <a:r>
              <a:rPr lang="en-US" sz="2000" b="1" dirty="0" err="1" smtClean="0">
                <a:latin typeface="Comic Sans MS" pitchFamily="66" charset="0"/>
              </a:rPr>
              <a:t>oleh</a:t>
            </a:r>
            <a:r>
              <a:rPr lang="en-US" sz="2000" b="1" dirty="0" smtClean="0">
                <a:latin typeface="Comic Sans MS" pitchFamily="66" charset="0"/>
              </a:rPr>
              <a:t> </a:t>
            </a:r>
            <a:r>
              <a:rPr lang="en-US" sz="2000" b="1" dirty="0" err="1" smtClean="0">
                <a:latin typeface="Comic Sans MS" pitchFamily="66" charset="0"/>
              </a:rPr>
              <a:t>kebinasaan</a:t>
            </a:r>
            <a:r>
              <a:rPr lang="en-US" sz="2000" b="1" dirty="0" smtClean="0">
                <a:latin typeface="Comic Sans MS" pitchFamily="66" charset="0"/>
              </a:rPr>
              <a:t>, </a:t>
            </a:r>
            <a:r>
              <a:rPr lang="en-US" sz="2000" b="1" dirty="0" err="1" smtClean="0">
                <a:latin typeface="Comic Sans MS" pitchFamily="66" charset="0"/>
              </a:rPr>
              <a:t>seperti</a:t>
            </a:r>
            <a:r>
              <a:rPr lang="en-US" sz="2000" b="1" dirty="0" smtClean="0">
                <a:latin typeface="Comic Sans MS" pitchFamily="66" charset="0"/>
              </a:rPr>
              <a:t> </a:t>
            </a:r>
            <a:r>
              <a:rPr lang="en-US" sz="2000" b="1" dirty="0" err="1" smtClean="0">
                <a:latin typeface="Comic Sans MS" pitchFamily="66" charset="0"/>
              </a:rPr>
              <a:t>seorang</a:t>
            </a:r>
            <a:r>
              <a:rPr lang="en-US" sz="2000" b="1" dirty="0" smtClean="0">
                <a:latin typeface="Comic Sans MS" pitchFamily="66" charset="0"/>
              </a:rPr>
              <a:t> </a:t>
            </a:r>
            <a:r>
              <a:rPr lang="en-US" sz="2000" b="1" dirty="0" err="1" smtClean="0">
                <a:latin typeface="Comic Sans MS" pitchFamily="66" charset="0"/>
              </a:rPr>
              <a:t>perempuan</a:t>
            </a:r>
            <a:r>
              <a:rPr lang="en-US" sz="2000" b="1" dirty="0" smtClean="0">
                <a:latin typeface="Comic Sans MS" pitchFamily="66" charset="0"/>
              </a:rPr>
              <a:t> yang </a:t>
            </a:r>
            <a:r>
              <a:rPr lang="en-US" sz="2000" b="1" dirty="0" err="1" smtClean="0">
                <a:latin typeface="Comic Sans MS" pitchFamily="66" charset="0"/>
              </a:rPr>
              <a:t>hamil</a:t>
            </a:r>
            <a:r>
              <a:rPr lang="en-US" sz="2000" b="1" dirty="0" smtClean="0">
                <a:latin typeface="Comic Sans MS" pitchFamily="66" charset="0"/>
              </a:rPr>
              <a:t> </a:t>
            </a:r>
            <a:r>
              <a:rPr lang="en-US" sz="2000" b="1" dirty="0" err="1" smtClean="0">
                <a:latin typeface="Comic Sans MS" pitchFamily="66" charset="0"/>
              </a:rPr>
              <a:t>ditimpa</a:t>
            </a:r>
            <a:r>
              <a:rPr lang="en-US" sz="2000" b="1" dirty="0" smtClean="0">
                <a:latin typeface="Comic Sans MS" pitchFamily="66" charset="0"/>
              </a:rPr>
              <a:t> </a:t>
            </a:r>
            <a:r>
              <a:rPr lang="en-US" sz="2000" b="1" dirty="0" err="1" smtClean="0">
                <a:latin typeface="Comic Sans MS" pitchFamily="66" charset="0"/>
              </a:rPr>
              <a:t>oleh</a:t>
            </a:r>
            <a:r>
              <a:rPr lang="en-US" sz="2000" b="1" dirty="0" smtClean="0">
                <a:latin typeface="Comic Sans MS" pitchFamily="66" charset="0"/>
              </a:rPr>
              <a:t> </a:t>
            </a:r>
            <a:r>
              <a:rPr lang="en-US" sz="2000" b="1" dirty="0" err="1" smtClean="0">
                <a:latin typeface="Comic Sans MS" pitchFamily="66" charset="0"/>
              </a:rPr>
              <a:t>sakit</a:t>
            </a:r>
            <a:r>
              <a:rPr lang="en-US" sz="2000" b="1" dirty="0" smtClean="0">
                <a:latin typeface="Comic Sans MS" pitchFamily="66" charset="0"/>
              </a:rPr>
              <a:t> </a:t>
            </a:r>
            <a:r>
              <a:rPr lang="en-US" sz="2000" b="1" dirty="0" err="1" smtClean="0">
                <a:latin typeface="Comic Sans MS" pitchFamily="66" charset="0"/>
              </a:rPr>
              <a:t>bersalin</a:t>
            </a:r>
            <a:r>
              <a:rPr lang="en-US" sz="2000" b="1" dirty="0" smtClean="0">
                <a:latin typeface="Comic Sans MS" pitchFamily="66" charset="0"/>
              </a:rPr>
              <a:t> -- </a:t>
            </a:r>
            <a:r>
              <a:rPr lang="en-US" sz="2000" b="1" u="sng" dirty="0" err="1" smtClean="0">
                <a:latin typeface="Comic Sans MS" pitchFamily="66" charset="0"/>
              </a:rPr>
              <a:t>mereka</a:t>
            </a:r>
            <a:r>
              <a:rPr lang="en-US" sz="2000" b="1" u="sng" dirty="0" smtClean="0">
                <a:latin typeface="Comic Sans MS" pitchFamily="66" charset="0"/>
              </a:rPr>
              <a:t> </a:t>
            </a:r>
            <a:r>
              <a:rPr lang="en-US" sz="2000" b="1" u="sng" dirty="0" err="1" smtClean="0">
                <a:latin typeface="Comic Sans MS" pitchFamily="66" charset="0"/>
              </a:rPr>
              <a:t>pasti</a:t>
            </a:r>
            <a:r>
              <a:rPr lang="en-US" sz="2000" b="1" u="sng" dirty="0" smtClean="0">
                <a:latin typeface="Comic Sans MS" pitchFamily="66" charset="0"/>
              </a:rPr>
              <a:t> </a:t>
            </a:r>
            <a:r>
              <a:rPr lang="en-US" sz="2000" b="1" u="sng" dirty="0" err="1" smtClean="0">
                <a:latin typeface="Comic Sans MS" pitchFamily="66" charset="0"/>
              </a:rPr>
              <a:t>tidak</a:t>
            </a:r>
            <a:r>
              <a:rPr lang="en-US" sz="2000" b="1" u="sng" dirty="0" smtClean="0">
                <a:latin typeface="Comic Sans MS" pitchFamily="66" charset="0"/>
              </a:rPr>
              <a:t> </a:t>
            </a:r>
            <a:r>
              <a:rPr lang="en-US" sz="2000" b="1" u="sng" dirty="0" err="1" smtClean="0">
                <a:latin typeface="Comic Sans MS" pitchFamily="66" charset="0"/>
              </a:rPr>
              <a:t>akan</a:t>
            </a:r>
            <a:r>
              <a:rPr lang="en-US" sz="2000" b="1" u="sng" dirty="0" smtClean="0">
                <a:latin typeface="Comic Sans MS" pitchFamily="66" charset="0"/>
              </a:rPr>
              <a:t> </a:t>
            </a:r>
            <a:r>
              <a:rPr lang="en-US" sz="2000" b="1" u="sng" dirty="0" err="1" smtClean="0">
                <a:latin typeface="Comic Sans MS" pitchFamily="66" charset="0"/>
              </a:rPr>
              <a:t>luput</a:t>
            </a:r>
            <a:r>
              <a:rPr lang="en-US" sz="2000" b="1" dirty="0" smtClean="0">
                <a:latin typeface="Comic Sans MS" pitchFamily="66" charset="0"/>
              </a:rPr>
              <a:t>” </a:t>
            </a:r>
            <a:r>
              <a:rPr lang="en-CA" sz="1600" b="1" dirty="0" smtClean="0">
                <a:solidFill>
                  <a:srgbClr val="000000"/>
                </a:solidFill>
                <a:latin typeface="Comic Sans MS" pitchFamily="66" charset="0"/>
                <a:cs typeface="Arial" charset="0"/>
              </a:rPr>
              <a:t>1 </a:t>
            </a:r>
            <a:r>
              <a:rPr lang="en-CA" sz="1600" b="1" dirty="0" err="1" smtClean="0">
                <a:solidFill>
                  <a:srgbClr val="000000"/>
                </a:solidFill>
                <a:latin typeface="Comic Sans MS" pitchFamily="66" charset="0"/>
                <a:cs typeface="Arial" charset="0"/>
              </a:rPr>
              <a:t>Tesalonika</a:t>
            </a:r>
            <a:r>
              <a:rPr lang="en-CA" sz="1600" b="1" dirty="0" smtClean="0">
                <a:solidFill>
                  <a:srgbClr val="000000"/>
                </a:solidFill>
                <a:latin typeface="Comic Sans MS" pitchFamily="66" charset="0"/>
                <a:cs typeface="Arial" charset="0"/>
              </a:rPr>
              <a:t> 5:2, 3.</a:t>
            </a:r>
            <a:endParaRPr lang="en-CA" sz="2000" b="1" dirty="0">
              <a:latin typeface="Comic Sans MS" pitchFamily="66" charset="0"/>
              <a:cs typeface="Arial" charset="0"/>
            </a:endParaRPr>
          </a:p>
        </p:txBody>
      </p:sp>
      <p:pic>
        <p:nvPicPr>
          <p:cNvPr id="24585" name="Picture 9"/>
          <p:cNvPicPr>
            <a:picLocks noChangeAspect="1" noChangeArrowheads="1"/>
          </p:cNvPicPr>
          <p:nvPr/>
        </p:nvPicPr>
        <p:blipFill>
          <a:blip r:embed="rId3"/>
          <a:srcRect/>
          <a:stretch>
            <a:fillRect/>
          </a:stretch>
        </p:blipFill>
        <p:spPr bwMode="auto">
          <a:xfrm>
            <a:off x="5319713" y="152400"/>
            <a:ext cx="2333625" cy="390525"/>
          </a:xfrm>
          <a:prstGeom prst="rect">
            <a:avLst/>
          </a:prstGeom>
          <a:noFill/>
          <a:ln w="9525">
            <a:noFill/>
            <a:miter lim="800000"/>
            <a:headEnd/>
            <a:tailEnd/>
          </a:ln>
          <a:effectLst/>
        </p:spPr>
      </p:pic>
      <p:sp>
        <p:nvSpPr>
          <p:cNvPr id="24586" name="Text Box 10"/>
          <p:cNvSpPr txBox="1">
            <a:spLocks noChangeArrowheads="1"/>
          </p:cNvSpPr>
          <p:nvPr/>
        </p:nvSpPr>
        <p:spPr bwMode="auto">
          <a:xfrm>
            <a:off x="147638" y="573088"/>
            <a:ext cx="3973512" cy="4555093"/>
          </a:xfrm>
          <a:prstGeom prst="rect">
            <a:avLst/>
          </a:prstGeom>
          <a:noFill/>
          <a:ln w="9525">
            <a:noFill/>
            <a:miter lim="800000"/>
            <a:headEnd/>
            <a:tailEnd/>
          </a:ln>
          <a:effectLst/>
        </p:spPr>
        <p:txBody>
          <a:bodyPr>
            <a:spAutoFit/>
          </a:bodyPr>
          <a:lstStyle/>
          <a:p>
            <a:pPr>
              <a:spcBef>
                <a:spcPct val="50000"/>
              </a:spcBef>
            </a:pPr>
            <a:r>
              <a:rPr lang="en-CA" sz="2000" dirty="0" err="1" smtClean="0">
                <a:solidFill>
                  <a:srgbClr val="000000"/>
                </a:solidFill>
                <a:latin typeface="Arial" charset="0"/>
                <a:cs typeface="Arial" charset="0"/>
              </a:rPr>
              <a:t>Ketika</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bangsa-bangsa</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di</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bumi</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memiliki</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kesanggupan</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untuk</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saling</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membinasakan</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Alkitab</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mengatakan</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bahwa</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mereka</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akan</a:t>
            </a:r>
            <a:r>
              <a:rPr lang="en-CA" sz="2000" dirty="0" smtClean="0">
                <a:solidFill>
                  <a:srgbClr val="000000"/>
                </a:solidFill>
                <a:latin typeface="Arial" charset="0"/>
                <a:cs typeface="Arial" charset="0"/>
              </a:rPr>
              <a:t> </a:t>
            </a:r>
            <a:r>
              <a:rPr lang="en-CA" sz="2000" i="1" dirty="0" err="1" smtClean="0">
                <a:solidFill>
                  <a:srgbClr val="000000"/>
                </a:solidFill>
                <a:latin typeface="Arial" charset="0"/>
                <a:cs typeface="Arial" charset="0"/>
              </a:rPr>
              <a:t>bekerjasama</a:t>
            </a:r>
            <a:r>
              <a:rPr lang="en-CA" sz="2000" i="1" dirty="0" smtClean="0">
                <a:solidFill>
                  <a:srgbClr val="000000"/>
                </a:solidFill>
                <a:latin typeface="Arial" charset="0"/>
                <a:cs typeface="Arial" charset="0"/>
              </a:rPr>
              <a:t> </a:t>
            </a:r>
            <a:r>
              <a:rPr lang="en-CA" sz="2000" i="1" dirty="0" err="1" smtClean="0">
                <a:solidFill>
                  <a:srgbClr val="000000"/>
                </a:solidFill>
                <a:latin typeface="Arial" charset="0"/>
                <a:cs typeface="Arial" charset="0"/>
              </a:rPr>
              <a:t>untuk</a:t>
            </a:r>
            <a:r>
              <a:rPr lang="en-CA" sz="2000" i="1" dirty="0" smtClean="0">
                <a:solidFill>
                  <a:srgbClr val="000000"/>
                </a:solidFill>
                <a:latin typeface="Arial" charset="0"/>
                <a:cs typeface="Arial" charset="0"/>
              </a:rPr>
              <a:t> </a:t>
            </a:r>
            <a:r>
              <a:rPr lang="en-CA" sz="2000" i="1" dirty="0" err="1" smtClean="0">
                <a:solidFill>
                  <a:srgbClr val="000000"/>
                </a:solidFill>
                <a:latin typeface="Arial" charset="0"/>
                <a:cs typeface="Arial" charset="0"/>
              </a:rPr>
              <a:t>rencana</a:t>
            </a:r>
            <a:r>
              <a:rPr lang="en-CA" sz="2000" i="1" dirty="0" smtClean="0">
                <a:solidFill>
                  <a:srgbClr val="000000"/>
                </a:solidFill>
                <a:latin typeface="Arial" charset="0"/>
                <a:cs typeface="Arial" charset="0"/>
              </a:rPr>
              <a:t> </a:t>
            </a:r>
            <a:r>
              <a:rPr lang="en-CA" sz="2000" i="1" dirty="0" err="1" smtClean="0">
                <a:solidFill>
                  <a:srgbClr val="000000"/>
                </a:solidFill>
                <a:latin typeface="Arial" charset="0"/>
                <a:cs typeface="Arial" charset="0"/>
              </a:rPr>
              <a:t>kedamaian</a:t>
            </a:r>
            <a:r>
              <a:rPr lang="en-CA" sz="2000" i="1" dirty="0" smtClean="0">
                <a:solidFill>
                  <a:srgbClr val="000000"/>
                </a:solidFill>
                <a:latin typeface="Arial" charset="0"/>
                <a:cs typeface="Arial" charset="0"/>
              </a:rPr>
              <a:t> </a:t>
            </a:r>
            <a:r>
              <a:rPr lang="en-CA" sz="2000" i="1" dirty="0" err="1" smtClean="0">
                <a:solidFill>
                  <a:srgbClr val="000000"/>
                </a:solidFill>
                <a:latin typeface="Arial" charset="0"/>
                <a:cs typeface="Arial" charset="0"/>
              </a:rPr>
              <a:t>di</a:t>
            </a:r>
            <a:r>
              <a:rPr lang="en-CA" sz="2000" i="1" dirty="0" smtClean="0">
                <a:solidFill>
                  <a:srgbClr val="000000"/>
                </a:solidFill>
                <a:latin typeface="Arial" charset="0"/>
                <a:cs typeface="Arial" charset="0"/>
              </a:rPr>
              <a:t> </a:t>
            </a:r>
            <a:r>
              <a:rPr lang="en-CA" sz="2000" i="1" dirty="0" err="1" smtClean="0">
                <a:solidFill>
                  <a:srgbClr val="000000"/>
                </a:solidFill>
                <a:latin typeface="Arial" charset="0"/>
                <a:cs typeface="Arial" charset="0"/>
              </a:rPr>
              <a:t>bumi</a:t>
            </a:r>
            <a:r>
              <a:rPr lang="en-CA" sz="2000" i="1" dirty="0" smtClean="0">
                <a:solidFill>
                  <a:srgbClr val="000000"/>
                </a:solidFill>
                <a:latin typeface="Arial" charset="0"/>
                <a:cs typeface="Arial" charset="0"/>
              </a:rPr>
              <a:t>. </a:t>
            </a:r>
          </a:p>
          <a:p>
            <a:pPr>
              <a:spcBef>
                <a:spcPct val="50000"/>
              </a:spcBef>
            </a:pPr>
            <a:r>
              <a:rPr lang="en-CA" sz="2000" dirty="0" err="1" smtClean="0">
                <a:solidFill>
                  <a:srgbClr val="000000"/>
                </a:solidFill>
                <a:latin typeface="Arial" charset="0"/>
                <a:cs typeface="Arial" charset="0"/>
              </a:rPr>
              <a:t>Firman</a:t>
            </a:r>
            <a:r>
              <a:rPr lang="en-CA" sz="2000" dirty="0" smtClean="0">
                <a:solidFill>
                  <a:srgbClr val="000000"/>
                </a:solidFill>
                <a:latin typeface="Arial" charset="0"/>
                <a:cs typeface="Arial" charset="0"/>
              </a:rPr>
              <a:t> Allah </a:t>
            </a:r>
            <a:r>
              <a:rPr lang="en-CA" sz="2000" dirty="0" err="1" smtClean="0">
                <a:solidFill>
                  <a:srgbClr val="000000"/>
                </a:solidFill>
                <a:latin typeface="Arial" charset="0"/>
                <a:cs typeface="Arial" charset="0"/>
              </a:rPr>
              <a:t>itu</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benar</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dan</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dapat</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dipercaya</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Umat</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manusia</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akan</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bekerjasama</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untuk</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rencana</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perdamaian</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dan</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kemudian</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Yesus</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akan</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datang</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untuk</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mengambil</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Pengantin</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wanita-Nya</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yaitu</a:t>
            </a:r>
            <a:r>
              <a:rPr lang="en-CA" sz="2000" dirty="0" smtClean="0">
                <a:solidFill>
                  <a:srgbClr val="000000"/>
                </a:solidFill>
                <a:latin typeface="Arial" charset="0"/>
                <a:cs typeface="Arial" charset="0"/>
              </a:rPr>
              <a:t> </a:t>
            </a:r>
            <a:r>
              <a:rPr lang="en-CA" sz="2000" dirty="0" err="1" smtClean="0">
                <a:solidFill>
                  <a:srgbClr val="000000"/>
                </a:solidFill>
                <a:latin typeface="Arial" charset="0"/>
                <a:cs typeface="Arial" charset="0"/>
              </a:rPr>
              <a:t>gereja</a:t>
            </a:r>
            <a:r>
              <a:rPr lang="en-CA" sz="2000" dirty="0" smtClean="0">
                <a:solidFill>
                  <a:srgbClr val="000000"/>
                </a:solidFill>
                <a:latin typeface="Arial" charset="0"/>
                <a:cs typeface="Arial" charset="0"/>
              </a:rPr>
              <a:t> yang BENAR.</a:t>
            </a:r>
            <a:endParaRPr lang="en-CA" sz="2000" dirty="0">
              <a:latin typeface="Times New Roman" pitchFamily="18" charset="0"/>
            </a:endParaRPr>
          </a:p>
        </p:txBody>
      </p:sp>
      <p:pic>
        <p:nvPicPr>
          <p:cNvPr id="24589" name="Picture 13" descr="lesson03-06"/>
          <p:cNvPicPr>
            <a:picLocks noChangeAspect="1" noChangeArrowheads="1"/>
          </p:cNvPicPr>
          <p:nvPr/>
        </p:nvPicPr>
        <p:blipFill>
          <a:blip r:embed="rId4"/>
          <a:srcRect r="8521" b="9818"/>
          <a:stretch>
            <a:fillRect/>
          </a:stretch>
        </p:blipFill>
        <p:spPr bwMode="auto">
          <a:xfrm>
            <a:off x="5024792" y="4346315"/>
            <a:ext cx="3101975" cy="234791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4583"/>
                                        </p:tgtEl>
                                        <p:attrNameLst>
                                          <p:attrName>style.visibility</p:attrName>
                                        </p:attrNameLst>
                                      </p:cBhvr>
                                      <p:to>
                                        <p:strVal val="visible"/>
                                      </p:to>
                                    </p:set>
                                    <p:anim calcmode="lin" valueType="num">
                                      <p:cBhvr additive="base">
                                        <p:cTn id="7" dur="500" fill="hold"/>
                                        <p:tgtEl>
                                          <p:spTgt spid="24583"/>
                                        </p:tgtEl>
                                        <p:attrNameLst>
                                          <p:attrName>ppt_x</p:attrName>
                                        </p:attrNameLst>
                                      </p:cBhvr>
                                      <p:tavLst>
                                        <p:tav tm="0">
                                          <p:val>
                                            <p:strVal val="#ppt_x"/>
                                          </p:val>
                                        </p:tav>
                                        <p:tav tm="100000">
                                          <p:val>
                                            <p:strVal val="#ppt_x"/>
                                          </p:val>
                                        </p:tav>
                                      </p:tavLst>
                                    </p:anim>
                                    <p:anim calcmode="lin" valueType="num">
                                      <p:cBhvr additive="base">
                                        <p:cTn id="8" dur="500" fill="hold"/>
                                        <p:tgtEl>
                                          <p:spTgt spid="2458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24584"/>
                                        </p:tgtEl>
                                        <p:attrNameLst>
                                          <p:attrName>style.visibility</p:attrName>
                                        </p:attrNameLst>
                                      </p:cBhvr>
                                      <p:to>
                                        <p:strVal val="visible"/>
                                      </p:to>
                                    </p:set>
                                    <p:animEffect transition="in" filter="box(in)">
                                      <p:cBhvr>
                                        <p:cTn id="12" dur="500"/>
                                        <p:tgtEl>
                                          <p:spTgt spid="24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animBg="1"/>
      <p:bldP spid="24584"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56329" name="Picture 9" descr="01-130"/>
          <p:cNvPicPr>
            <a:picLocks noChangeAspect="1" noChangeArrowheads="1"/>
          </p:cNvPicPr>
          <p:nvPr/>
        </p:nvPicPr>
        <p:blipFill>
          <a:blip r:embed="rId3"/>
          <a:srcRect/>
          <a:stretch>
            <a:fillRect/>
          </a:stretch>
        </p:blipFill>
        <p:spPr bwMode="auto">
          <a:xfrm>
            <a:off x="309563" y="277813"/>
            <a:ext cx="4692650" cy="3525837"/>
          </a:xfrm>
          <a:prstGeom prst="rect">
            <a:avLst/>
          </a:prstGeom>
          <a:noFill/>
        </p:spPr>
      </p:pic>
      <p:sp>
        <p:nvSpPr>
          <p:cNvPr id="56322" name="Line 2"/>
          <p:cNvSpPr>
            <a:spLocks noChangeShapeType="1"/>
          </p:cNvSpPr>
          <p:nvPr/>
        </p:nvSpPr>
        <p:spPr bwMode="auto">
          <a:xfrm flipH="1">
            <a:off x="5399088" y="0"/>
            <a:ext cx="0" cy="6858000"/>
          </a:xfrm>
          <a:prstGeom prst="line">
            <a:avLst/>
          </a:prstGeom>
          <a:noFill/>
          <a:ln w="38100">
            <a:solidFill>
              <a:srgbClr val="FF0000"/>
            </a:solidFill>
            <a:round/>
            <a:headEnd/>
            <a:tailEnd/>
          </a:ln>
          <a:effectLst/>
        </p:spPr>
        <p:txBody>
          <a:bodyPr/>
          <a:lstStyle/>
          <a:p>
            <a:endParaRPr lang="en-US"/>
          </a:p>
        </p:txBody>
      </p:sp>
      <p:sp>
        <p:nvSpPr>
          <p:cNvPr id="56323" name="Text Box 3"/>
          <p:cNvSpPr txBox="1">
            <a:spLocks noChangeArrowheads="1"/>
          </p:cNvSpPr>
          <p:nvPr/>
        </p:nvSpPr>
        <p:spPr bwMode="auto">
          <a:xfrm>
            <a:off x="438150" y="5010150"/>
            <a:ext cx="4754563" cy="830997"/>
          </a:xfrm>
          <a:prstGeom prst="rect">
            <a:avLst/>
          </a:prstGeom>
          <a:noFill/>
          <a:ln w="9525">
            <a:noFill/>
            <a:miter lim="800000"/>
            <a:headEnd/>
            <a:tailEnd/>
          </a:ln>
          <a:effectLst/>
        </p:spPr>
        <p:txBody>
          <a:bodyPr>
            <a:spAutoFit/>
          </a:bodyPr>
          <a:lstStyle/>
          <a:p>
            <a:pPr>
              <a:spcBef>
                <a:spcPct val="50000"/>
              </a:spcBef>
            </a:pPr>
            <a:r>
              <a:rPr lang="en-CA" sz="2000" b="1" dirty="0">
                <a:solidFill>
                  <a:schemeClr val="tx1"/>
                </a:solidFill>
                <a:latin typeface="Times New Roman" pitchFamily="18" charset="0"/>
                <a:cs typeface="Arial" charset="0"/>
              </a:rPr>
              <a:t> </a:t>
            </a:r>
            <a:r>
              <a:rPr lang="en-CA" sz="2400" b="1" dirty="0">
                <a:solidFill>
                  <a:schemeClr val="tx1"/>
                </a:solidFill>
                <a:latin typeface="Arial" charset="0"/>
                <a:cs typeface="Arial" charset="0"/>
              </a:rPr>
              <a:t># 10 -</a:t>
            </a:r>
            <a:r>
              <a:rPr lang="en-CA" sz="2400" b="1" dirty="0">
                <a:solidFill>
                  <a:schemeClr val="tx1"/>
                </a:solidFill>
                <a:latin typeface="Times New Roman"/>
                <a:cs typeface="Arial" charset="0"/>
              </a:rPr>
              <a:t> </a:t>
            </a:r>
            <a:r>
              <a:rPr lang="en-CA" sz="2400" b="1" dirty="0">
                <a:solidFill>
                  <a:schemeClr val="tx1"/>
                </a:solidFill>
                <a:latin typeface="Times New Roman" pitchFamily="18" charset="0"/>
              </a:rPr>
              <a:t> </a:t>
            </a:r>
            <a:r>
              <a:rPr lang="en-CA" sz="2400" b="1" dirty="0" smtClean="0">
                <a:solidFill>
                  <a:schemeClr val="tx1"/>
                </a:solidFill>
                <a:latin typeface="Times New Roman" pitchFamily="18" charset="0"/>
              </a:rPr>
              <a:t>PENGETAHUAN AKAN BERTAMBAH-TAMBAH</a:t>
            </a:r>
            <a:endParaRPr lang="en-CA" sz="2400" b="1" i="1" dirty="0">
              <a:solidFill>
                <a:schemeClr val="tx1"/>
              </a:solidFill>
              <a:latin typeface="Arial" charset="0"/>
              <a:cs typeface="Arial" charset="0"/>
            </a:endParaRPr>
          </a:p>
        </p:txBody>
      </p:sp>
      <p:sp>
        <p:nvSpPr>
          <p:cNvPr id="56324" name="Text Box 4"/>
          <p:cNvSpPr txBox="1">
            <a:spLocks noChangeArrowheads="1"/>
          </p:cNvSpPr>
          <p:nvPr/>
        </p:nvSpPr>
        <p:spPr bwMode="auto">
          <a:xfrm>
            <a:off x="5462588" y="414338"/>
            <a:ext cx="3681412" cy="3785652"/>
          </a:xfrm>
          <a:prstGeom prst="rect">
            <a:avLst/>
          </a:prstGeom>
          <a:noFill/>
          <a:ln w="9525">
            <a:noFill/>
            <a:miter lim="800000"/>
            <a:headEnd/>
            <a:tailEnd/>
          </a:ln>
          <a:effectLst/>
        </p:spPr>
        <p:txBody>
          <a:bodyPr>
            <a:spAutoFit/>
          </a:bodyPr>
          <a:lstStyle/>
          <a:p>
            <a:pPr algn="l">
              <a:spcBef>
                <a:spcPct val="50000"/>
              </a:spcBef>
            </a:pPr>
            <a:r>
              <a:rPr lang="en-CA" sz="1600" b="1" dirty="0">
                <a:solidFill>
                  <a:srgbClr val="000000"/>
                </a:solidFill>
                <a:latin typeface="Comic Sans MS" pitchFamily="66" charset="0"/>
                <a:cs typeface="Arial" charset="0"/>
              </a:rPr>
              <a:t>Daniel 12:4</a:t>
            </a:r>
            <a:r>
              <a:rPr lang="en-CA" sz="1600" b="1" dirty="0">
                <a:solidFill>
                  <a:srgbClr val="FF0000"/>
                </a:solidFill>
                <a:latin typeface="Comic Sans MS" pitchFamily="66" charset="0"/>
                <a:cs typeface="Arial" charset="0"/>
              </a:rPr>
              <a:t/>
            </a:r>
            <a:br>
              <a:rPr lang="en-CA" sz="1600" b="1" dirty="0">
                <a:solidFill>
                  <a:srgbClr val="FF0000"/>
                </a:solidFill>
                <a:latin typeface="Comic Sans MS" pitchFamily="66" charset="0"/>
                <a:cs typeface="Arial" charset="0"/>
              </a:rPr>
            </a:br>
            <a:r>
              <a:rPr lang="en-US" sz="2400" b="1" dirty="0" smtClean="0">
                <a:latin typeface="Comic Sans MS" pitchFamily="66" charset="0"/>
              </a:rPr>
              <a:t>”</a:t>
            </a:r>
            <a:r>
              <a:rPr lang="en-US" sz="2400" b="1" dirty="0" err="1" smtClean="0">
                <a:latin typeface="Comic Sans MS" pitchFamily="66" charset="0"/>
              </a:rPr>
              <a:t>Tetapi</a:t>
            </a:r>
            <a:r>
              <a:rPr lang="en-US" sz="2400" b="1" dirty="0" smtClean="0">
                <a:latin typeface="Comic Sans MS" pitchFamily="66" charset="0"/>
              </a:rPr>
              <a:t> </a:t>
            </a:r>
            <a:r>
              <a:rPr lang="en-US" sz="2400" b="1" dirty="0" err="1" smtClean="0">
                <a:latin typeface="Comic Sans MS" pitchFamily="66" charset="0"/>
              </a:rPr>
              <a:t>engkau</a:t>
            </a:r>
            <a:r>
              <a:rPr lang="en-US" sz="2400" b="1" dirty="0" smtClean="0">
                <a:latin typeface="Comic Sans MS" pitchFamily="66" charset="0"/>
              </a:rPr>
              <a:t>, Daniel, </a:t>
            </a:r>
            <a:r>
              <a:rPr lang="en-US" sz="2400" b="1" dirty="0" err="1" smtClean="0">
                <a:latin typeface="Comic Sans MS" pitchFamily="66" charset="0"/>
              </a:rPr>
              <a:t>sembunyikanlah</a:t>
            </a:r>
            <a:r>
              <a:rPr lang="en-US" sz="2400" b="1" dirty="0" smtClean="0">
                <a:latin typeface="Comic Sans MS" pitchFamily="66" charset="0"/>
              </a:rPr>
              <a:t> </a:t>
            </a:r>
            <a:r>
              <a:rPr lang="en-US" sz="2400" b="1" dirty="0" err="1" smtClean="0">
                <a:latin typeface="Comic Sans MS" pitchFamily="66" charset="0"/>
              </a:rPr>
              <a:t>segala</a:t>
            </a:r>
            <a:r>
              <a:rPr lang="en-US" sz="2400" b="1" dirty="0" smtClean="0">
                <a:latin typeface="Comic Sans MS" pitchFamily="66" charset="0"/>
              </a:rPr>
              <a:t> </a:t>
            </a:r>
            <a:r>
              <a:rPr lang="en-US" sz="2400" b="1" dirty="0" err="1" smtClean="0">
                <a:latin typeface="Comic Sans MS" pitchFamily="66" charset="0"/>
              </a:rPr>
              <a:t>firman</a:t>
            </a:r>
            <a:r>
              <a:rPr lang="en-US" sz="2400" b="1" dirty="0" smtClean="0">
                <a:latin typeface="Comic Sans MS" pitchFamily="66" charset="0"/>
              </a:rPr>
              <a:t> </a:t>
            </a:r>
            <a:r>
              <a:rPr lang="en-US" sz="2400" b="1" dirty="0" err="1" smtClean="0">
                <a:latin typeface="Comic Sans MS" pitchFamily="66" charset="0"/>
              </a:rPr>
              <a:t>itu</a:t>
            </a:r>
            <a:r>
              <a:rPr lang="en-US" sz="2400" b="1" dirty="0" smtClean="0">
                <a:latin typeface="Comic Sans MS" pitchFamily="66" charset="0"/>
              </a:rPr>
              <a:t>, </a:t>
            </a:r>
            <a:r>
              <a:rPr lang="en-US" sz="2400" b="1" dirty="0" err="1" smtClean="0">
                <a:latin typeface="Comic Sans MS" pitchFamily="66" charset="0"/>
              </a:rPr>
              <a:t>dan</a:t>
            </a:r>
            <a:r>
              <a:rPr lang="en-US" sz="2400" b="1" dirty="0" smtClean="0">
                <a:latin typeface="Comic Sans MS" pitchFamily="66" charset="0"/>
              </a:rPr>
              <a:t> </a:t>
            </a:r>
            <a:r>
              <a:rPr lang="en-US" sz="2400" b="1" dirty="0" err="1" smtClean="0">
                <a:latin typeface="Comic Sans MS" pitchFamily="66" charset="0"/>
              </a:rPr>
              <a:t>meteraikanlah</a:t>
            </a:r>
            <a:r>
              <a:rPr lang="en-US" sz="2400" b="1" dirty="0" smtClean="0">
                <a:latin typeface="Comic Sans MS" pitchFamily="66" charset="0"/>
              </a:rPr>
              <a:t> </a:t>
            </a:r>
            <a:r>
              <a:rPr lang="en-US" sz="2400" b="1" dirty="0" err="1" smtClean="0">
                <a:latin typeface="Comic Sans MS" pitchFamily="66" charset="0"/>
              </a:rPr>
              <a:t>Kitab</a:t>
            </a:r>
            <a:r>
              <a:rPr lang="en-US" sz="2400" b="1" dirty="0" smtClean="0">
                <a:latin typeface="Comic Sans MS" pitchFamily="66" charset="0"/>
              </a:rPr>
              <a:t> </a:t>
            </a:r>
            <a:r>
              <a:rPr lang="en-US" sz="2400" b="1" dirty="0" err="1" smtClean="0">
                <a:latin typeface="Comic Sans MS" pitchFamily="66" charset="0"/>
              </a:rPr>
              <a:t>itu</a:t>
            </a:r>
            <a:r>
              <a:rPr lang="en-US" sz="2400" b="1" dirty="0" smtClean="0">
                <a:latin typeface="Comic Sans MS" pitchFamily="66" charset="0"/>
              </a:rPr>
              <a:t> </a:t>
            </a:r>
            <a:r>
              <a:rPr lang="en-US" sz="2400" b="1" dirty="0" err="1" smtClean="0">
                <a:latin typeface="Comic Sans MS" pitchFamily="66" charset="0"/>
              </a:rPr>
              <a:t>sampai</a:t>
            </a:r>
            <a:r>
              <a:rPr lang="en-US" sz="2400" b="1" dirty="0" smtClean="0">
                <a:latin typeface="Comic Sans MS" pitchFamily="66" charset="0"/>
              </a:rPr>
              <a:t> </a:t>
            </a:r>
            <a:r>
              <a:rPr lang="en-US" sz="2400" b="1" dirty="0" err="1" smtClean="0">
                <a:latin typeface="Comic Sans MS" pitchFamily="66" charset="0"/>
              </a:rPr>
              <a:t>pada</a:t>
            </a:r>
            <a:r>
              <a:rPr lang="en-US" sz="2400" b="1" dirty="0" smtClean="0">
                <a:latin typeface="Comic Sans MS" pitchFamily="66" charset="0"/>
              </a:rPr>
              <a:t> </a:t>
            </a:r>
            <a:r>
              <a:rPr lang="en-US" sz="2400" b="1" dirty="0" err="1" smtClean="0">
                <a:latin typeface="Comic Sans MS" pitchFamily="66" charset="0"/>
              </a:rPr>
              <a:t>akhir</a:t>
            </a:r>
            <a:r>
              <a:rPr lang="en-US" sz="2400" b="1" dirty="0" smtClean="0">
                <a:latin typeface="Comic Sans MS" pitchFamily="66" charset="0"/>
              </a:rPr>
              <a:t> </a:t>
            </a:r>
            <a:r>
              <a:rPr lang="en-US" sz="2400" b="1" dirty="0" err="1" smtClean="0">
                <a:latin typeface="Comic Sans MS" pitchFamily="66" charset="0"/>
              </a:rPr>
              <a:t>zaman</a:t>
            </a:r>
            <a:r>
              <a:rPr lang="en-US" sz="2400" b="1" dirty="0" smtClean="0">
                <a:latin typeface="Comic Sans MS" pitchFamily="66" charset="0"/>
              </a:rPr>
              <a:t>; </a:t>
            </a:r>
            <a:r>
              <a:rPr lang="en-US" sz="2400" b="1" dirty="0" err="1" smtClean="0">
                <a:latin typeface="Comic Sans MS" pitchFamily="66" charset="0"/>
              </a:rPr>
              <a:t>banyak</a:t>
            </a:r>
            <a:r>
              <a:rPr lang="en-US" sz="2400" b="1" dirty="0" smtClean="0">
                <a:latin typeface="Comic Sans MS" pitchFamily="66" charset="0"/>
              </a:rPr>
              <a:t> </a:t>
            </a:r>
            <a:r>
              <a:rPr lang="en-US" sz="2400" b="1" dirty="0" err="1" smtClean="0">
                <a:latin typeface="Comic Sans MS" pitchFamily="66" charset="0"/>
              </a:rPr>
              <a:t>orang</a:t>
            </a:r>
            <a:r>
              <a:rPr lang="en-US" sz="2400" b="1" dirty="0" smtClean="0">
                <a:latin typeface="Comic Sans MS" pitchFamily="66" charset="0"/>
              </a:rPr>
              <a:t> </a:t>
            </a:r>
            <a:r>
              <a:rPr lang="en-US" sz="2400" b="1" dirty="0" err="1" smtClean="0">
                <a:latin typeface="Comic Sans MS" pitchFamily="66" charset="0"/>
              </a:rPr>
              <a:t>akan</a:t>
            </a:r>
            <a:r>
              <a:rPr lang="en-US" sz="2400" b="1" dirty="0" smtClean="0">
                <a:latin typeface="Comic Sans MS" pitchFamily="66" charset="0"/>
              </a:rPr>
              <a:t> </a:t>
            </a:r>
            <a:r>
              <a:rPr lang="en-US" sz="2400" b="1" dirty="0" err="1" smtClean="0">
                <a:latin typeface="Comic Sans MS" pitchFamily="66" charset="0"/>
              </a:rPr>
              <a:t>menyelidikinya</a:t>
            </a:r>
            <a:r>
              <a:rPr lang="en-US" sz="2400" b="1" dirty="0" smtClean="0">
                <a:latin typeface="Comic Sans MS" pitchFamily="66" charset="0"/>
              </a:rPr>
              <a:t>, </a:t>
            </a:r>
            <a:r>
              <a:rPr lang="en-US" sz="2400" b="1" dirty="0" err="1" smtClean="0">
                <a:latin typeface="Comic Sans MS" pitchFamily="66" charset="0"/>
              </a:rPr>
              <a:t>dan</a:t>
            </a:r>
            <a:r>
              <a:rPr lang="en-US" sz="2400" b="1" dirty="0" smtClean="0">
                <a:latin typeface="Comic Sans MS" pitchFamily="66" charset="0"/>
              </a:rPr>
              <a:t> </a:t>
            </a:r>
            <a:r>
              <a:rPr lang="en-US" sz="2400" b="1" dirty="0" err="1" smtClean="0">
                <a:solidFill>
                  <a:srgbClr val="FF0000"/>
                </a:solidFill>
                <a:latin typeface="Comic Sans MS" pitchFamily="66" charset="0"/>
              </a:rPr>
              <a:t>pengetahuan</a:t>
            </a:r>
            <a:r>
              <a:rPr lang="en-US" sz="2400" b="1" dirty="0" smtClean="0">
                <a:solidFill>
                  <a:srgbClr val="FF0000"/>
                </a:solidFill>
                <a:latin typeface="Comic Sans MS" pitchFamily="66" charset="0"/>
              </a:rPr>
              <a:t> </a:t>
            </a:r>
            <a:r>
              <a:rPr lang="en-US" sz="2400" b="1" dirty="0" err="1" smtClean="0">
                <a:solidFill>
                  <a:srgbClr val="FF0000"/>
                </a:solidFill>
                <a:latin typeface="Comic Sans MS" pitchFamily="66" charset="0"/>
              </a:rPr>
              <a:t>akan</a:t>
            </a:r>
            <a:r>
              <a:rPr lang="en-US" sz="2400" b="1" dirty="0" smtClean="0">
                <a:solidFill>
                  <a:srgbClr val="FF0000"/>
                </a:solidFill>
                <a:latin typeface="Comic Sans MS" pitchFamily="66" charset="0"/>
              </a:rPr>
              <a:t> </a:t>
            </a:r>
            <a:r>
              <a:rPr lang="en-US" sz="2400" b="1" dirty="0" err="1" smtClean="0">
                <a:solidFill>
                  <a:srgbClr val="FF0000"/>
                </a:solidFill>
                <a:latin typeface="Comic Sans MS" pitchFamily="66" charset="0"/>
              </a:rPr>
              <a:t>bertambah</a:t>
            </a:r>
            <a:r>
              <a:rPr lang="en-US" sz="2400" b="1" dirty="0" smtClean="0">
                <a:latin typeface="Comic Sans MS" pitchFamily="66" charset="0"/>
              </a:rPr>
              <a:t>.”</a:t>
            </a:r>
            <a:endParaRPr lang="en-CA" sz="2400" b="1" dirty="0">
              <a:solidFill>
                <a:srgbClr val="FF0000"/>
              </a:solidFill>
              <a:latin typeface="Comic Sans MS" pitchFamily="66" charset="0"/>
              <a:cs typeface="Arial" charset="0"/>
            </a:endParaRPr>
          </a:p>
        </p:txBody>
      </p:sp>
      <p:sp>
        <p:nvSpPr>
          <p:cNvPr id="56325" name="Text Box 5"/>
          <p:cNvSpPr txBox="1">
            <a:spLocks noChangeArrowheads="1"/>
          </p:cNvSpPr>
          <p:nvPr/>
        </p:nvSpPr>
        <p:spPr bwMode="auto">
          <a:xfrm>
            <a:off x="5486400" y="4790182"/>
            <a:ext cx="3657600" cy="1077218"/>
          </a:xfrm>
          <a:prstGeom prst="rect">
            <a:avLst/>
          </a:prstGeom>
          <a:noFill/>
          <a:ln w="9525">
            <a:noFill/>
            <a:miter lim="800000"/>
            <a:headEnd/>
            <a:tailEnd/>
          </a:ln>
          <a:effectLst/>
        </p:spPr>
        <p:txBody>
          <a:bodyPr>
            <a:spAutoFit/>
          </a:bodyPr>
          <a:lstStyle/>
          <a:p>
            <a:pPr>
              <a:spcBef>
                <a:spcPct val="50000"/>
              </a:spcBef>
            </a:pPr>
            <a:r>
              <a:rPr lang="en-CA" sz="3200" b="1" i="1" dirty="0" err="1" smtClean="0">
                <a:solidFill>
                  <a:srgbClr val="FF0000"/>
                </a:solidFill>
                <a:cs typeface="Arial" charset="0"/>
              </a:rPr>
              <a:t>Fakta</a:t>
            </a:r>
            <a:r>
              <a:rPr lang="en-CA" sz="3200" b="1" i="1" dirty="0" smtClean="0">
                <a:solidFill>
                  <a:srgbClr val="FF0000"/>
                </a:solidFill>
                <a:cs typeface="Arial" charset="0"/>
              </a:rPr>
              <a:t> </a:t>
            </a:r>
            <a:r>
              <a:rPr lang="en-CA" sz="3200" b="1" i="1" dirty="0" err="1" smtClean="0">
                <a:solidFill>
                  <a:srgbClr val="FF0000"/>
                </a:solidFill>
                <a:cs typeface="Arial" charset="0"/>
              </a:rPr>
              <a:t>Sejarahnya</a:t>
            </a:r>
            <a:r>
              <a:rPr lang="en-CA" sz="3200" b="1" i="1" dirty="0" smtClean="0">
                <a:solidFill>
                  <a:srgbClr val="FF0000"/>
                </a:solidFill>
                <a:cs typeface="Arial" charset="0"/>
              </a:rPr>
              <a:t> </a:t>
            </a:r>
            <a:r>
              <a:rPr lang="en-CA" sz="3200" b="1" i="1" dirty="0" err="1" smtClean="0">
                <a:solidFill>
                  <a:srgbClr val="FF0000"/>
                </a:solidFill>
                <a:cs typeface="Arial" charset="0"/>
              </a:rPr>
              <a:t>Adalah</a:t>
            </a:r>
            <a:r>
              <a:rPr lang="en-CA" sz="3200" b="1" i="1" dirty="0" smtClean="0">
                <a:solidFill>
                  <a:srgbClr val="FF0000"/>
                </a:solidFill>
                <a:cs typeface="Arial" charset="0"/>
              </a:rPr>
              <a:t> ...</a:t>
            </a:r>
            <a:endParaRPr lang="en-CA" b="1" dirty="0">
              <a:latin typeface="Arial" charset="0"/>
              <a:cs typeface="Arial" charset="0"/>
            </a:endParaRPr>
          </a:p>
        </p:txBody>
      </p:sp>
      <p:pic>
        <p:nvPicPr>
          <p:cNvPr id="56326" name="Picture 6"/>
          <p:cNvPicPr>
            <a:picLocks noChangeAspect="1" noChangeArrowheads="1"/>
          </p:cNvPicPr>
          <p:nvPr/>
        </p:nvPicPr>
        <p:blipFill>
          <a:blip r:embed="rId4"/>
          <a:srcRect/>
          <a:stretch>
            <a:fillRect/>
          </a:stretch>
        </p:blipFill>
        <p:spPr bwMode="auto">
          <a:xfrm>
            <a:off x="1685925" y="4278313"/>
            <a:ext cx="2133600" cy="39052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additive="base">
                                        <p:cTn id="7" dur="500" fill="hold"/>
                                        <p:tgtEl>
                                          <p:spTgt spid="56322"/>
                                        </p:tgtEl>
                                        <p:attrNameLst>
                                          <p:attrName>ppt_x</p:attrName>
                                        </p:attrNameLst>
                                      </p:cBhvr>
                                      <p:tavLst>
                                        <p:tav tm="0">
                                          <p:val>
                                            <p:strVal val="#ppt_x"/>
                                          </p:val>
                                        </p:tav>
                                        <p:tav tm="100000">
                                          <p:val>
                                            <p:strVal val="#ppt_x"/>
                                          </p:val>
                                        </p:tav>
                                      </p:tavLst>
                                    </p:anim>
                                    <p:anim calcmode="lin" valueType="num">
                                      <p:cBhvr additive="base">
                                        <p:cTn id="8" dur="500" fill="hold"/>
                                        <p:tgtEl>
                                          <p:spTgt spid="5632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56323"/>
                                        </p:tgtEl>
                                        <p:attrNameLst>
                                          <p:attrName>style.visibility</p:attrName>
                                        </p:attrNameLst>
                                      </p:cBhvr>
                                      <p:to>
                                        <p:strVal val="visible"/>
                                      </p:to>
                                    </p:set>
                                    <p:animEffect transition="in" filter="box(in)">
                                      <p:cBhvr>
                                        <p:cTn id="12" dur="500"/>
                                        <p:tgtEl>
                                          <p:spTgt spid="56323"/>
                                        </p:tgtEl>
                                      </p:cBhvr>
                                    </p:animEffect>
                                  </p:childTnLst>
                                </p:cTn>
                              </p:par>
                            </p:childTnLst>
                          </p:cTn>
                        </p:par>
                        <p:par>
                          <p:cTn id="13" fill="hold">
                            <p:stCondLst>
                              <p:cond delay="1000"/>
                            </p:stCondLst>
                            <p:childTnLst>
                              <p:par>
                                <p:cTn id="14" presetID="5" presetClass="entr" presetSubtype="10" fill="hold" grpId="0" nodeType="afterEffect">
                                  <p:stCondLst>
                                    <p:cond delay="2000"/>
                                  </p:stCondLst>
                                  <p:childTnLst>
                                    <p:set>
                                      <p:cBhvr>
                                        <p:cTn id="15" dur="1" fill="hold">
                                          <p:stCondLst>
                                            <p:cond delay="0"/>
                                          </p:stCondLst>
                                        </p:cTn>
                                        <p:tgtEl>
                                          <p:spTgt spid="56324"/>
                                        </p:tgtEl>
                                        <p:attrNameLst>
                                          <p:attrName>style.visibility</p:attrName>
                                        </p:attrNameLst>
                                      </p:cBhvr>
                                      <p:to>
                                        <p:strVal val="visible"/>
                                      </p:to>
                                    </p:set>
                                    <p:animEffect transition="in" filter="checkerboard(across)">
                                      <p:cBhvr>
                                        <p:cTn id="16" dur="500"/>
                                        <p:tgtEl>
                                          <p:spTgt spid="56324"/>
                                        </p:tgtEl>
                                      </p:cBhvr>
                                    </p:animEffect>
                                  </p:childTnLst>
                                </p:cTn>
                              </p:par>
                            </p:childTnLst>
                          </p:cTn>
                        </p:par>
                        <p:par>
                          <p:cTn id="17" fill="hold">
                            <p:stCondLst>
                              <p:cond delay="3500"/>
                            </p:stCondLst>
                            <p:childTnLst>
                              <p:par>
                                <p:cTn id="18" presetID="15" presetClass="entr" presetSubtype="0" fill="hold" grpId="0" nodeType="afterEffect">
                                  <p:stCondLst>
                                    <p:cond delay="4000"/>
                                  </p:stCondLst>
                                  <p:childTnLst>
                                    <p:set>
                                      <p:cBhvr>
                                        <p:cTn id="19" dur="1" fill="hold">
                                          <p:stCondLst>
                                            <p:cond delay="0"/>
                                          </p:stCondLst>
                                        </p:cTn>
                                        <p:tgtEl>
                                          <p:spTgt spid="56325"/>
                                        </p:tgtEl>
                                        <p:attrNameLst>
                                          <p:attrName>style.visibility</p:attrName>
                                        </p:attrNameLst>
                                      </p:cBhvr>
                                      <p:to>
                                        <p:strVal val="visible"/>
                                      </p:to>
                                    </p:set>
                                    <p:anim calcmode="lin" valueType="num">
                                      <p:cBhvr>
                                        <p:cTn id="20" dur="1000" fill="hold"/>
                                        <p:tgtEl>
                                          <p:spTgt spid="56325"/>
                                        </p:tgtEl>
                                        <p:attrNameLst>
                                          <p:attrName>ppt_w</p:attrName>
                                        </p:attrNameLst>
                                      </p:cBhvr>
                                      <p:tavLst>
                                        <p:tav tm="0">
                                          <p:val>
                                            <p:fltVal val="0"/>
                                          </p:val>
                                        </p:tav>
                                        <p:tav tm="100000">
                                          <p:val>
                                            <p:strVal val="#ppt_w"/>
                                          </p:val>
                                        </p:tav>
                                      </p:tavLst>
                                    </p:anim>
                                    <p:anim calcmode="lin" valueType="num">
                                      <p:cBhvr>
                                        <p:cTn id="21" dur="1000" fill="hold"/>
                                        <p:tgtEl>
                                          <p:spTgt spid="56325"/>
                                        </p:tgtEl>
                                        <p:attrNameLst>
                                          <p:attrName>ppt_h</p:attrName>
                                        </p:attrNameLst>
                                      </p:cBhvr>
                                      <p:tavLst>
                                        <p:tav tm="0">
                                          <p:val>
                                            <p:fltVal val="0"/>
                                          </p:val>
                                        </p:tav>
                                        <p:tav tm="100000">
                                          <p:val>
                                            <p:strVal val="#ppt_h"/>
                                          </p:val>
                                        </p:tav>
                                      </p:tavLst>
                                    </p:anim>
                                    <p:anim calcmode="lin" valueType="num">
                                      <p:cBhvr>
                                        <p:cTn id="22" dur="1000" fill="hold"/>
                                        <p:tgtEl>
                                          <p:spTgt spid="56325"/>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5632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nimBg="1"/>
      <p:bldP spid="56323" grpId="0" autoUpdateAnimBg="0"/>
      <p:bldP spid="56324" grpId="0" autoUpdateAnimBg="0"/>
      <p:bldP spid="56325"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7346" name="Line 2"/>
          <p:cNvSpPr>
            <a:spLocks noChangeShapeType="1"/>
          </p:cNvSpPr>
          <p:nvPr/>
        </p:nvSpPr>
        <p:spPr bwMode="auto">
          <a:xfrm flipH="1">
            <a:off x="4275138" y="0"/>
            <a:ext cx="0" cy="6858000"/>
          </a:xfrm>
          <a:prstGeom prst="line">
            <a:avLst/>
          </a:prstGeom>
          <a:noFill/>
          <a:ln w="38100">
            <a:solidFill>
              <a:srgbClr val="FF0000"/>
            </a:solidFill>
            <a:round/>
            <a:headEnd/>
            <a:tailEnd/>
          </a:ln>
          <a:effectLst/>
        </p:spPr>
        <p:txBody>
          <a:bodyPr/>
          <a:lstStyle/>
          <a:p>
            <a:endParaRPr lang="en-US"/>
          </a:p>
        </p:txBody>
      </p:sp>
      <p:sp>
        <p:nvSpPr>
          <p:cNvPr id="57347" name="Text Box 3"/>
          <p:cNvSpPr txBox="1">
            <a:spLocks noChangeArrowheads="1"/>
          </p:cNvSpPr>
          <p:nvPr/>
        </p:nvSpPr>
        <p:spPr bwMode="auto">
          <a:xfrm>
            <a:off x="4334847" y="758635"/>
            <a:ext cx="4608512" cy="3785652"/>
          </a:xfrm>
          <a:prstGeom prst="rect">
            <a:avLst/>
          </a:prstGeom>
          <a:noFill/>
          <a:ln w="9525">
            <a:noFill/>
            <a:miter lim="800000"/>
            <a:headEnd/>
            <a:tailEnd/>
          </a:ln>
          <a:effectLst/>
        </p:spPr>
        <p:txBody>
          <a:bodyPr>
            <a:spAutoFit/>
          </a:bodyPr>
          <a:lstStyle/>
          <a:p>
            <a:pPr algn="l">
              <a:spcBef>
                <a:spcPct val="50000"/>
              </a:spcBef>
            </a:pPr>
            <a:r>
              <a:rPr lang="en-CA" sz="2000" dirty="0" err="1" smtClean="0">
                <a:solidFill>
                  <a:srgbClr val="000000"/>
                </a:solidFill>
                <a:latin typeface="Times New Roman" pitchFamily="18" charset="0"/>
                <a:cs typeface="Arial" charset="0"/>
              </a:rPr>
              <a:t>Apakah</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saudara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pernah</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membaca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majalah</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Sains</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atau</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Mekanik</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Setiap</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bulannya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beberapa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penemuan</a:t>
            </a:r>
            <a:r>
              <a:rPr lang="en-CA" sz="2000" dirty="0" smtClean="0">
                <a:solidFill>
                  <a:srgbClr val="000000"/>
                </a:solidFill>
                <a:latin typeface="Times New Roman" pitchFamily="18" charset="0"/>
                <a:cs typeface="Arial" charset="0"/>
              </a:rPr>
              <a:t> yang </a:t>
            </a:r>
            <a:r>
              <a:rPr lang="en-CA" sz="2000" dirty="0" err="1" smtClean="0">
                <a:solidFill>
                  <a:srgbClr val="000000"/>
                </a:solidFill>
                <a:latin typeface="Times New Roman" pitchFamily="18" charset="0"/>
                <a:cs typeface="Arial" charset="0"/>
              </a:rPr>
              <a:t>terbaru</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selalu</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ada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di</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toko</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tempat</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kita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belanja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Bukankah</a:t>
            </a:r>
            <a:r>
              <a:rPr lang="en-CA" sz="2000" dirty="0" smtClean="0">
                <a:solidFill>
                  <a:srgbClr val="000000"/>
                </a:solidFill>
                <a:latin typeface="Times New Roman" pitchFamily="18" charset="0"/>
                <a:cs typeface="Arial" charset="0"/>
              </a:rPr>
              <a:t> “</a:t>
            </a:r>
            <a:r>
              <a:rPr lang="en-CA" sz="2000" i="1" dirty="0" err="1" smtClean="0">
                <a:solidFill>
                  <a:srgbClr val="000000"/>
                </a:solidFill>
                <a:latin typeface="Times New Roman" pitchFamily="18" charset="0"/>
                <a:cs typeface="Arial" charset="0"/>
              </a:rPr>
              <a:t>pertambahan</a:t>
            </a:r>
            <a:r>
              <a:rPr lang="en-CA" sz="2000" i="1"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pengetahuan</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mempengaruhi</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dunia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teknologi</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sekarang</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Sekarang</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kita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sduah</a:t>
            </a:r>
            <a:r>
              <a:rPr lang="en-CA" sz="2000" dirty="0" smtClean="0">
                <a:solidFill>
                  <a:srgbClr val="000000"/>
                </a:solidFill>
                <a:latin typeface="Times New Roman" pitchFamily="18" charset="0"/>
                <a:cs typeface="Arial" charset="0"/>
              </a:rPr>
              <a:t> </a:t>
            </a:r>
            <a:r>
              <a:rPr lang="en-CA" sz="2000" u="sng" dirty="0" err="1" smtClean="0">
                <a:solidFill>
                  <a:srgbClr val="000000"/>
                </a:solidFill>
                <a:latin typeface="Times New Roman" pitchFamily="18" charset="0"/>
                <a:cs typeface="Arial" charset="0"/>
              </a:rPr>
              <a:t>mengerti</a:t>
            </a:r>
            <a:r>
              <a:rPr lang="en-CA" sz="2000" u="sng"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sepenuhnya</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tentang</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nubuatan</a:t>
            </a:r>
            <a:r>
              <a:rPr lang="en-CA" sz="2000" dirty="0" smtClean="0">
                <a:solidFill>
                  <a:srgbClr val="000000"/>
                </a:solidFill>
                <a:latin typeface="Times New Roman" pitchFamily="18" charset="0"/>
                <a:cs typeface="Arial" charset="0"/>
              </a:rPr>
              <a:t> yang </a:t>
            </a:r>
            <a:r>
              <a:rPr lang="en-CA" sz="2000" i="1" dirty="0" smtClean="0">
                <a:solidFill>
                  <a:srgbClr val="000000"/>
                </a:solidFill>
                <a:latin typeface="Times New Roman" pitchFamily="18" charset="0"/>
                <a:cs typeface="Arial" charset="0"/>
              </a:rPr>
              <a:t>“ ... </a:t>
            </a:r>
            <a:r>
              <a:rPr lang="en-CA" sz="2000" i="1" dirty="0" err="1" smtClean="0">
                <a:solidFill>
                  <a:srgbClr val="000000"/>
                </a:solidFill>
                <a:latin typeface="Times New Roman" pitchFamily="18" charset="0"/>
                <a:cs typeface="Arial" charset="0"/>
              </a:rPr>
              <a:t>Sekarang</a:t>
            </a:r>
            <a:r>
              <a:rPr lang="en-CA" sz="2000" i="1" dirty="0" smtClean="0">
                <a:solidFill>
                  <a:srgbClr val="000000"/>
                </a:solidFill>
                <a:latin typeface="Times New Roman" pitchFamily="18" charset="0"/>
                <a:cs typeface="Arial" charset="0"/>
              </a:rPr>
              <a:t> </a:t>
            </a:r>
            <a:r>
              <a:rPr lang="en-CA" sz="2000" i="1" dirty="0" err="1" smtClean="0">
                <a:solidFill>
                  <a:srgbClr val="000000"/>
                </a:solidFill>
                <a:latin typeface="Times New Roman" pitchFamily="18" charset="0"/>
                <a:cs typeface="Arial" charset="0"/>
              </a:rPr>
              <a:t>kita</a:t>
            </a:r>
            <a:r>
              <a:rPr lang="en-CA" sz="2000" i="1" dirty="0" smtClean="0">
                <a:solidFill>
                  <a:srgbClr val="000000"/>
                </a:solidFill>
                <a:latin typeface="Times New Roman" pitchFamily="18" charset="0"/>
                <a:cs typeface="Arial" charset="0"/>
              </a:rPr>
              <a:t> </a:t>
            </a:r>
            <a:r>
              <a:rPr lang="en-CA" sz="2000" i="1" dirty="0" err="1" smtClean="0">
                <a:solidFill>
                  <a:srgbClr val="000000"/>
                </a:solidFill>
                <a:latin typeface="Times New Roman" pitchFamily="18" charset="0"/>
                <a:cs typeface="Arial" charset="0"/>
              </a:rPr>
              <a:t>telah</a:t>
            </a:r>
            <a:r>
              <a:rPr lang="en-CA" sz="2000" i="1" dirty="0" smtClean="0">
                <a:solidFill>
                  <a:srgbClr val="000000"/>
                </a:solidFill>
                <a:latin typeface="Times New Roman" pitchFamily="18" charset="0"/>
                <a:cs typeface="Arial" charset="0"/>
              </a:rPr>
              <a:t> </a:t>
            </a:r>
            <a:r>
              <a:rPr lang="en-CA" sz="2000" i="1" dirty="0" err="1" smtClean="0">
                <a:solidFill>
                  <a:srgbClr val="000000"/>
                </a:solidFill>
                <a:latin typeface="Times New Roman" pitchFamily="18" charset="0"/>
                <a:cs typeface="Arial" charset="0"/>
              </a:rPr>
              <a:t>tiba</a:t>
            </a:r>
            <a:r>
              <a:rPr lang="en-CA" sz="2000" i="1" dirty="0" smtClean="0">
                <a:solidFill>
                  <a:srgbClr val="000000"/>
                </a:solidFill>
                <a:latin typeface="Times New Roman" pitchFamily="18" charset="0"/>
                <a:cs typeface="Arial" charset="0"/>
              </a:rPr>
              <a:t> </a:t>
            </a:r>
            <a:r>
              <a:rPr lang="en-CA" sz="2000" i="1" dirty="0" err="1" smtClean="0">
                <a:solidFill>
                  <a:srgbClr val="000000"/>
                </a:solidFill>
                <a:latin typeface="Times New Roman" pitchFamily="18" charset="0"/>
                <a:cs typeface="Arial" charset="0"/>
              </a:rPr>
              <a:t>pada</a:t>
            </a:r>
            <a:r>
              <a:rPr lang="en-CA" sz="2000" i="1" dirty="0" smtClean="0">
                <a:solidFill>
                  <a:srgbClr val="000000"/>
                </a:solidFill>
                <a:latin typeface="Times New Roman" pitchFamily="18" charset="0"/>
                <a:cs typeface="Arial" charset="0"/>
              </a:rPr>
              <a:t> </a:t>
            </a:r>
            <a:r>
              <a:rPr lang="en-CA" sz="2000" i="1" u="sng" dirty="0" err="1" smtClean="0">
                <a:solidFill>
                  <a:srgbClr val="000000"/>
                </a:solidFill>
                <a:latin typeface="Times New Roman" pitchFamily="18" charset="0"/>
                <a:cs typeface="Arial" charset="0"/>
              </a:rPr>
              <a:t>pengertian</a:t>
            </a:r>
            <a:r>
              <a:rPr lang="en-CA" sz="2000" i="1" u="sng" dirty="0" smtClean="0">
                <a:solidFill>
                  <a:srgbClr val="000000"/>
                </a:solidFill>
                <a:latin typeface="Times New Roman" pitchFamily="18" charset="0"/>
                <a:cs typeface="Arial" charset="0"/>
              </a:rPr>
              <a:t> yang </a:t>
            </a:r>
            <a:r>
              <a:rPr lang="en-CA" sz="2000" i="1" dirty="0" err="1" smtClean="0">
                <a:solidFill>
                  <a:srgbClr val="000000"/>
                </a:solidFill>
                <a:latin typeface="Times New Roman" pitchFamily="18" charset="0"/>
                <a:cs typeface="Arial" charset="0"/>
              </a:rPr>
              <a:t>penuh</a:t>
            </a:r>
            <a:r>
              <a:rPr lang="en-CA" sz="2000" i="1" dirty="0" smtClean="0">
                <a:solidFill>
                  <a:srgbClr val="000000"/>
                </a:solidFill>
                <a:latin typeface="Times New Roman" pitchFamily="18" charset="0"/>
                <a:cs typeface="Arial" charset="0"/>
              </a:rPr>
              <a:t> </a:t>
            </a:r>
            <a:r>
              <a:rPr lang="en-CA" sz="2000" i="1" dirty="0" err="1" smtClean="0">
                <a:solidFill>
                  <a:srgbClr val="000000"/>
                </a:solidFill>
                <a:latin typeface="Times New Roman" pitchFamily="18" charset="0"/>
                <a:cs typeface="Arial" charset="0"/>
              </a:rPr>
              <a:t>tentang</a:t>
            </a:r>
            <a:r>
              <a:rPr lang="en-CA" sz="2000" i="1" dirty="0" smtClean="0">
                <a:solidFill>
                  <a:srgbClr val="000000"/>
                </a:solidFill>
                <a:latin typeface="Times New Roman" pitchFamily="18" charset="0"/>
                <a:cs typeface="Arial" charset="0"/>
              </a:rPr>
              <a:t> nubuatan-2 yang </a:t>
            </a:r>
            <a:r>
              <a:rPr lang="en-CA" sz="2000" i="1" dirty="0" err="1" smtClean="0">
                <a:solidFill>
                  <a:srgbClr val="000000"/>
                </a:solidFill>
                <a:latin typeface="Times New Roman" pitchFamily="18" charset="0"/>
                <a:cs typeface="Arial" charset="0"/>
              </a:rPr>
              <a:t>dimeteraikan</a:t>
            </a:r>
            <a:r>
              <a:rPr lang="en-CA" sz="2000" i="1" dirty="0" smtClean="0">
                <a:solidFill>
                  <a:srgbClr val="000000"/>
                </a:solidFill>
                <a:latin typeface="Times New Roman" pitchFamily="18" charset="0"/>
                <a:cs typeface="Arial" charset="0"/>
              </a:rPr>
              <a:t> ... </a:t>
            </a:r>
            <a:r>
              <a:rPr lang="en-CA" sz="2000" i="1" dirty="0" err="1" smtClean="0">
                <a:solidFill>
                  <a:srgbClr val="000000"/>
                </a:solidFill>
                <a:latin typeface="Times New Roman" pitchFamily="18" charset="0"/>
                <a:cs typeface="Arial" charset="0"/>
              </a:rPr>
              <a:t>Sampai</a:t>
            </a:r>
            <a:r>
              <a:rPr lang="en-CA" sz="2000" i="1" dirty="0" smtClean="0">
                <a:solidFill>
                  <a:srgbClr val="000000"/>
                </a:solidFill>
                <a:latin typeface="Times New Roman" pitchFamily="18" charset="0"/>
                <a:cs typeface="Arial" charset="0"/>
              </a:rPr>
              <a:t> </a:t>
            </a:r>
            <a:r>
              <a:rPr lang="en-CA" sz="2000" i="1" dirty="0" err="1" smtClean="0">
                <a:solidFill>
                  <a:srgbClr val="000000"/>
                </a:solidFill>
                <a:latin typeface="Times New Roman" pitchFamily="18" charset="0"/>
                <a:cs typeface="Arial" charset="0"/>
              </a:rPr>
              <a:t>kepada</a:t>
            </a:r>
            <a:r>
              <a:rPr lang="en-CA" sz="2000" i="1" dirty="0" smtClean="0">
                <a:solidFill>
                  <a:srgbClr val="000000"/>
                </a:solidFill>
                <a:latin typeface="Times New Roman" pitchFamily="18" charset="0"/>
                <a:cs typeface="Arial" charset="0"/>
              </a:rPr>
              <a:t> </a:t>
            </a:r>
            <a:r>
              <a:rPr lang="en-CA" sz="2000" i="1" dirty="0" err="1" smtClean="0">
                <a:solidFill>
                  <a:srgbClr val="000000"/>
                </a:solidFill>
                <a:latin typeface="Times New Roman" pitchFamily="18" charset="0"/>
                <a:cs typeface="Arial" charset="0"/>
              </a:rPr>
              <a:t>akhir</a:t>
            </a:r>
            <a:r>
              <a:rPr lang="en-CA" sz="2000" i="1" dirty="0" smtClean="0">
                <a:solidFill>
                  <a:srgbClr val="000000"/>
                </a:solidFill>
                <a:latin typeface="Times New Roman" pitchFamily="18" charset="0"/>
                <a:cs typeface="Arial" charset="0"/>
              </a:rPr>
              <a:t> </a:t>
            </a:r>
            <a:r>
              <a:rPr lang="en-CA" sz="2000" i="1" dirty="0" err="1" smtClean="0">
                <a:solidFill>
                  <a:srgbClr val="000000"/>
                </a:solidFill>
                <a:latin typeface="Times New Roman" pitchFamily="18" charset="0"/>
                <a:cs typeface="Arial" charset="0"/>
              </a:rPr>
              <a:t>zaman</a:t>
            </a:r>
            <a:r>
              <a:rPr lang="en-CA" sz="2000" i="1" dirty="0" smtClean="0">
                <a:solidFill>
                  <a:srgbClr val="000000"/>
                </a:solidFill>
                <a:latin typeface="Times New Roman" pitchFamily="18" charset="0"/>
                <a:cs typeface="Arial" charset="0"/>
              </a:rPr>
              <a:t> ...” </a:t>
            </a:r>
            <a:r>
              <a:rPr lang="en-CA" sz="2000" dirty="0" err="1" smtClean="0">
                <a:solidFill>
                  <a:srgbClr val="000000"/>
                </a:solidFill>
                <a:latin typeface="Times New Roman" pitchFamily="18" charset="0"/>
                <a:cs typeface="Arial" charset="0"/>
              </a:rPr>
              <a:t>di</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dalam</a:t>
            </a:r>
            <a:r>
              <a:rPr lang="en-CA" sz="2000" dirty="0" smtClean="0">
                <a:solidFill>
                  <a:srgbClr val="000000"/>
                </a:solidFill>
                <a:latin typeface="Times New Roman" pitchFamily="18" charset="0"/>
                <a:cs typeface="Arial" charset="0"/>
              </a:rPr>
              <a:t> </a:t>
            </a:r>
            <a:r>
              <a:rPr lang="en-CA" sz="2000" dirty="0" err="1" smtClean="0">
                <a:solidFill>
                  <a:srgbClr val="000000"/>
                </a:solidFill>
                <a:latin typeface="Times New Roman" pitchFamily="18" charset="0"/>
                <a:cs typeface="Arial" charset="0"/>
              </a:rPr>
              <a:t>kitab</a:t>
            </a:r>
            <a:r>
              <a:rPr lang="en-CA" sz="2000" dirty="0" smtClean="0">
                <a:solidFill>
                  <a:srgbClr val="000000"/>
                </a:solidFill>
                <a:latin typeface="Times New Roman" pitchFamily="18" charset="0"/>
                <a:cs typeface="Arial" charset="0"/>
              </a:rPr>
              <a:t> Daniel.</a:t>
            </a:r>
            <a:endParaRPr lang="en-CA" sz="2000" dirty="0">
              <a:solidFill>
                <a:srgbClr val="FF0000"/>
              </a:solidFill>
              <a:latin typeface="Times New Roman" pitchFamily="18" charset="0"/>
              <a:cs typeface="Arial" charset="0"/>
            </a:endParaRPr>
          </a:p>
        </p:txBody>
      </p:sp>
      <p:pic>
        <p:nvPicPr>
          <p:cNvPr id="57349" name="Picture 5"/>
          <p:cNvPicPr>
            <a:picLocks noChangeAspect="1" noChangeArrowheads="1"/>
          </p:cNvPicPr>
          <p:nvPr/>
        </p:nvPicPr>
        <p:blipFill>
          <a:blip r:embed="rId3"/>
          <a:srcRect/>
          <a:stretch>
            <a:fillRect/>
          </a:stretch>
        </p:blipFill>
        <p:spPr bwMode="auto">
          <a:xfrm>
            <a:off x="5319713" y="218531"/>
            <a:ext cx="2333625" cy="390525"/>
          </a:xfrm>
          <a:prstGeom prst="rect">
            <a:avLst/>
          </a:prstGeom>
          <a:noFill/>
          <a:ln w="9525">
            <a:noFill/>
            <a:miter lim="800000"/>
            <a:headEnd/>
            <a:tailEnd/>
          </a:ln>
          <a:effectLst/>
        </p:spPr>
      </p:pic>
      <p:sp>
        <p:nvSpPr>
          <p:cNvPr id="57352" name="Text Box 8"/>
          <p:cNvSpPr txBox="1">
            <a:spLocks noChangeArrowheads="1"/>
          </p:cNvSpPr>
          <p:nvPr/>
        </p:nvSpPr>
        <p:spPr bwMode="auto">
          <a:xfrm>
            <a:off x="171450" y="627916"/>
            <a:ext cx="3919538" cy="5447645"/>
          </a:xfrm>
          <a:prstGeom prst="rect">
            <a:avLst/>
          </a:prstGeom>
          <a:noFill/>
          <a:ln w="9525">
            <a:noFill/>
            <a:miter lim="800000"/>
            <a:headEnd/>
            <a:tailEnd/>
          </a:ln>
          <a:effectLst/>
        </p:spPr>
        <p:txBody>
          <a:bodyPr>
            <a:spAutoFit/>
          </a:bodyPr>
          <a:lstStyle/>
          <a:p>
            <a:pPr algn="l">
              <a:spcBef>
                <a:spcPct val="50000"/>
              </a:spcBef>
            </a:pPr>
            <a:r>
              <a:rPr lang="en-CA" sz="2400" dirty="0" smtClean="0">
                <a:solidFill>
                  <a:srgbClr val="000000"/>
                </a:solidFill>
                <a:latin typeface="Times New Roman" pitchFamily="18" charset="0"/>
                <a:cs typeface="Arial" charset="0"/>
              </a:rPr>
              <a:t>“</a:t>
            </a:r>
            <a:r>
              <a:rPr lang="en-CA" sz="2400" dirty="0" err="1" smtClean="0">
                <a:solidFill>
                  <a:srgbClr val="000000"/>
                </a:solidFill>
                <a:latin typeface="Times New Roman" pitchFamily="18" charset="0"/>
                <a:cs typeface="Arial" charset="0"/>
              </a:rPr>
              <a:t>Teknologi</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berkembang</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pesat</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antara</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tahun</a:t>
            </a:r>
            <a:r>
              <a:rPr lang="en-CA" sz="2400" dirty="0" smtClean="0">
                <a:solidFill>
                  <a:srgbClr val="000000"/>
                </a:solidFill>
                <a:latin typeface="Times New Roman" pitchFamily="18" charset="0"/>
                <a:cs typeface="Arial" charset="0"/>
              </a:rPr>
              <a:t> 1800 </a:t>
            </a:r>
            <a:r>
              <a:rPr lang="en-CA" sz="2400" dirty="0" err="1" smtClean="0">
                <a:solidFill>
                  <a:srgbClr val="000000"/>
                </a:solidFill>
                <a:latin typeface="Times New Roman" pitchFamily="18" charset="0"/>
                <a:cs typeface="Arial" charset="0"/>
              </a:rPr>
              <a:t>dan</a:t>
            </a:r>
            <a:r>
              <a:rPr lang="en-CA" sz="2400" dirty="0" smtClean="0">
                <a:solidFill>
                  <a:srgbClr val="000000"/>
                </a:solidFill>
                <a:latin typeface="Times New Roman" pitchFamily="18" charset="0"/>
                <a:cs typeface="Arial" charset="0"/>
              </a:rPr>
              <a:t> 1919 </a:t>
            </a:r>
            <a:r>
              <a:rPr lang="en-CA" sz="2400" dirty="0" err="1" smtClean="0">
                <a:solidFill>
                  <a:srgbClr val="000000"/>
                </a:solidFill>
                <a:latin typeface="Times New Roman" pitchFamily="18" charset="0"/>
                <a:cs typeface="Arial" charset="0"/>
              </a:rPr>
              <a:t>dari</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pada</a:t>
            </a:r>
            <a:r>
              <a:rPr lang="en-CA" sz="2400" dirty="0" smtClean="0">
                <a:solidFill>
                  <a:srgbClr val="000000"/>
                </a:solidFill>
                <a:latin typeface="Times New Roman" pitchFamily="18" charset="0"/>
                <a:cs typeface="Arial" charset="0"/>
              </a:rPr>
              <a:t> 2000 </a:t>
            </a:r>
            <a:r>
              <a:rPr lang="en-CA" sz="2400" dirty="0" err="1" smtClean="0">
                <a:solidFill>
                  <a:srgbClr val="000000"/>
                </a:solidFill>
                <a:latin typeface="Times New Roman" pitchFamily="18" charset="0"/>
                <a:cs typeface="Arial" charset="0"/>
              </a:rPr>
              <a:t>tahun</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sebelumnya</a:t>
            </a:r>
            <a:r>
              <a:rPr lang="en-CA" sz="2400" dirty="0" smtClean="0">
                <a:solidFill>
                  <a:srgbClr val="000000"/>
                </a:solidFill>
                <a:latin typeface="Times New Roman" pitchFamily="18" charset="0"/>
                <a:cs typeface="Arial" charset="0"/>
              </a:rPr>
              <a:t>." – LUCIEN PRICE</a:t>
            </a:r>
            <a:r>
              <a:rPr lang="en-CA" sz="2400" dirty="0">
                <a:solidFill>
                  <a:srgbClr val="000000"/>
                </a:solidFill>
                <a:latin typeface="Times New Roman" pitchFamily="18" charset="0"/>
                <a:cs typeface="Arial" charset="0"/>
              </a:rPr>
              <a:t>, Between Two Wars," chap</a:t>
            </a:r>
            <a:r>
              <a:rPr lang="en-CA" sz="2400" dirty="0" smtClean="0">
                <a:solidFill>
                  <a:srgbClr val="000000"/>
                </a:solidFill>
                <a:latin typeface="Times New Roman" pitchFamily="18" charset="0"/>
                <a:cs typeface="Arial" charset="0"/>
              </a:rPr>
              <a:t>. 2 </a:t>
            </a:r>
            <a:r>
              <a:rPr lang="en-CA" sz="2400" dirty="0">
                <a:solidFill>
                  <a:srgbClr val="000000"/>
                </a:solidFill>
                <a:latin typeface="Times New Roman" pitchFamily="18" charset="0"/>
                <a:cs typeface="Arial" charset="0"/>
              </a:rPr>
              <a:t>in Religion in the Post-War World, vol.2, p.22. Cambridge, Mass.: Harvard University Press, 1945.</a:t>
            </a:r>
            <a:r>
              <a:rPr lang="en-CA" sz="2400" dirty="0">
                <a:solidFill>
                  <a:srgbClr val="000066"/>
                </a:solidFill>
                <a:latin typeface="Times New Roman" pitchFamily="18" charset="0"/>
              </a:rPr>
              <a:t> </a:t>
            </a:r>
          </a:p>
          <a:p>
            <a:pPr algn="l">
              <a:spcBef>
                <a:spcPct val="50000"/>
              </a:spcBef>
            </a:pPr>
            <a:r>
              <a:rPr lang="en-CA" sz="2400" dirty="0" err="1" smtClean="0">
                <a:solidFill>
                  <a:srgbClr val="000000"/>
                </a:solidFill>
                <a:latin typeface="Times New Roman" pitchFamily="18" charset="0"/>
                <a:cs typeface="Arial" charset="0"/>
              </a:rPr>
              <a:t>Pada</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abad</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ke</a:t>
            </a:r>
            <a:r>
              <a:rPr lang="en-CA" sz="2400" dirty="0" smtClean="0">
                <a:solidFill>
                  <a:srgbClr val="000000"/>
                </a:solidFill>
                <a:latin typeface="Times New Roman" pitchFamily="18" charset="0"/>
                <a:cs typeface="Arial" charset="0"/>
              </a:rPr>
              <a:t> 21 </a:t>
            </a:r>
            <a:r>
              <a:rPr lang="en-CA" sz="2400" dirty="0" err="1" smtClean="0">
                <a:solidFill>
                  <a:srgbClr val="000000"/>
                </a:solidFill>
                <a:latin typeface="Times New Roman" pitchFamily="18" charset="0"/>
                <a:cs typeface="Arial" charset="0"/>
              </a:rPr>
              <a:t>ini</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perkembangan</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ilmu</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pengetahuan</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semakin</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pesat</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Penemuan</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terjadi</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di</a:t>
            </a:r>
            <a:r>
              <a:rPr lang="en-CA" sz="2400" dirty="0" smtClean="0">
                <a:solidFill>
                  <a:srgbClr val="000000"/>
                </a:solidFill>
                <a:latin typeface="Times New Roman" pitchFamily="18" charset="0"/>
                <a:cs typeface="Arial" charset="0"/>
              </a:rPr>
              <a:t> </a:t>
            </a:r>
            <a:r>
              <a:rPr lang="en-CA" sz="2400" dirty="0" err="1" smtClean="0">
                <a:solidFill>
                  <a:srgbClr val="000000"/>
                </a:solidFill>
                <a:latin typeface="Times New Roman" pitchFamily="18" charset="0"/>
                <a:cs typeface="Arial" charset="0"/>
              </a:rPr>
              <a:t>mana</a:t>
            </a:r>
            <a:r>
              <a:rPr lang="en-CA" sz="2400" dirty="0" smtClean="0">
                <a:solidFill>
                  <a:srgbClr val="000000"/>
                </a:solidFill>
                <a:latin typeface="Times New Roman" pitchFamily="18" charset="0"/>
                <a:cs typeface="Arial" charset="0"/>
              </a:rPr>
              <a:t>-</a:t>
            </a:r>
            <a:r>
              <a:rPr lang="en-CA" sz="2400" dirty="0" err="1" smtClean="0">
                <a:solidFill>
                  <a:srgbClr val="000000"/>
                </a:solidFill>
                <a:latin typeface="Times New Roman" pitchFamily="18" charset="0"/>
                <a:cs typeface="Arial" charset="0"/>
              </a:rPr>
              <a:t>mana</a:t>
            </a:r>
            <a:r>
              <a:rPr lang="en-CA" sz="2400" dirty="0" smtClean="0">
                <a:solidFill>
                  <a:srgbClr val="000000"/>
                </a:solidFill>
                <a:latin typeface="Times New Roman" pitchFamily="18" charset="0"/>
                <a:cs typeface="Arial" charset="0"/>
              </a:rPr>
              <a:t>.</a:t>
            </a:r>
            <a:endParaRPr lang="en-CA" sz="2400" dirty="0">
              <a:solidFill>
                <a:srgbClr val="000000"/>
              </a:solidFill>
              <a:latin typeface="Times New Roman" pitchFamily="18" charset="0"/>
              <a:cs typeface="Arial" charset="0"/>
            </a:endParaRPr>
          </a:p>
        </p:txBody>
      </p:sp>
      <p:pic>
        <p:nvPicPr>
          <p:cNvPr id="57357" name="Picture 13" descr="06-068"/>
          <p:cNvPicPr>
            <a:picLocks noChangeAspect="1" noChangeArrowheads="1"/>
          </p:cNvPicPr>
          <p:nvPr/>
        </p:nvPicPr>
        <p:blipFill>
          <a:blip r:embed="rId4"/>
          <a:srcRect/>
          <a:stretch>
            <a:fillRect/>
          </a:stretch>
        </p:blipFill>
        <p:spPr bwMode="auto">
          <a:xfrm>
            <a:off x="5452138" y="4648200"/>
            <a:ext cx="2940050" cy="2209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additive="base">
                                        <p:cTn id="7" dur="500" fill="hold"/>
                                        <p:tgtEl>
                                          <p:spTgt spid="57346"/>
                                        </p:tgtEl>
                                        <p:attrNameLst>
                                          <p:attrName>ppt_x</p:attrName>
                                        </p:attrNameLst>
                                      </p:cBhvr>
                                      <p:tavLst>
                                        <p:tav tm="0">
                                          <p:val>
                                            <p:strVal val="#ppt_x"/>
                                          </p:val>
                                        </p:tav>
                                        <p:tav tm="100000">
                                          <p:val>
                                            <p:strVal val="#ppt_x"/>
                                          </p:val>
                                        </p:tav>
                                      </p:tavLst>
                                    </p:anim>
                                    <p:anim calcmode="lin" valueType="num">
                                      <p:cBhvr additive="base">
                                        <p:cTn id="8" dur="500" fill="hold"/>
                                        <p:tgtEl>
                                          <p:spTgt spid="5734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57347"/>
                                        </p:tgtEl>
                                        <p:attrNameLst>
                                          <p:attrName>style.visibility</p:attrName>
                                        </p:attrNameLst>
                                      </p:cBhvr>
                                      <p:to>
                                        <p:strVal val="visible"/>
                                      </p:to>
                                    </p:set>
                                    <p:animEffect transition="in" filter="box(in)">
                                      <p:cBhvr>
                                        <p:cTn id="12" dur="500"/>
                                        <p:tgtEl>
                                          <p:spTgt spid="57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nimBg="1"/>
      <p:bldP spid="57347"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8373" name="Text Box 5"/>
          <p:cNvSpPr txBox="1">
            <a:spLocks noChangeArrowheads="1"/>
          </p:cNvSpPr>
          <p:nvPr/>
        </p:nvSpPr>
        <p:spPr bwMode="auto">
          <a:xfrm>
            <a:off x="658813" y="304800"/>
            <a:ext cx="7875587" cy="2369880"/>
          </a:xfrm>
          <a:prstGeom prst="rect">
            <a:avLst/>
          </a:prstGeom>
          <a:noFill/>
          <a:ln w="9525">
            <a:noFill/>
            <a:miter lim="800000"/>
            <a:headEnd/>
            <a:tailEnd/>
          </a:ln>
          <a:effectLst/>
        </p:spPr>
        <p:txBody>
          <a:bodyPr>
            <a:spAutoFit/>
          </a:bodyPr>
          <a:lstStyle/>
          <a:p>
            <a:pPr>
              <a:spcBef>
                <a:spcPts val="0"/>
              </a:spcBef>
            </a:pPr>
            <a:r>
              <a:rPr lang="en-US" sz="2800" dirty="0" err="1" smtClean="0">
                <a:solidFill>
                  <a:srgbClr val="000066"/>
                </a:solidFill>
                <a:latin typeface="Times New Roman" pitchFamily="18" charset="0"/>
              </a:rPr>
              <a:t>Tanda-tanda</a:t>
            </a:r>
            <a:r>
              <a:rPr lang="en-US" sz="2800" dirty="0" smtClean="0">
                <a:solidFill>
                  <a:srgbClr val="000066"/>
                </a:solidFill>
                <a:latin typeface="Times New Roman" pitchFamily="18" charset="0"/>
              </a:rPr>
              <a:t> – </a:t>
            </a:r>
            <a:r>
              <a:rPr lang="en-US" sz="2800" dirty="0" err="1" smtClean="0">
                <a:solidFill>
                  <a:srgbClr val="000066"/>
                </a:solidFill>
                <a:latin typeface="Times New Roman" pitchFamily="18" charset="0"/>
              </a:rPr>
              <a:t>sudah</a:t>
            </a:r>
            <a:r>
              <a:rPr lang="en-US" sz="2800" dirty="0" smtClean="0">
                <a:solidFill>
                  <a:srgbClr val="000066"/>
                </a:solidFill>
                <a:latin typeface="Times New Roman" pitchFamily="18" charset="0"/>
              </a:rPr>
              <a:t> </a:t>
            </a:r>
            <a:r>
              <a:rPr lang="en-US" sz="2800" dirty="0" err="1" smtClean="0">
                <a:solidFill>
                  <a:srgbClr val="000066"/>
                </a:solidFill>
                <a:latin typeface="Times New Roman" pitchFamily="18" charset="0"/>
              </a:rPr>
              <a:t>ada</a:t>
            </a:r>
            <a:r>
              <a:rPr lang="en-US" sz="2800" dirty="0" smtClean="0">
                <a:solidFill>
                  <a:srgbClr val="000066"/>
                </a:solidFill>
                <a:latin typeface="Times New Roman" pitchFamily="18" charset="0"/>
              </a:rPr>
              <a:t> </a:t>
            </a:r>
            <a:r>
              <a:rPr lang="en-US" sz="2800" dirty="0" err="1" smtClean="0">
                <a:solidFill>
                  <a:srgbClr val="000066"/>
                </a:solidFill>
                <a:latin typeface="Times New Roman" pitchFamily="18" charset="0"/>
              </a:rPr>
              <a:t>di</a:t>
            </a:r>
            <a:r>
              <a:rPr lang="en-US" sz="2800" dirty="0" smtClean="0">
                <a:solidFill>
                  <a:srgbClr val="000066"/>
                </a:solidFill>
                <a:latin typeface="Times New Roman" pitchFamily="18" charset="0"/>
              </a:rPr>
              <a:t> </a:t>
            </a:r>
            <a:r>
              <a:rPr lang="en-US" sz="2800" dirty="0" err="1" smtClean="0">
                <a:solidFill>
                  <a:srgbClr val="000066"/>
                </a:solidFill>
                <a:latin typeface="Times New Roman" pitchFamily="18" charset="0"/>
              </a:rPr>
              <a:t>sekitar</a:t>
            </a:r>
            <a:r>
              <a:rPr lang="en-US" sz="2800" dirty="0" smtClean="0">
                <a:solidFill>
                  <a:srgbClr val="000066"/>
                </a:solidFill>
                <a:latin typeface="Times New Roman" pitchFamily="18" charset="0"/>
              </a:rPr>
              <a:t> </a:t>
            </a:r>
            <a:r>
              <a:rPr lang="en-US" sz="2800" dirty="0" err="1" smtClean="0">
                <a:solidFill>
                  <a:srgbClr val="000066"/>
                </a:solidFill>
                <a:latin typeface="Times New Roman" pitchFamily="18" charset="0"/>
              </a:rPr>
              <a:t>kita</a:t>
            </a:r>
            <a:r>
              <a:rPr lang="en-US" sz="2800" dirty="0" smtClean="0">
                <a:solidFill>
                  <a:srgbClr val="000066"/>
                </a:solidFill>
                <a:latin typeface="Times New Roman" pitchFamily="18" charset="0"/>
              </a:rPr>
              <a:t>! </a:t>
            </a:r>
          </a:p>
          <a:p>
            <a:pPr>
              <a:spcBef>
                <a:spcPts val="0"/>
              </a:spcBef>
            </a:pPr>
            <a:r>
              <a:rPr lang="en-US" sz="2400" b="1" dirty="0" smtClean="0">
                <a:latin typeface="Comic Sans MS" pitchFamily="66" charset="0"/>
              </a:rPr>
              <a:t>”Dan </a:t>
            </a:r>
            <a:r>
              <a:rPr lang="en-US" sz="2400" b="1" dirty="0" err="1" smtClean="0">
                <a:latin typeface="Comic Sans MS" pitchFamily="66" charset="0"/>
              </a:rPr>
              <a:t>akan</a:t>
            </a:r>
            <a:r>
              <a:rPr lang="en-US" sz="2400" b="1" dirty="0" smtClean="0">
                <a:latin typeface="Comic Sans MS" pitchFamily="66" charset="0"/>
              </a:rPr>
              <a:t> </a:t>
            </a:r>
            <a:r>
              <a:rPr lang="en-US" sz="2400" b="1" dirty="0" err="1" smtClean="0">
                <a:latin typeface="Comic Sans MS" pitchFamily="66" charset="0"/>
              </a:rPr>
              <a:t>terjadi</a:t>
            </a:r>
            <a:r>
              <a:rPr lang="en-US" sz="2400" b="1" dirty="0" smtClean="0">
                <a:latin typeface="Comic Sans MS" pitchFamily="66" charset="0"/>
              </a:rPr>
              <a:t> </a:t>
            </a:r>
            <a:r>
              <a:rPr lang="en-US" sz="2400" b="1" dirty="0" err="1" smtClean="0">
                <a:latin typeface="Comic Sans MS" pitchFamily="66" charset="0"/>
              </a:rPr>
              <a:t>gempa</a:t>
            </a:r>
            <a:r>
              <a:rPr lang="en-US" sz="2400" b="1" dirty="0" smtClean="0">
                <a:latin typeface="Comic Sans MS" pitchFamily="66" charset="0"/>
              </a:rPr>
              <a:t> </a:t>
            </a:r>
            <a:r>
              <a:rPr lang="en-US" sz="2400" b="1" dirty="0" err="1" smtClean="0">
                <a:latin typeface="Comic Sans MS" pitchFamily="66" charset="0"/>
              </a:rPr>
              <a:t>bumi</a:t>
            </a:r>
            <a:r>
              <a:rPr lang="en-US" sz="2400" b="1" dirty="0" smtClean="0">
                <a:latin typeface="Comic Sans MS" pitchFamily="66" charset="0"/>
              </a:rPr>
              <a:t> yang </a:t>
            </a:r>
            <a:r>
              <a:rPr lang="en-US" sz="2400" b="1" dirty="0" err="1" smtClean="0">
                <a:latin typeface="Comic Sans MS" pitchFamily="66" charset="0"/>
              </a:rPr>
              <a:t>dahsyat</a:t>
            </a:r>
            <a:r>
              <a:rPr lang="en-US" sz="2400" b="1" dirty="0" smtClean="0">
                <a:latin typeface="Comic Sans MS" pitchFamily="66" charset="0"/>
              </a:rPr>
              <a:t> </a:t>
            </a:r>
            <a:r>
              <a:rPr lang="en-US" sz="2400" b="1" dirty="0" err="1" smtClean="0">
                <a:latin typeface="Comic Sans MS" pitchFamily="66" charset="0"/>
              </a:rPr>
              <a:t>dan</a:t>
            </a:r>
            <a:r>
              <a:rPr lang="en-US" sz="2400" b="1" dirty="0" smtClean="0">
                <a:latin typeface="Comic Sans MS" pitchFamily="66" charset="0"/>
              </a:rPr>
              <a:t> </a:t>
            </a:r>
            <a:r>
              <a:rPr lang="en-US" sz="2400" b="1" dirty="0" err="1" smtClean="0">
                <a:latin typeface="Comic Sans MS" pitchFamily="66" charset="0"/>
              </a:rPr>
              <a:t>di</a:t>
            </a:r>
            <a:r>
              <a:rPr lang="en-US" sz="2400" b="1" dirty="0" smtClean="0">
                <a:latin typeface="Comic Sans MS" pitchFamily="66" charset="0"/>
              </a:rPr>
              <a:t> </a:t>
            </a:r>
            <a:r>
              <a:rPr lang="en-US" sz="2400" b="1" dirty="0" err="1" smtClean="0">
                <a:latin typeface="Comic Sans MS" pitchFamily="66" charset="0"/>
              </a:rPr>
              <a:t>berbagai</a:t>
            </a:r>
            <a:r>
              <a:rPr lang="en-US" sz="2400" b="1" dirty="0" smtClean="0">
                <a:latin typeface="Comic Sans MS" pitchFamily="66" charset="0"/>
              </a:rPr>
              <a:t> </a:t>
            </a:r>
            <a:r>
              <a:rPr lang="en-US" sz="2400" b="1" dirty="0" err="1" smtClean="0">
                <a:latin typeface="Comic Sans MS" pitchFamily="66" charset="0"/>
              </a:rPr>
              <a:t>tempat</a:t>
            </a:r>
            <a:r>
              <a:rPr lang="en-US" sz="2400" b="1" dirty="0" smtClean="0">
                <a:latin typeface="Comic Sans MS" pitchFamily="66" charset="0"/>
              </a:rPr>
              <a:t> </a:t>
            </a:r>
            <a:r>
              <a:rPr lang="en-US" sz="2400" b="1" dirty="0" err="1" smtClean="0">
                <a:latin typeface="Comic Sans MS" pitchFamily="66" charset="0"/>
              </a:rPr>
              <a:t>akan</a:t>
            </a:r>
            <a:r>
              <a:rPr lang="en-US" sz="2400" b="1" dirty="0" smtClean="0">
                <a:latin typeface="Comic Sans MS" pitchFamily="66" charset="0"/>
              </a:rPr>
              <a:t> </a:t>
            </a:r>
            <a:r>
              <a:rPr lang="en-US" sz="2400" b="1" dirty="0" err="1" smtClean="0">
                <a:latin typeface="Comic Sans MS" pitchFamily="66" charset="0"/>
              </a:rPr>
              <a:t>ada</a:t>
            </a:r>
            <a:r>
              <a:rPr lang="en-US" sz="2400" b="1" dirty="0" smtClean="0">
                <a:latin typeface="Comic Sans MS" pitchFamily="66" charset="0"/>
              </a:rPr>
              <a:t> </a:t>
            </a:r>
            <a:r>
              <a:rPr lang="en-US" sz="2400" b="1" dirty="0" err="1" smtClean="0">
                <a:latin typeface="Comic Sans MS" pitchFamily="66" charset="0"/>
              </a:rPr>
              <a:t>penyakit</a:t>
            </a:r>
            <a:r>
              <a:rPr lang="en-US" sz="2400" b="1" dirty="0" smtClean="0">
                <a:latin typeface="Comic Sans MS" pitchFamily="66" charset="0"/>
              </a:rPr>
              <a:t> </a:t>
            </a:r>
            <a:r>
              <a:rPr lang="en-US" sz="2400" b="1" dirty="0" err="1" smtClean="0">
                <a:latin typeface="Comic Sans MS" pitchFamily="66" charset="0"/>
              </a:rPr>
              <a:t>sampar</a:t>
            </a:r>
            <a:r>
              <a:rPr lang="en-US" sz="2400" b="1" dirty="0" smtClean="0">
                <a:latin typeface="Comic Sans MS" pitchFamily="66" charset="0"/>
              </a:rPr>
              <a:t> </a:t>
            </a:r>
            <a:r>
              <a:rPr lang="en-US" sz="2400" b="1" dirty="0" err="1" smtClean="0">
                <a:latin typeface="Comic Sans MS" pitchFamily="66" charset="0"/>
              </a:rPr>
              <a:t>dan</a:t>
            </a:r>
            <a:r>
              <a:rPr lang="en-US" sz="2400" b="1" dirty="0" smtClean="0">
                <a:latin typeface="Comic Sans MS" pitchFamily="66" charset="0"/>
              </a:rPr>
              <a:t> </a:t>
            </a:r>
            <a:r>
              <a:rPr lang="en-US" sz="2400" b="1" dirty="0" err="1" smtClean="0">
                <a:latin typeface="Comic Sans MS" pitchFamily="66" charset="0"/>
              </a:rPr>
              <a:t>kelaparan</a:t>
            </a:r>
            <a:r>
              <a:rPr lang="en-US" sz="2400" b="1" dirty="0" smtClean="0">
                <a:latin typeface="Comic Sans MS" pitchFamily="66" charset="0"/>
              </a:rPr>
              <a:t>, </a:t>
            </a:r>
            <a:r>
              <a:rPr lang="en-US" sz="2400" b="1" dirty="0" err="1" smtClean="0">
                <a:latin typeface="Comic Sans MS" pitchFamily="66" charset="0"/>
              </a:rPr>
              <a:t>dan</a:t>
            </a:r>
            <a:r>
              <a:rPr lang="en-US" sz="2400" b="1" dirty="0" smtClean="0">
                <a:latin typeface="Comic Sans MS" pitchFamily="66" charset="0"/>
              </a:rPr>
              <a:t> </a:t>
            </a:r>
            <a:r>
              <a:rPr lang="en-US" sz="2400" b="1" dirty="0" err="1" smtClean="0">
                <a:latin typeface="Comic Sans MS" pitchFamily="66" charset="0"/>
              </a:rPr>
              <a:t>akan</a:t>
            </a:r>
            <a:r>
              <a:rPr lang="en-US" sz="2400" b="1" dirty="0" smtClean="0">
                <a:latin typeface="Comic Sans MS" pitchFamily="66" charset="0"/>
              </a:rPr>
              <a:t> </a:t>
            </a:r>
            <a:r>
              <a:rPr lang="en-US" sz="2400" b="1" dirty="0" err="1" smtClean="0">
                <a:latin typeface="Comic Sans MS" pitchFamily="66" charset="0"/>
              </a:rPr>
              <a:t>terjadi</a:t>
            </a:r>
            <a:r>
              <a:rPr lang="en-US" sz="2400" b="1" dirty="0" smtClean="0">
                <a:latin typeface="Comic Sans MS" pitchFamily="66" charset="0"/>
              </a:rPr>
              <a:t> </a:t>
            </a:r>
            <a:r>
              <a:rPr lang="en-US" sz="2400" b="1" dirty="0" err="1" smtClean="0">
                <a:latin typeface="Comic Sans MS" pitchFamily="66" charset="0"/>
              </a:rPr>
              <a:t>juga</a:t>
            </a:r>
            <a:r>
              <a:rPr lang="en-US" sz="2400" b="1" dirty="0" smtClean="0">
                <a:latin typeface="Comic Sans MS" pitchFamily="66" charset="0"/>
              </a:rPr>
              <a:t> </a:t>
            </a:r>
            <a:r>
              <a:rPr lang="en-US" sz="2400" b="1" dirty="0" err="1" smtClean="0">
                <a:latin typeface="Comic Sans MS" pitchFamily="66" charset="0"/>
              </a:rPr>
              <a:t>hal-hal</a:t>
            </a:r>
            <a:r>
              <a:rPr lang="en-US" sz="2400" b="1" dirty="0" smtClean="0">
                <a:latin typeface="Comic Sans MS" pitchFamily="66" charset="0"/>
              </a:rPr>
              <a:t> yang </a:t>
            </a:r>
            <a:r>
              <a:rPr lang="en-US" sz="2400" b="1" dirty="0" err="1" smtClean="0">
                <a:latin typeface="Comic Sans MS" pitchFamily="66" charset="0"/>
              </a:rPr>
              <a:t>mengejutkan</a:t>
            </a:r>
            <a:r>
              <a:rPr lang="en-US" sz="2400" b="1" dirty="0" smtClean="0">
                <a:latin typeface="Comic Sans MS" pitchFamily="66" charset="0"/>
              </a:rPr>
              <a:t> </a:t>
            </a:r>
            <a:r>
              <a:rPr lang="en-US" sz="2400" b="1" dirty="0" err="1" smtClean="0">
                <a:latin typeface="Comic Sans MS" pitchFamily="66" charset="0"/>
              </a:rPr>
              <a:t>dan</a:t>
            </a:r>
            <a:r>
              <a:rPr lang="en-US" sz="2400" b="1" dirty="0" smtClean="0">
                <a:latin typeface="Comic Sans MS" pitchFamily="66" charset="0"/>
              </a:rPr>
              <a:t> </a:t>
            </a:r>
            <a:r>
              <a:rPr lang="en-US" sz="2400" b="1" dirty="0" err="1" smtClean="0">
                <a:latin typeface="Comic Sans MS" pitchFamily="66" charset="0"/>
              </a:rPr>
              <a:t>tanda-tanda</a:t>
            </a:r>
            <a:r>
              <a:rPr lang="en-US" sz="2400" b="1" dirty="0" smtClean="0">
                <a:latin typeface="Comic Sans MS" pitchFamily="66" charset="0"/>
              </a:rPr>
              <a:t> yang </a:t>
            </a:r>
            <a:r>
              <a:rPr lang="en-US" sz="2400" b="1" dirty="0" err="1" smtClean="0">
                <a:latin typeface="Comic Sans MS" pitchFamily="66" charset="0"/>
              </a:rPr>
              <a:t>dahsyat</a:t>
            </a:r>
            <a:r>
              <a:rPr lang="en-US" sz="2400" b="1" dirty="0" smtClean="0">
                <a:latin typeface="Comic Sans MS" pitchFamily="66" charset="0"/>
              </a:rPr>
              <a:t> </a:t>
            </a:r>
            <a:r>
              <a:rPr lang="en-US" sz="2400" b="1" dirty="0" err="1" smtClean="0">
                <a:latin typeface="Comic Sans MS" pitchFamily="66" charset="0"/>
              </a:rPr>
              <a:t>dari</a:t>
            </a:r>
            <a:r>
              <a:rPr lang="en-US" sz="2400" b="1" dirty="0" smtClean="0">
                <a:latin typeface="Comic Sans MS" pitchFamily="66" charset="0"/>
              </a:rPr>
              <a:t> </a:t>
            </a:r>
            <a:r>
              <a:rPr lang="en-US" sz="2400" b="1" dirty="0" err="1" smtClean="0">
                <a:latin typeface="Comic Sans MS" pitchFamily="66" charset="0"/>
              </a:rPr>
              <a:t>langit</a:t>
            </a:r>
            <a:r>
              <a:rPr lang="en-US" sz="2400" b="1" dirty="0" smtClean="0">
                <a:latin typeface="Comic Sans MS" pitchFamily="66" charset="0"/>
              </a:rPr>
              <a:t>.” </a:t>
            </a:r>
            <a:r>
              <a:rPr lang="en-US" sz="1600" b="1" dirty="0" smtClean="0">
                <a:latin typeface="Comic Sans MS" pitchFamily="66" charset="0"/>
              </a:rPr>
              <a:t>Lukas 21:11</a:t>
            </a:r>
            <a:endParaRPr lang="en-CA" sz="2400" b="1" dirty="0">
              <a:solidFill>
                <a:srgbClr val="000066"/>
              </a:solidFill>
              <a:latin typeface="Comic Sans MS" pitchFamily="66" charset="0"/>
            </a:endParaRPr>
          </a:p>
        </p:txBody>
      </p:sp>
      <p:pic>
        <p:nvPicPr>
          <p:cNvPr id="58384" name="Picture 16" descr="01-109"/>
          <p:cNvPicPr>
            <a:picLocks noChangeAspect="1" noChangeArrowheads="1"/>
          </p:cNvPicPr>
          <p:nvPr/>
        </p:nvPicPr>
        <p:blipFill>
          <a:blip r:embed="rId3"/>
          <a:srcRect/>
          <a:stretch>
            <a:fillRect/>
          </a:stretch>
        </p:blipFill>
        <p:spPr bwMode="auto">
          <a:xfrm>
            <a:off x="235045" y="3549555"/>
            <a:ext cx="2928938" cy="2200275"/>
          </a:xfrm>
          <a:prstGeom prst="rect">
            <a:avLst/>
          </a:prstGeom>
          <a:noFill/>
        </p:spPr>
      </p:pic>
      <p:pic>
        <p:nvPicPr>
          <p:cNvPr id="58385" name="Picture 17" descr="05-125"/>
          <p:cNvPicPr>
            <a:picLocks noChangeAspect="1" noChangeArrowheads="1"/>
          </p:cNvPicPr>
          <p:nvPr/>
        </p:nvPicPr>
        <p:blipFill>
          <a:blip r:embed="rId4"/>
          <a:srcRect/>
          <a:stretch>
            <a:fillRect/>
          </a:stretch>
        </p:blipFill>
        <p:spPr bwMode="auto">
          <a:xfrm>
            <a:off x="2858140" y="4728286"/>
            <a:ext cx="2419350" cy="1814513"/>
          </a:xfrm>
          <a:prstGeom prst="rect">
            <a:avLst/>
          </a:prstGeom>
          <a:noFill/>
        </p:spPr>
      </p:pic>
      <p:pic>
        <p:nvPicPr>
          <p:cNvPr id="58386" name="Picture 18" descr="03-047"/>
          <p:cNvPicPr>
            <a:picLocks noChangeAspect="1" noChangeArrowheads="1"/>
          </p:cNvPicPr>
          <p:nvPr/>
        </p:nvPicPr>
        <p:blipFill>
          <a:blip r:embed="rId5" cstate="print"/>
          <a:srcRect/>
          <a:stretch>
            <a:fillRect/>
          </a:stretch>
        </p:blipFill>
        <p:spPr bwMode="auto">
          <a:xfrm>
            <a:off x="5775609" y="2992201"/>
            <a:ext cx="2501900" cy="1881187"/>
          </a:xfrm>
          <a:prstGeom prst="rect">
            <a:avLst/>
          </a:prstGeom>
          <a:noFill/>
        </p:spPr>
      </p:pic>
      <p:pic>
        <p:nvPicPr>
          <p:cNvPr id="58387" name="Picture 19" descr="cm200608"/>
          <p:cNvPicPr>
            <a:picLocks noChangeAspect="1" noChangeArrowheads="1"/>
          </p:cNvPicPr>
          <p:nvPr/>
        </p:nvPicPr>
        <p:blipFill>
          <a:blip r:embed="rId6"/>
          <a:srcRect/>
          <a:stretch>
            <a:fillRect/>
          </a:stretch>
        </p:blipFill>
        <p:spPr bwMode="auto">
          <a:xfrm>
            <a:off x="6567772" y="4789180"/>
            <a:ext cx="2201862" cy="1890713"/>
          </a:xfrm>
          <a:prstGeom prst="rect">
            <a:avLst/>
          </a:prstGeom>
          <a:noFill/>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163773" y="0"/>
            <a:ext cx="8761863" cy="1938992"/>
          </a:xfrm>
          <a:prstGeom prst="rect">
            <a:avLst/>
          </a:prstGeom>
          <a:noFill/>
          <a:ln w="9525">
            <a:noFill/>
            <a:miter lim="800000"/>
            <a:headEnd/>
            <a:tailEnd/>
          </a:ln>
          <a:effectLst/>
        </p:spPr>
        <p:txBody>
          <a:bodyPr wrap="square">
            <a:spAutoFit/>
          </a:bodyPr>
          <a:lstStyle/>
          <a:p>
            <a:pPr>
              <a:spcBef>
                <a:spcPts val="0"/>
              </a:spcBef>
            </a:pPr>
            <a:r>
              <a:rPr lang="en-US" sz="2400" dirty="0" err="1" smtClean="0">
                <a:solidFill>
                  <a:srgbClr val="000066"/>
                </a:solidFill>
                <a:latin typeface="Times New Roman" pitchFamily="18" charset="0"/>
              </a:rPr>
              <a:t>Inilah</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tanda-tanda</a:t>
            </a:r>
            <a:r>
              <a:rPr lang="en-US" sz="2400" dirty="0" smtClean="0">
                <a:solidFill>
                  <a:srgbClr val="000066"/>
                </a:solidFill>
                <a:latin typeface="Times New Roman" pitchFamily="18" charset="0"/>
              </a:rPr>
              <a:t> yang </a:t>
            </a:r>
            <a:r>
              <a:rPr lang="en-US" sz="2400" dirty="0" err="1" smtClean="0">
                <a:solidFill>
                  <a:srgbClr val="000066"/>
                </a:solidFill>
                <a:latin typeface="Times New Roman" pitchFamily="18" charset="0"/>
              </a:rPr>
              <a:t>berbeda</a:t>
            </a:r>
            <a:r>
              <a:rPr lang="en-US" sz="2400" dirty="0" smtClean="0">
                <a:solidFill>
                  <a:srgbClr val="000066"/>
                </a:solidFill>
                <a:latin typeface="Times New Roman" pitchFamily="18" charset="0"/>
              </a:rPr>
              <a:t> – </a:t>
            </a:r>
            <a:r>
              <a:rPr lang="en-US" sz="2400" dirty="0" err="1" smtClean="0">
                <a:solidFill>
                  <a:srgbClr val="000066"/>
                </a:solidFill>
                <a:latin typeface="Times New Roman" pitchFamily="18" charset="0"/>
              </a:rPr>
              <a:t>Matius</a:t>
            </a:r>
            <a:r>
              <a:rPr lang="en-US" sz="2400" dirty="0" smtClean="0">
                <a:solidFill>
                  <a:srgbClr val="000066"/>
                </a:solidFill>
                <a:latin typeface="Times New Roman" pitchFamily="18" charset="0"/>
              </a:rPr>
              <a:t> 24:24</a:t>
            </a:r>
          </a:p>
          <a:p>
            <a:pPr>
              <a:spcBef>
                <a:spcPts val="0"/>
              </a:spcBef>
            </a:pPr>
            <a:r>
              <a:rPr lang="en-US" sz="2400" b="1" dirty="0" smtClean="0">
                <a:latin typeface="Comic Sans MS" pitchFamily="66" charset="0"/>
              </a:rPr>
              <a:t>“</a:t>
            </a:r>
            <a:r>
              <a:rPr lang="en-US" sz="2400" b="1" dirty="0" err="1" smtClean="0">
                <a:latin typeface="Comic Sans MS" pitchFamily="66" charset="0"/>
              </a:rPr>
              <a:t>Sebab</a:t>
            </a:r>
            <a:r>
              <a:rPr lang="en-US" sz="2400" b="1" dirty="0" smtClean="0">
                <a:latin typeface="Comic Sans MS" pitchFamily="66" charset="0"/>
              </a:rPr>
              <a:t> </a:t>
            </a:r>
            <a:r>
              <a:rPr lang="en-US" sz="2400" b="1" u="sng" dirty="0" err="1" smtClean="0">
                <a:latin typeface="Comic Sans MS" pitchFamily="66" charset="0"/>
              </a:rPr>
              <a:t>Mesias-mesias</a:t>
            </a:r>
            <a:r>
              <a:rPr lang="en-US" sz="2400" b="1" u="sng" dirty="0" smtClean="0">
                <a:latin typeface="Comic Sans MS" pitchFamily="66" charset="0"/>
              </a:rPr>
              <a:t> </a:t>
            </a:r>
            <a:r>
              <a:rPr lang="en-US" sz="2400" b="1" u="sng" dirty="0" err="1" smtClean="0">
                <a:latin typeface="Comic Sans MS" pitchFamily="66" charset="0"/>
              </a:rPr>
              <a:t>palsu</a:t>
            </a:r>
            <a:r>
              <a:rPr lang="en-US" sz="2400" b="1" dirty="0" smtClean="0">
                <a:latin typeface="Comic Sans MS" pitchFamily="66" charset="0"/>
              </a:rPr>
              <a:t> </a:t>
            </a:r>
            <a:r>
              <a:rPr lang="en-US" sz="2400" b="1" dirty="0" err="1" smtClean="0">
                <a:latin typeface="Comic Sans MS" pitchFamily="66" charset="0"/>
              </a:rPr>
              <a:t>dan</a:t>
            </a:r>
            <a:r>
              <a:rPr lang="en-US" sz="2400" b="1" dirty="0" smtClean="0">
                <a:latin typeface="Comic Sans MS" pitchFamily="66" charset="0"/>
              </a:rPr>
              <a:t> </a:t>
            </a:r>
            <a:r>
              <a:rPr lang="en-US" sz="2400" b="1" u="sng" dirty="0" err="1" smtClean="0">
                <a:latin typeface="Comic Sans MS" pitchFamily="66" charset="0"/>
              </a:rPr>
              <a:t>nabi-nabi</a:t>
            </a:r>
            <a:r>
              <a:rPr lang="en-US" sz="2400" b="1" u="sng" dirty="0" smtClean="0">
                <a:latin typeface="Comic Sans MS" pitchFamily="66" charset="0"/>
              </a:rPr>
              <a:t> </a:t>
            </a:r>
            <a:r>
              <a:rPr lang="en-US" sz="2400" b="1" u="sng" dirty="0" err="1" smtClean="0">
                <a:latin typeface="Comic Sans MS" pitchFamily="66" charset="0"/>
              </a:rPr>
              <a:t>palsu</a:t>
            </a:r>
            <a:r>
              <a:rPr lang="en-US" sz="2400" b="1" dirty="0" smtClean="0">
                <a:latin typeface="Comic Sans MS" pitchFamily="66" charset="0"/>
              </a:rPr>
              <a:t> </a:t>
            </a:r>
            <a:r>
              <a:rPr lang="en-US" sz="2400" b="1" dirty="0" err="1" smtClean="0">
                <a:latin typeface="Comic Sans MS" pitchFamily="66" charset="0"/>
              </a:rPr>
              <a:t>akan</a:t>
            </a:r>
            <a:r>
              <a:rPr lang="en-US" sz="2400" b="1" dirty="0" smtClean="0">
                <a:latin typeface="Comic Sans MS" pitchFamily="66" charset="0"/>
              </a:rPr>
              <a:t> </a:t>
            </a:r>
            <a:r>
              <a:rPr lang="en-US" sz="2400" b="1" dirty="0" err="1" smtClean="0">
                <a:latin typeface="Comic Sans MS" pitchFamily="66" charset="0"/>
              </a:rPr>
              <a:t>muncul</a:t>
            </a:r>
            <a:r>
              <a:rPr lang="en-US" sz="2400" b="1" dirty="0" smtClean="0">
                <a:latin typeface="Comic Sans MS" pitchFamily="66" charset="0"/>
              </a:rPr>
              <a:t> </a:t>
            </a:r>
            <a:r>
              <a:rPr lang="en-US" sz="2400" b="1" dirty="0" err="1" smtClean="0">
                <a:latin typeface="Comic Sans MS" pitchFamily="66" charset="0"/>
              </a:rPr>
              <a:t>dan</a:t>
            </a:r>
            <a:r>
              <a:rPr lang="en-US" sz="2400" b="1" dirty="0" smtClean="0">
                <a:latin typeface="Comic Sans MS" pitchFamily="66" charset="0"/>
              </a:rPr>
              <a:t> </a:t>
            </a:r>
            <a:r>
              <a:rPr lang="en-US" sz="2400" b="1" dirty="0" err="1" smtClean="0">
                <a:latin typeface="Comic Sans MS" pitchFamily="66" charset="0"/>
              </a:rPr>
              <a:t>mereka</a:t>
            </a:r>
            <a:r>
              <a:rPr lang="en-US" sz="2400" b="1" dirty="0" smtClean="0">
                <a:latin typeface="Comic Sans MS" pitchFamily="66" charset="0"/>
              </a:rPr>
              <a:t> </a:t>
            </a:r>
            <a:r>
              <a:rPr lang="en-US" sz="2400" b="1" dirty="0" err="1" smtClean="0">
                <a:latin typeface="Comic Sans MS" pitchFamily="66" charset="0"/>
              </a:rPr>
              <a:t>akan</a:t>
            </a:r>
            <a:r>
              <a:rPr lang="en-US" sz="2400" b="1" dirty="0" smtClean="0">
                <a:latin typeface="Comic Sans MS" pitchFamily="66" charset="0"/>
              </a:rPr>
              <a:t> </a:t>
            </a:r>
            <a:r>
              <a:rPr lang="en-US" sz="2400" b="1" dirty="0" err="1" smtClean="0">
                <a:latin typeface="Comic Sans MS" pitchFamily="66" charset="0"/>
              </a:rPr>
              <a:t>mengadakan</a:t>
            </a:r>
            <a:r>
              <a:rPr lang="en-US" sz="2400" b="1" dirty="0" smtClean="0">
                <a:latin typeface="Comic Sans MS" pitchFamily="66" charset="0"/>
              </a:rPr>
              <a:t> </a:t>
            </a:r>
            <a:r>
              <a:rPr lang="en-US" sz="2400" b="1" dirty="0" err="1" smtClean="0">
                <a:latin typeface="Comic Sans MS" pitchFamily="66" charset="0"/>
              </a:rPr>
              <a:t>tanda-tanda</a:t>
            </a:r>
            <a:r>
              <a:rPr lang="en-US" sz="2400" b="1" dirty="0" smtClean="0">
                <a:latin typeface="Comic Sans MS" pitchFamily="66" charset="0"/>
              </a:rPr>
              <a:t> yang </a:t>
            </a:r>
            <a:r>
              <a:rPr lang="en-US" sz="2400" b="1" dirty="0" err="1" smtClean="0">
                <a:latin typeface="Comic Sans MS" pitchFamily="66" charset="0"/>
              </a:rPr>
              <a:t>dahsyat</a:t>
            </a:r>
            <a:r>
              <a:rPr lang="en-US" sz="2400" b="1" dirty="0" smtClean="0">
                <a:latin typeface="Comic Sans MS" pitchFamily="66" charset="0"/>
              </a:rPr>
              <a:t> </a:t>
            </a:r>
            <a:r>
              <a:rPr lang="en-US" sz="2400" b="1" dirty="0" err="1" smtClean="0">
                <a:latin typeface="Comic Sans MS" pitchFamily="66" charset="0"/>
              </a:rPr>
              <a:t>dan</a:t>
            </a:r>
            <a:r>
              <a:rPr lang="en-US" sz="2400" b="1" dirty="0" smtClean="0">
                <a:latin typeface="Comic Sans MS" pitchFamily="66" charset="0"/>
              </a:rPr>
              <a:t> </a:t>
            </a:r>
            <a:r>
              <a:rPr lang="en-US" sz="2400" b="1" dirty="0" err="1" smtClean="0">
                <a:latin typeface="Comic Sans MS" pitchFamily="66" charset="0"/>
              </a:rPr>
              <a:t>mujizat-mujizat</a:t>
            </a:r>
            <a:r>
              <a:rPr lang="en-US" sz="2400" b="1" dirty="0" smtClean="0">
                <a:latin typeface="Comic Sans MS" pitchFamily="66" charset="0"/>
              </a:rPr>
              <a:t>, </a:t>
            </a:r>
            <a:r>
              <a:rPr lang="en-US" sz="2400" b="1" dirty="0" err="1" smtClean="0">
                <a:latin typeface="Comic Sans MS" pitchFamily="66" charset="0"/>
              </a:rPr>
              <a:t>sehingga</a:t>
            </a:r>
            <a:r>
              <a:rPr lang="en-US" sz="2400" b="1" dirty="0" smtClean="0">
                <a:latin typeface="Comic Sans MS" pitchFamily="66" charset="0"/>
              </a:rPr>
              <a:t> </a:t>
            </a:r>
            <a:r>
              <a:rPr lang="en-US" sz="2400" b="1" dirty="0" err="1" smtClean="0">
                <a:latin typeface="Comic Sans MS" pitchFamily="66" charset="0"/>
              </a:rPr>
              <a:t>sekiranya</a:t>
            </a:r>
            <a:r>
              <a:rPr lang="en-US" sz="2400" b="1" dirty="0" smtClean="0">
                <a:latin typeface="Comic Sans MS" pitchFamily="66" charset="0"/>
              </a:rPr>
              <a:t> </a:t>
            </a:r>
            <a:r>
              <a:rPr lang="en-US" sz="2400" b="1" dirty="0" err="1" smtClean="0">
                <a:latin typeface="Comic Sans MS" pitchFamily="66" charset="0"/>
              </a:rPr>
              <a:t>mungkin</a:t>
            </a:r>
            <a:r>
              <a:rPr lang="en-US" sz="2400" b="1" dirty="0" smtClean="0">
                <a:latin typeface="Comic Sans MS" pitchFamily="66" charset="0"/>
              </a:rPr>
              <a:t>, </a:t>
            </a:r>
            <a:r>
              <a:rPr lang="en-US" sz="2400" b="1" dirty="0" err="1" smtClean="0">
                <a:latin typeface="Comic Sans MS" pitchFamily="66" charset="0"/>
              </a:rPr>
              <a:t>mereka</a:t>
            </a:r>
            <a:r>
              <a:rPr lang="en-US" sz="2400" b="1" dirty="0" smtClean="0">
                <a:latin typeface="Comic Sans MS" pitchFamily="66" charset="0"/>
              </a:rPr>
              <a:t> </a:t>
            </a:r>
            <a:r>
              <a:rPr lang="en-US" sz="2400" b="1" dirty="0" err="1" smtClean="0">
                <a:latin typeface="Comic Sans MS" pitchFamily="66" charset="0"/>
              </a:rPr>
              <a:t>menyesatkan</a:t>
            </a:r>
            <a:r>
              <a:rPr lang="en-US" sz="2400" b="1" dirty="0" smtClean="0">
                <a:latin typeface="Comic Sans MS" pitchFamily="66" charset="0"/>
              </a:rPr>
              <a:t> </a:t>
            </a:r>
            <a:r>
              <a:rPr lang="en-US" sz="2400" b="1" dirty="0" err="1" smtClean="0">
                <a:latin typeface="Comic Sans MS" pitchFamily="66" charset="0"/>
              </a:rPr>
              <a:t>orang-orang</a:t>
            </a:r>
            <a:r>
              <a:rPr lang="en-US" sz="2400" b="1" dirty="0" smtClean="0">
                <a:latin typeface="Comic Sans MS" pitchFamily="66" charset="0"/>
              </a:rPr>
              <a:t> </a:t>
            </a:r>
            <a:r>
              <a:rPr lang="en-US" sz="2400" b="1" dirty="0" err="1" smtClean="0">
                <a:latin typeface="Comic Sans MS" pitchFamily="66" charset="0"/>
              </a:rPr>
              <a:t>pilihan</a:t>
            </a:r>
            <a:r>
              <a:rPr lang="en-US" sz="2400" b="1" dirty="0" smtClean="0">
                <a:latin typeface="Comic Sans MS" pitchFamily="66" charset="0"/>
              </a:rPr>
              <a:t> </a:t>
            </a:r>
            <a:r>
              <a:rPr lang="en-US" sz="2400" b="1" dirty="0" err="1" smtClean="0">
                <a:latin typeface="Comic Sans MS" pitchFamily="66" charset="0"/>
              </a:rPr>
              <a:t>juga</a:t>
            </a:r>
            <a:r>
              <a:rPr lang="en-US" sz="2400" b="1" dirty="0" smtClean="0">
                <a:latin typeface="Comic Sans MS" pitchFamily="66" charset="0"/>
              </a:rPr>
              <a:t>.”</a:t>
            </a:r>
            <a:endParaRPr lang="en-US" sz="2400" b="1" dirty="0">
              <a:solidFill>
                <a:srgbClr val="000066"/>
              </a:solidFill>
              <a:latin typeface="Comic Sans MS" pitchFamily="66" charset="0"/>
            </a:endParaRPr>
          </a:p>
        </p:txBody>
      </p:sp>
      <p:sp>
        <p:nvSpPr>
          <p:cNvPr id="60428" name="Text Box 12"/>
          <p:cNvSpPr txBox="1">
            <a:spLocks noChangeArrowheads="1"/>
          </p:cNvSpPr>
          <p:nvPr/>
        </p:nvSpPr>
        <p:spPr bwMode="auto">
          <a:xfrm>
            <a:off x="163774" y="4291013"/>
            <a:ext cx="8720920" cy="1015663"/>
          </a:xfrm>
          <a:prstGeom prst="rect">
            <a:avLst/>
          </a:prstGeom>
          <a:noFill/>
          <a:ln w="9525">
            <a:noFill/>
            <a:miter lim="800000"/>
            <a:headEnd/>
            <a:tailEnd/>
          </a:ln>
          <a:effectLst/>
        </p:spPr>
        <p:txBody>
          <a:bodyPr wrap="square">
            <a:spAutoFit/>
          </a:bodyPr>
          <a:lstStyle/>
          <a:p>
            <a:pPr>
              <a:spcBef>
                <a:spcPts val="0"/>
              </a:spcBef>
            </a:pPr>
            <a:r>
              <a:rPr lang="en-US" sz="2000" dirty="0" err="1" smtClean="0">
                <a:solidFill>
                  <a:srgbClr val="990000"/>
                </a:solidFill>
                <a:latin typeface="Times New Roman" pitchFamily="18" charset="0"/>
              </a:rPr>
              <a:t>Nabi</a:t>
            </a:r>
            <a:r>
              <a:rPr lang="en-US" sz="2000" dirty="0" smtClean="0">
                <a:solidFill>
                  <a:srgbClr val="990000"/>
                </a:solidFill>
                <a:latin typeface="Times New Roman" pitchFamily="18" charset="0"/>
              </a:rPr>
              <a:t> </a:t>
            </a:r>
            <a:r>
              <a:rPr lang="en-US" sz="2000" dirty="0" err="1" smtClean="0">
                <a:solidFill>
                  <a:srgbClr val="990000"/>
                </a:solidFill>
                <a:latin typeface="Times New Roman" pitchFamily="18" charset="0"/>
              </a:rPr>
              <a:t>palsu</a:t>
            </a:r>
            <a:r>
              <a:rPr lang="en-US" sz="2000" dirty="0" smtClean="0">
                <a:solidFill>
                  <a:srgbClr val="990000"/>
                </a:solidFill>
                <a:latin typeface="Times New Roman" pitchFamily="18" charset="0"/>
              </a:rPr>
              <a:t>, </a:t>
            </a:r>
            <a:r>
              <a:rPr lang="en-US" sz="2000" dirty="0" err="1" smtClean="0">
                <a:solidFill>
                  <a:srgbClr val="990000"/>
                </a:solidFill>
                <a:latin typeface="Times New Roman" pitchFamily="18" charset="0"/>
              </a:rPr>
              <a:t>Kristus</a:t>
            </a:r>
            <a:r>
              <a:rPr lang="en-US" sz="2000" dirty="0" smtClean="0">
                <a:solidFill>
                  <a:srgbClr val="990000"/>
                </a:solidFill>
                <a:latin typeface="Times New Roman" pitchFamily="18" charset="0"/>
              </a:rPr>
              <a:t> </a:t>
            </a:r>
            <a:r>
              <a:rPr lang="en-US" sz="2000" dirty="0" err="1" smtClean="0">
                <a:solidFill>
                  <a:srgbClr val="990000"/>
                </a:solidFill>
                <a:latin typeface="Times New Roman" pitchFamily="18" charset="0"/>
              </a:rPr>
              <a:t>palsu</a:t>
            </a:r>
            <a:r>
              <a:rPr lang="en-US" sz="2000" dirty="0" smtClean="0">
                <a:solidFill>
                  <a:srgbClr val="990000"/>
                </a:solidFill>
                <a:latin typeface="Times New Roman" pitchFamily="18" charset="0"/>
              </a:rPr>
              <a:t> </a:t>
            </a:r>
            <a:r>
              <a:rPr lang="en-US" sz="2000" dirty="0" err="1" smtClean="0">
                <a:solidFill>
                  <a:srgbClr val="990000"/>
                </a:solidFill>
                <a:latin typeface="Times New Roman" pitchFamily="18" charset="0"/>
              </a:rPr>
              <a:t>bahkan</a:t>
            </a:r>
            <a:r>
              <a:rPr lang="en-US" sz="2000" dirty="0" smtClean="0">
                <a:solidFill>
                  <a:srgbClr val="990000"/>
                </a:solidFill>
                <a:latin typeface="Times New Roman" pitchFamily="18" charset="0"/>
              </a:rPr>
              <a:t> </a:t>
            </a:r>
            <a:r>
              <a:rPr lang="en-US" sz="2000" dirty="0" err="1" smtClean="0">
                <a:solidFill>
                  <a:srgbClr val="990000"/>
                </a:solidFill>
                <a:latin typeface="Times New Roman" pitchFamily="18" charset="0"/>
              </a:rPr>
              <a:t>melakukan</a:t>
            </a:r>
            <a:r>
              <a:rPr lang="en-US" sz="2000" dirty="0" smtClean="0">
                <a:solidFill>
                  <a:srgbClr val="990000"/>
                </a:solidFill>
                <a:latin typeface="Times New Roman" pitchFamily="18" charset="0"/>
              </a:rPr>
              <a:t> </a:t>
            </a:r>
            <a:r>
              <a:rPr lang="en-US" sz="2000" dirty="0" err="1" smtClean="0">
                <a:solidFill>
                  <a:srgbClr val="990000"/>
                </a:solidFill>
                <a:latin typeface="Times New Roman" pitchFamily="18" charset="0"/>
              </a:rPr>
              <a:t>mukjizat</a:t>
            </a:r>
            <a:r>
              <a:rPr lang="en-US" sz="2000" dirty="0" smtClean="0">
                <a:solidFill>
                  <a:srgbClr val="990000"/>
                </a:solidFill>
                <a:latin typeface="Times New Roman" pitchFamily="18" charset="0"/>
              </a:rPr>
              <a:t>! </a:t>
            </a:r>
            <a:r>
              <a:rPr lang="en-US" sz="2000" dirty="0" err="1" smtClean="0">
                <a:solidFill>
                  <a:srgbClr val="990000"/>
                </a:solidFill>
                <a:latin typeface="Times New Roman" pitchFamily="18" charset="0"/>
              </a:rPr>
              <a:t>Wahyu</a:t>
            </a:r>
            <a:r>
              <a:rPr lang="en-US" sz="2000" dirty="0" smtClean="0">
                <a:solidFill>
                  <a:srgbClr val="990000"/>
                </a:solidFill>
                <a:latin typeface="Times New Roman" pitchFamily="18" charset="0"/>
              </a:rPr>
              <a:t> 16:14</a:t>
            </a:r>
          </a:p>
          <a:p>
            <a:pPr>
              <a:spcBef>
                <a:spcPts val="0"/>
              </a:spcBef>
            </a:pPr>
            <a:r>
              <a:rPr lang="en-US" sz="2000" b="1" dirty="0" smtClean="0">
                <a:latin typeface="Comic Sans MS" pitchFamily="66" charset="0"/>
              </a:rPr>
              <a:t>“</a:t>
            </a:r>
            <a:r>
              <a:rPr lang="en-US" sz="2000" b="1" dirty="0" err="1" smtClean="0">
                <a:latin typeface="Comic Sans MS" pitchFamily="66" charset="0"/>
              </a:rPr>
              <a:t>Itulah</a:t>
            </a:r>
            <a:r>
              <a:rPr lang="en-US" sz="2000" b="1" dirty="0" smtClean="0">
                <a:latin typeface="Comic Sans MS" pitchFamily="66" charset="0"/>
              </a:rPr>
              <a:t> </a:t>
            </a:r>
            <a:r>
              <a:rPr lang="en-US" sz="2000" b="1" dirty="0" err="1" smtClean="0">
                <a:latin typeface="Comic Sans MS" pitchFamily="66" charset="0"/>
              </a:rPr>
              <a:t>roh-roh</a:t>
            </a:r>
            <a:r>
              <a:rPr lang="en-US" sz="2000" b="1" dirty="0" smtClean="0">
                <a:latin typeface="Comic Sans MS" pitchFamily="66" charset="0"/>
              </a:rPr>
              <a:t> </a:t>
            </a:r>
            <a:r>
              <a:rPr lang="en-US" sz="2000" b="1" dirty="0" err="1" smtClean="0">
                <a:latin typeface="Comic Sans MS" pitchFamily="66" charset="0"/>
              </a:rPr>
              <a:t>setan</a:t>
            </a:r>
            <a:r>
              <a:rPr lang="en-US" sz="2000" b="1" dirty="0" smtClean="0">
                <a:latin typeface="Comic Sans MS" pitchFamily="66" charset="0"/>
              </a:rPr>
              <a:t> yang </a:t>
            </a:r>
            <a:r>
              <a:rPr lang="en-US" sz="2000" b="1" dirty="0" err="1" smtClean="0">
                <a:latin typeface="Comic Sans MS" pitchFamily="66" charset="0"/>
              </a:rPr>
              <a:t>mengadakan</a:t>
            </a:r>
            <a:r>
              <a:rPr lang="en-US" sz="2000" b="1" dirty="0" smtClean="0">
                <a:latin typeface="Comic Sans MS" pitchFamily="66" charset="0"/>
              </a:rPr>
              <a:t> </a:t>
            </a:r>
            <a:r>
              <a:rPr lang="en-US" sz="2000" b="1" dirty="0" err="1" smtClean="0">
                <a:latin typeface="Comic Sans MS" pitchFamily="66" charset="0"/>
              </a:rPr>
              <a:t>perbuatan-perbuatan</a:t>
            </a:r>
            <a:r>
              <a:rPr lang="en-US" sz="2000" b="1" dirty="0" smtClean="0">
                <a:latin typeface="Comic Sans MS" pitchFamily="66" charset="0"/>
              </a:rPr>
              <a:t> </a:t>
            </a:r>
            <a:r>
              <a:rPr lang="en-US" sz="2000" b="1" dirty="0" err="1" smtClean="0">
                <a:latin typeface="Comic Sans MS" pitchFamily="66" charset="0"/>
              </a:rPr>
              <a:t>ajaib</a:t>
            </a:r>
            <a:r>
              <a:rPr lang="en-US" sz="2000" b="1" dirty="0" smtClean="0">
                <a:latin typeface="Comic Sans MS" pitchFamily="66" charset="0"/>
              </a:rPr>
              <a:t>.”</a:t>
            </a:r>
            <a:endParaRPr lang="en-CA" sz="2000" b="1" dirty="0">
              <a:solidFill>
                <a:srgbClr val="990000"/>
              </a:solidFill>
              <a:latin typeface="Comic Sans MS" pitchFamily="66" charset="0"/>
            </a:endParaRPr>
          </a:p>
        </p:txBody>
      </p:sp>
      <p:sp>
        <p:nvSpPr>
          <p:cNvPr id="60429" name="Text Box 13"/>
          <p:cNvSpPr txBox="1">
            <a:spLocks noChangeArrowheads="1"/>
          </p:cNvSpPr>
          <p:nvPr/>
        </p:nvSpPr>
        <p:spPr bwMode="auto">
          <a:xfrm>
            <a:off x="457200" y="5593924"/>
            <a:ext cx="7886368" cy="1015663"/>
          </a:xfrm>
          <a:prstGeom prst="rect">
            <a:avLst/>
          </a:prstGeom>
          <a:noFill/>
          <a:ln w="9525">
            <a:noFill/>
            <a:miter lim="800000"/>
            <a:headEnd/>
            <a:tailEnd/>
          </a:ln>
          <a:effectLst/>
        </p:spPr>
        <p:txBody>
          <a:bodyPr wrap="square">
            <a:spAutoFit/>
          </a:bodyPr>
          <a:lstStyle/>
          <a:p>
            <a:pPr>
              <a:spcBef>
                <a:spcPct val="50000"/>
              </a:spcBef>
            </a:pPr>
            <a:r>
              <a:rPr lang="en-CA" sz="2000" dirty="0" err="1" smtClean="0">
                <a:latin typeface="Arial" pitchFamily="34" charset="0"/>
                <a:cs typeface="Arial" pitchFamily="34" charset="0"/>
              </a:rPr>
              <a:t>Matius</a:t>
            </a:r>
            <a:r>
              <a:rPr lang="en-CA" sz="2000" dirty="0" smtClean="0">
                <a:latin typeface="Arial" pitchFamily="34" charset="0"/>
                <a:cs typeface="Arial" pitchFamily="34" charset="0"/>
              </a:rPr>
              <a:t> 24:26, </a:t>
            </a:r>
            <a:r>
              <a:rPr lang="en-CA" sz="2000" b="1" dirty="0" smtClean="0">
                <a:latin typeface="Comic Sans MS" pitchFamily="66" charset="0"/>
                <a:cs typeface="Arial" pitchFamily="34" charset="0"/>
              </a:rPr>
              <a:t>“</a:t>
            </a:r>
            <a:r>
              <a:rPr lang="en-US" sz="2000" b="1" dirty="0" err="1" smtClean="0">
                <a:latin typeface="Comic Sans MS" pitchFamily="66" charset="0"/>
                <a:cs typeface="Arial" pitchFamily="34" charset="0"/>
              </a:rPr>
              <a:t>Jadi</a:t>
            </a:r>
            <a:r>
              <a:rPr lang="en-US" sz="2000" b="1" dirty="0" smtClean="0">
                <a:latin typeface="Comic Sans MS" pitchFamily="66" charset="0"/>
                <a:cs typeface="Arial" pitchFamily="34" charset="0"/>
              </a:rPr>
              <a:t>, </a:t>
            </a:r>
            <a:r>
              <a:rPr lang="en-US" sz="2000" b="1" dirty="0" err="1" smtClean="0">
                <a:latin typeface="Comic Sans MS" pitchFamily="66" charset="0"/>
                <a:cs typeface="Arial" pitchFamily="34" charset="0"/>
              </a:rPr>
              <a:t>apabila</a:t>
            </a:r>
            <a:r>
              <a:rPr lang="en-US" sz="2000" b="1" dirty="0" smtClean="0">
                <a:latin typeface="Comic Sans MS" pitchFamily="66" charset="0"/>
                <a:cs typeface="Arial" pitchFamily="34" charset="0"/>
              </a:rPr>
              <a:t> </a:t>
            </a:r>
            <a:r>
              <a:rPr lang="en-US" sz="2000" b="1" dirty="0" err="1" smtClean="0">
                <a:latin typeface="Comic Sans MS" pitchFamily="66" charset="0"/>
                <a:cs typeface="Arial" pitchFamily="34" charset="0"/>
              </a:rPr>
              <a:t>orang</a:t>
            </a:r>
            <a:r>
              <a:rPr lang="en-US" sz="2000" b="1" dirty="0" smtClean="0">
                <a:latin typeface="Comic Sans MS" pitchFamily="66" charset="0"/>
                <a:cs typeface="Arial" pitchFamily="34" charset="0"/>
              </a:rPr>
              <a:t> </a:t>
            </a:r>
            <a:r>
              <a:rPr lang="en-US" sz="2000" b="1" dirty="0" err="1" smtClean="0">
                <a:latin typeface="Comic Sans MS" pitchFamily="66" charset="0"/>
                <a:cs typeface="Arial" pitchFamily="34" charset="0"/>
              </a:rPr>
              <a:t>berkata</a:t>
            </a:r>
            <a:r>
              <a:rPr lang="en-US" sz="2000" b="1" dirty="0" smtClean="0">
                <a:latin typeface="Comic Sans MS" pitchFamily="66" charset="0"/>
                <a:cs typeface="Arial" pitchFamily="34" charset="0"/>
              </a:rPr>
              <a:t> </a:t>
            </a:r>
            <a:r>
              <a:rPr lang="en-US" sz="2000" b="1" dirty="0" err="1" smtClean="0">
                <a:latin typeface="Comic Sans MS" pitchFamily="66" charset="0"/>
                <a:cs typeface="Arial" pitchFamily="34" charset="0"/>
              </a:rPr>
              <a:t>kepadamu</a:t>
            </a:r>
            <a:r>
              <a:rPr lang="en-US" sz="2000" b="1" dirty="0" smtClean="0">
                <a:latin typeface="Comic Sans MS" pitchFamily="66" charset="0"/>
                <a:cs typeface="Arial" pitchFamily="34" charset="0"/>
              </a:rPr>
              <a:t>: </a:t>
            </a:r>
            <a:r>
              <a:rPr lang="en-US" sz="2000" b="1" dirty="0" err="1" smtClean="0">
                <a:latin typeface="Comic Sans MS" pitchFamily="66" charset="0"/>
                <a:cs typeface="Arial" pitchFamily="34" charset="0"/>
              </a:rPr>
              <a:t>Lihat</a:t>
            </a:r>
            <a:r>
              <a:rPr lang="en-US" sz="2000" b="1" dirty="0" smtClean="0">
                <a:latin typeface="Comic Sans MS" pitchFamily="66" charset="0"/>
                <a:cs typeface="Arial" pitchFamily="34" charset="0"/>
              </a:rPr>
              <a:t>, </a:t>
            </a:r>
            <a:r>
              <a:rPr lang="en-US" sz="2000" b="1" dirty="0" err="1" smtClean="0">
                <a:latin typeface="Comic Sans MS" pitchFamily="66" charset="0"/>
                <a:cs typeface="Arial" pitchFamily="34" charset="0"/>
              </a:rPr>
              <a:t>Ia</a:t>
            </a:r>
            <a:r>
              <a:rPr lang="en-US" sz="2000" b="1" dirty="0" smtClean="0">
                <a:latin typeface="Comic Sans MS" pitchFamily="66" charset="0"/>
                <a:cs typeface="Arial" pitchFamily="34" charset="0"/>
              </a:rPr>
              <a:t> </a:t>
            </a:r>
            <a:r>
              <a:rPr lang="en-US" sz="2000" b="1" dirty="0" err="1" smtClean="0">
                <a:latin typeface="Comic Sans MS" pitchFamily="66" charset="0"/>
                <a:cs typeface="Arial" pitchFamily="34" charset="0"/>
              </a:rPr>
              <a:t>ada</a:t>
            </a:r>
            <a:r>
              <a:rPr lang="en-US" sz="2000" b="1" dirty="0" smtClean="0">
                <a:latin typeface="Comic Sans MS" pitchFamily="66" charset="0"/>
                <a:cs typeface="Arial" pitchFamily="34" charset="0"/>
              </a:rPr>
              <a:t> </a:t>
            </a:r>
            <a:r>
              <a:rPr lang="en-US" sz="2000" b="1" dirty="0" err="1" smtClean="0">
                <a:latin typeface="Comic Sans MS" pitchFamily="66" charset="0"/>
                <a:cs typeface="Arial" pitchFamily="34" charset="0"/>
              </a:rPr>
              <a:t>di</a:t>
            </a:r>
            <a:r>
              <a:rPr lang="en-US" sz="2000" b="1" dirty="0" smtClean="0">
                <a:latin typeface="Comic Sans MS" pitchFamily="66" charset="0"/>
                <a:cs typeface="Arial" pitchFamily="34" charset="0"/>
              </a:rPr>
              <a:t> </a:t>
            </a:r>
            <a:r>
              <a:rPr lang="en-US" sz="2000" b="1" dirty="0" err="1" smtClean="0">
                <a:latin typeface="Comic Sans MS" pitchFamily="66" charset="0"/>
                <a:cs typeface="Arial" pitchFamily="34" charset="0"/>
              </a:rPr>
              <a:t>padang</a:t>
            </a:r>
            <a:r>
              <a:rPr lang="en-US" sz="2000" b="1" dirty="0" smtClean="0">
                <a:latin typeface="Comic Sans MS" pitchFamily="66" charset="0"/>
                <a:cs typeface="Arial" pitchFamily="34" charset="0"/>
              </a:rPr>
              <a:t> </a:t>
            </a:r>
            <a:r>
              <a:rPr lang="en-US" sz="2000" b="1" dirty="0" err="1" smtClean="0">
                <a:latin typeface="Comic Sans MS" pitchFamily="66" charset="0"/>
                <a:cs typeface="Arial" pitchFamily="34" charset="0"/>
              </a:rPr>
              <a:t>gurun</a:t>
            </a:r>
            <a:r>
              <a:rPr lang="en-US" sz="2000" b="1" dirty="0" smtClean="0">
                <a:latin typeface="Comic Sans MS" pitchFamily="66" charset="0"/>
                <a:cs typeface="Arial" pitchFamily="34" charset="0"/>
              </a:rPr>
              <a:t>, </a:t>
            </a:r>
            <a:r>
              <a:rPr lang="en-US" sz="2000" b="1" dirty="0" err="1" smtClean="0">
                <a:latin typeface="Comic Sans MS" pitchFamily="66" charset="0"/>
                <a:cs typeface="Arial" pitchFamily="34" charset="0"/>
              </a:rPr>
              <a:t>janganlah</a:t>
            </a:r>
            <a:r>
              <a:rPr lang="en-US" sz="2000" b="1" dirty="0" smtClean="0">
                <a:latin typeface="Comic Sans MS" pitchFamily="66" charset="0"/>
                <a:cs typeface="Arial" pitchFamily="34" charset="0"/>
              </a:rPr>
              <a:t> </a:t>
            </a:r>
            <a:r>
              <a:rPr lang="en-US" sz="2000" b="1" dirty="0" err="1" smtClean="0">
                <a:latin typeface="Comic Sans MS" pitchFamily="66" charset="0"/>
                <a:cs typeface="Arial" pitchFamily="34" charset="0"/>
              </a:rPr>
              <a:t>kamu</a:t>
            </a:r>
            <a:r>
              <a:rPr lang="en-US" sz="2000" b="1" dirty="0" smtClean="0">
                <a:latin typeface="Comic Sans MS" pitchFamily="66" charset="0"/>
                <a:cs typeface="Arial" pitchFamily="34" charset="0"/>
              </a:rPr>
              <a:t> </a:t>
            </a:r>
            <a:r>
              <a:rPr lang="en-US" sz="2000" b="1" dirty="0" err="1" smtClean="0">
                <a:latin typeface="Comic Sans MS" pitchFamily="66" charset="0"/>
                <a:cs typeface="Arial" pitchFamily="34" charset="0"/>
              </a:rPr>
              <a:t>pergi</a:t>
            </a:r>
            <a:r>
              <a:rPr lang="en-US" sz="2000" b="1" dirty="0" smtClean="0">
                <a:latin typeface="Comic Sans MS" pitchFamily="66" charset="0"/>
                <a:cs typeface="Arial" pitchFamily="34" charset="0"/>
              </a:rPr>
              <a:t> </a:t>
            </a:r>
            <a:r>
              <a:rPr lang="en-US" sz="2000" b="1" dirty="0" err="1" smtClean="0">
                <a:latin typeface="Comic Sans MS" pitchFamily="66" charset="0"/>
                <a:cs typeface="Arial" pitchFamily="34" charset="0"/>
              </a:rPr>
              <a:t>ke</a:t>
            </a:r>
            <a:r>
              <a:rPr lang="en-US" sz="2000" b="1" dirty="0" smtClean="0">
                <a:latin typeface="Comic Sans MS" pitchFamily="66" charset="0"/>
                <a:cs typeface="Arial" pitchFamily="34" charset="0"/>
              </a:rPr>
              <a:t> situ; </a:t>
            </a:r>
            <a:r>
              <a:rPr lang="en-US" sz="2000" b="1" dirty="0" err="1" smtClean="0">
                <a:latin typeface="Comic Sans MS" pitchFamily="66" charset="0"/>
                <a:cs typeface="Arial" pitchFamily="34" charset="0"/>
              </a:rPr>
              <a:t>atau</a:t>
            </a:r>
            <a:r>
              <a:rPr lang="en-US" sz="2000" b="1" dirty="0" smtClean="0">
                <a:latin typeface="Comic Sans MS" pitchFamily="66" charset="0"/>
                <a:cs typeface="Arial" pitchFamily="34" charset="0"/>
              </a:rPr>
              <a:t>: </a:t>
            </a:r>
            <a:r>
              <a:rPr lang="en-US" sz="2000" b="1" dirty="0" err="1" smtClean="0">
                <a:latin typeface="Comic Sans MS" pitchFamily="66" charset="0"/>
                <a:cs typeface="Arial" pitchFamily="34" charset="0"/>
              </a:rPr>
              <a:t>Lihat</a:t>
            </a:r>
            <a:r>
              <a:rPr lang="en-US" sz="2000" b="1" dirty="0" smtClean="0">
                <a:latin typeface="Comic Sans MS" pitchFamily="66" charset="0"/>
                <a:cs typeface="Arial" pitchFamily="34" charset="0"/>
              </a:rPr>
              <a:t>, </a:t>
            </a:r>
            <a:r>
              <a:rPr lang="en-US" sz="2000" b="1" dirty="0" err="1" smtClean="0">
                <a:latin typeface="Comic Sans MS" pitchFamily="66" charset="0"/>
                <a:cs typeface="Arial" pitchFamily="34" charset="0"/>
              </a:rPr>
              <a:t>Ia</a:t>
            </a:r>
            <a:r>
              <a:rPr lang="en-US" sz="2000" b="1" dirty="0" smtClean="0">
                <a:latin typeface="Comic Sans MS" pitchFamily="66" charset="0"/>
                <a:cs typeface="Arial" pitchFamily="34" charset="0"/>
              </a:rPr>
              <a:t> </a:t>
            </a:r>
            <a:r>
              <a:rPr lang="en-US" sz="2000" b="1" dirty="0" err="1" smtClean="0">
                <a:latin typeface="Comic Sans MS" pitchFamily="66" charset="0"/>
                <a:cs typeface="Arial" pitchFamily="34" charset="0"/>
              </a:rPr>
              <a:t>ada</a:t>
            </a:r>
            <a:r>
              <a:rPr lang="en-US" sz="2000" b="1" dirty="0" smtClean="0">
                <a:latin typeface="Comic Sans MS" pitchFamily="66" charset="0"/>
                <a:cs typeface="Arial" pitchFamily="34" charset="0"/>
              </a:rPr>
              <a:t> </a:t>
            </a:r>
            <a:r>
              <a:rPr lang="en-US" sz="2000" b="1" dirty="0" err="1" smtClean="0">
                <a:latin typeface="Comic Sans MS" pitchFamily="66" charset="0"/>
                <a:cs typeface="Arial" pitchFamily="34" charset="0"/>
              </a:rPr>
              <a:t>di</a:t>
            </a:r>
            <a:r>
              <a:rPr lang="en-US" sz="2000" b="1" dirty="0" smtClean="0">
                <a:latin typeface="Comic Sans MS" pitchFamily="66" charset="0"/>
                <a:cs typeface="Arial" pitchFamily="34" charset="0"/>
              </a:rPr>
              <a:t> </a:t>
            </a:r>
            <a:r>
              <a:rPr lang="en-US" sz="2000" b="1" dirty="0" err="1" smtClean="0">
                <a:latin typeface="Comic Sans MS" pitchFamily="66" charset="0"/>
                <a:cs typeface="Arial" pitchFamily="34" charset="0"/>
              </a:rPr>
              <a:t>dalam</a:t>
            </a:r>
            <a:r>
              <a:rPr lang="en-US" sz="2000" b="1" dirty="0" smtClean="0">
                <a:latin typeface="Comic Sans MS" pitchFamily="66" charset="0"/>
                <a:cs typeface="Arial" pitchFamily="34" charset="0"/>
              </a:rPr>
              <a:t> </a:t>
            </a:r>
            <a:r>
              <a:rPr lang="en-US" sz="2000" b="1" dirty="0" err="1" smtClean="0">
                <a:latin typeface="Comic Sans MS" pitchFamily="66" charset="0"/>
                <a:cs typeface="Arial" pitchFamily="34" charset="0"/>
              </a:rPr>
              <a:t>bilik</a:t>
            </a:r>
            <a:r>
              <a:rPr lang="en-US" sz="2000" b="1" dirty="0" smtClean="0">
                <a:latin typeface="Comic Sans MS" pitchFamily="66" charset="0"/>
                <a:cs typeface="Arial" pitchFamily="34" charset="0"/>
              </a:rPr>
              <a:t>, </a:t>
            </a:r>
            <a:r>
              <a:rPr lang="en-US" sz="2000" b="1" dirty="0" err="1" smtClean="0">
                <a:latin typeface="Comic Sans MS" pitchFamily="66" charset="0"/>
                <a:cs typeface="Arial" pitchFamily="34" charset="0"/>
              </a:rPr>
              <a:t>janganlah</a:t>
            </a:r>
            <a:r>
              <a:rPr lang="en-US" sz="2000" b="1" dirty="0" smtClean="0">
                <a:latin typeface="Comic Sans MS" pitchFamily="66" charset="0"/>
                <a:cs typeface="Arial" pitchFamily="34" charset="0"/>
              </a:rPr>
              <a:t> </a:t>
            </a:r>
            <a:r>
              <a:rPr lang="en-US" sz="2000" b="1" dirty="0" err="1" smtClean="0">
                <a:latin typeface="Comic Sans MS" pitchFamily="66" charset="0"/>
                <a:cs typeface="Arial" pitchFamily="34" charset="0"/>
              </a:rPr>
              <a:t>kamu</a:t>
            </a:r>
            <a:r>
              <a:rPr lang="en-US" sz="2000" b="1" dirty="0" smtClean="0">
                <a:latin typeface="Comic Sans MS" pitchFamily="66" charset="0"/>
                <a:cs typeface="Arial" pitchFamily="34" charset="0"/>
              </a:rPr>
              <a:t> </a:t>
            </a:r>
            <a:r>
              <a:rPr lang="en-US" sz="2000" b="1" dirty="0" err="1" smtClean="0">
                <a:latin typeface="Comic Sans MS" pitchFamily="66" charset="0"/>
                <a:cs typeface="Arial" pitchFamily="34" charset="0"/>
              </a:rPr>
              <a:t>percaya</a:t>
            </a:r>
            <a:r>
              <a:rPr lang="en-US" sz="2000" b="1" dirty="0" smtClean="0">
                <a:latin typeface="Comic Sans MS" pitchFamily="66" charset="0"/>
                <a:cs typeface="Arial" pitchFamily="34" charset="0"/>
              </a:rPr>
              <a:t>.”</a:t>
            </a:r>
            <a:endParaRPr lang="en-CA" sz="2000" b="1" dirty="0">
              <a:latin typeface="Comic Sans MS" pitchFamily="66" charset="0"/>
              <a:cs typeface="Arial" pitchFamily="34" charset="0"/>
            </a:endParaRPr>
          </a:p>
        </p:txBody>
      </p:sp>
      <p:pic>
        <p:nvPicPr>
          <p:cNvPr id="60431" name="Picture 15" descr="cm206321"/>
          <p:cNvPicPr>
            <a:picLocks noChangeAspect="1" noChangeArrowheads="1"/>
          </p:cNvPicPr>
          <p:nvPr/>
        </p:nvPicPr>
        <p:blipFill>
          <a:blip r:embed="rId3"/>
          <a:srcRect/>
          <a:stretch>
            <a:fillRect/>
          </a:stretch>
        </p:blipFill>
        <p:spPr bwMode="auto">
          <a:xfrm>
            <a:off x="6311900" y="2260600"/>
            <a:ext cx="2308225" cy="1897063"/>
          </a:xfrm>
          <a:prstGeom prst="rect">
            <a:avLst/>
          </a:prstGeom>
          <a:noFill/>
        </p:spPr>
      </p:pic>
      <p:pic>
        <p:nvPicPr>
          <p:cNvPr id="60432" name="Picture 16" descr="lesson13-11"/>
          <p:cNvPicPr>
            <a:picLocks noChangeAspect="1" noChangeArrowheads="1"/>
          </p:cNvPicPr>
          <p:nvPr/>
        </p:nvPicPr>
        <p:blipFill>
          <a:blip r:embed="rId4"/>
          <a:srcRect r="7912" b="11525"/>
          <a:stretch>
            <a:fillRect/>
          </a:stretch>
        </p:blipFill>
        <p:spPr bwMode="auto">
          <a:xfrm>
            <a:off x="346075" y="2238375"/>
            <a:ext cx="2647950" cy="1952625"/>
          </a:xfrm>
          <a:prstGeom prst="rect">
            <a:avLst/>
          </a:prstGeom>
          <a:noFill/>
        </p:spPr>
      </p:pic>
      <p:pic>
        <p:nvPicPr>
          <p:cNvPr id="60433" name="Picture 17" descr="lesson09-11"/>
          <p:cNvPicPr>
            <a:picLocks noChangeAspect="1" noChangeArrowheads="1"/>
          </p:cNvPicPr>
          <p:nvPr/>
        </p:nvPicPr>
        <p:blipFill>
          <a:blip r:embed="rId5"/>
          <a:srcRect r="7538" b="11159"/>
          <a:stretch>
            <a:fillRect/>
          </a:stretch>
        </p:blipFill>
        <p:spPr bwMode="auto">
          <a:xfrm>
            <a:off x="3416300" y="2243138"/>
            <a:ext cx="2657475" cy="1960562"/>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607048.jpg"/>
          <p:cNvPicPr>
            <a:picLocks noChangeAspect="1"/>
          </p:cNvPicPr>
          <p:nvPr/>
        </p:nvPicPr>
        <p:blipFill>
          <a:blip r:embed="rId3"/>
          <a:stretch>
            <a:fillRect/>
          </a:stretch>
        </p:blipFill>
        <p:spPr>
          <a:xfrm>
            <a:off x="4002107" y="0"/>
            <a:ext cx="5141893" cy="6858000"/>
          </a:xfrm>
          <a:prstGeom prst="rect">
            <a:avLst/>
          </a:prstGeom>
        </p:spPr>
      </p:pic>
      <p:sp>
        <p:nvSpPr>
          <p:cNvPr id="3" name="Rectangle 2"/>
          <p:cNvSpPr/>
          <p:nvPr/>
        </p:nvSpPr>
        <p:spPr>
          <a:xfrm>
            <a:off x="76200" y="53876"/>
            <a:ext cx="3810000" cy="5170646"/>
          </a:xfrm>
          <a:prstGeom prst="rect">
            <a:avLst/>
          </a:prstGeom>
        </p:spPr>
        <p:txBody>
          <a:bodyPr wrap="square">
            <a:spAutoFit/>
          </a:bodyPr>
          <a:lstStyle/>
          <a:p>
            <a:r>
              <a:rPr lang="en-US" sz="2200" b="1" dirty="0" smtClean="0">
                <a:latin typeface="Comic Sans MS" pitchFamily="66" charset="0"/>
              </a:rPr>
              <a:t>“</a:t>
            </a:r>
            <a:r>
              <a:rPr lang="en-US" sz="2200" b="1" dirty="0" err="1" smtClean="0">
                <a:latin typeface="Comic Sans MS" pitchFamily="66" charset="0"/>
              </a:rPr>
              <a:t>Lihatlah</a:t>
            </a:r>
            <a:r>
              <a:rPr lang="en-US" sz="2200" b="1" dirty="0">
                <a:latin typeface="Comic Sans MS" pitchFamily="66" charset="0"/>
              </a:rPr>
              <a:t>, </a:t>
            </a:r>
            <a:r>
              <a:rPr lang="en-US" sz="2200" b="1" dirty="0" err="1">
                <a:latin typeface="Comic Sans MS" pitchFamily="66" charset="0"/>
              </a:rPr>
              <a:t>Ia</a:t>
            </a:r>
            <a:r>
              <a:rPr lang="en-US" sz="2200" b="1" dirty="0">
                <a:latin typeface="Comic Sans MS" pitchFamily="66" charset="0"/>
              </a:rPr>
              <a:t> </a:t>
            </a:r>
            <a:r>
              <a:rPr lang="en-US" sz="2200" b="1" dirty="0" err="1">
                <a:latin typeface="Comic Sans MS" pitchFamily="66" charset="0"/>
              </a:rPr>
              <a:t>datang</a:t>
            </a:r>
            <a:r>
              <a:rPr lang="en-US" sz="2200" b="1" dirty="0">
                <a:latin typeface="Comic Sans MS" pitchFamily="66" charset="0"/>
              </a:rPr>
              <a:t> </a:t>
            </a:r>
            <a:r>
              <a:rPr lang="en-US" sz="2200" b="1" dirty="0" err="1">
                <a:latin typeface="Comic Sans MS" pitchFamily="66" charset="0"/>
              </a:rPr>
              <a:t>dengan</a:t>
            </a:r>
            <a:r>
              <a:rPr lang="en-US" sz="2200" b="1" dirty="0">
                <a:latin typeface="Comic Sans MS" pitchFamily="66" charset="0"/>
              </a:rPr>
              <a:t> </a:t>
            </a:r>
            <a:r>
              <a:rPr lang="en-US" sz="2200" b="1" dirty="0" err="1">
                <a:latin typeface="Comic Sans MS" pitchFamily="66" charset="0"/>
              </a:rPr>
              <a:t>awan-awan</a:t>
            </a:r>
            <a:r>
              <a:rPr lang="en-US" sz="2200" b="1" dirty="0">
                <a:latin typeface="Comic Sans MS" pitchFamily="66" charset="0"/>
              </a:rPr>
              <a:t> </a:t>
            </a:r>
            <a:r>
              <a:rPr lang="en-US" sz="2200" b="1" dirty="0" err="1">
                <a:latin typeface="Comic Sans MS" pitchFamily="66" charset="0"/>
              </a:rPr>
              <a:t>dan</a:t>
            </a:r>
            <a:r>
              <a:rPr lang="en-US" sz="2200" b="1" dirty="0">
                <a:latin typeface="Comic Sans MS" pitchFamily="66" charset="0"/>
              </a:rPr>
              <a:t> </a:t>
            </a:r>
            <a:r>
              <a:rPr lang="en-US" sz="2200" b="1" dirty="0" err="1">
                <a:latin typeface="Comic Sans MS" pitchFamily="66" charset="0"/>
              </a:rPr>
              <a:t>setiap</a:t>
            </a:r>
            <a:r>
              <a:rPr lang="en-US" sz="2200" b="1" dirty="0">
                <a:latin typeface="Comic Sans MS" pitchFamily="66" charset="0"/>
              </a:rPr>
              <a:t> </a:t>
            </a:r>
            <a:r>
              <a:rPr lang="en-US" sz="2200" b="1" dirty="0" err="1">
                <a:latin typeface="Comic Sans MS" pitchFamily="66" charset="0"/>
              </a:rPr>
              <a:t>mata</a:t>
            </a:r>
            <a:r>
              <a:rPr lang="en-US" sz="2200" b="1" dirty="0">
                <a:latin typeface="Comic Sans MS" pitchFamily="66" charset="0"/>
              </a:rPr>
              <a:t> </a:t>
            </a:r>
            <a:r>
              <a:rPr lang="en-US" sz="2200" b="1" dirty="0" err="1">
                <a:latin typeface="Comic Sans MS" pitchFamily="66" charset="0"/>
              </a:rPr>
              <a:t>akan</a:t>
            </a:r>
            <a:r>
              <a:rPr lang="en-US" sz="2200" b="1" dirty="0">
                <a:latin typeface="Comic Sans MS" pitchFamily="66" charset="0"/>
              </a:rPr>
              <a:t> </a:t>
            </a:r>
            <a:r>
              <a:rPr lang="en-US" sz="2200" b="1" dirty="0" err="1">
                <a:latin typeface="Comic Sans MS" pitchFamily="66" charset="0"/>
              </a:rPr>
              <a:t>melihat</a:t>
            </a:r>
            <a:r>
              <a:rPr lang="en-US" sz="2200" b="1" dirty="0">
                <a:latin typeface="Comic Sans MS" pitchFamily="66" charset="0"/>
              </a:rPr>
              <a:t> </a:t>
            </a:r>
            <a:r>
              <a:rPr lang="en-US" sz="2200" b="1" dirty="0" err="1">
                <a:latin typeface="Comic Sans MS" pitchFamily="66" charset="0"/>
              </a:rPr>
              <a:t>Dia</a:t>
            </a:r>
            <a:r>
              <a:rPr lang="en-US" sz="2200" b="1" dirty="0">
                <a:latin typeface="Comic Sans MS" pitchFamily="66" charset="0"/>
              </a:rPr>
              <a:t>, </a:t>
            </a:r>
            <a:r>
              <a:rPr lang="en-US" sz="2200" b="1" dirty="0" err="1">
                <a:latin typeface="Comic Sans MS" pitchFamily="66" charset="0"/>
              </a:rPr>
              <a:t>juga</a:t>
            </a:r>
            <a:r>
              <a:rPr lang="en-US" sz="2200" b="1" dirty="0">
                <a:latin typeface="Comic Sans MS" pitchFamily="66" charset="0"/>
              </a:rPr>
              <a:t> </a:t>
            </a:r>
            <a:r>
              <a:rPr lang="en-US" sz="2200" b="1" dirty="0" err="1">
                <a:latin typeface="Comic Sans MS" pitchFamily="66" charset="0"/>
              </a:rPr>
              <a:t>mereka</a:t>
            </a:r>
            <a:r>
              <a:rPr lang="en-US" sz="2200" b="1" dirty="0">
                <a:latin typeface="Comic Sans MS" pitchFamily="66" charset="0"/>
              </a:rPr>
              <a:t> yang </a:t>
            </a:r>
            <a:r>
              <a:rPr lang="en-US" sz="2200" b="1" dirty="0" err="1">
                <a:latin typeface="Comic Sans MS" pitchFamily="66" charset="0"/>
              </a:rPr>
              <a:t>telah</a:t>
            </a:r>
            <a:r>
              <a:rPr lang="en-US" sz="2200" b="1" dirty="0">
                <a:latin typeface="Comic Sans MS" pitchFamily="66" charset="0"/>
              </a:rPr>
              <a:t> </a:t>
            </a:r>
            <a:r>
              <a:rPr lang="en-US" sz="2200" b="1" dirty="0" err="1">
                <a:latin typeface="Comic Sans MS" pitchFamily="66" charset="0"/>
              </a:rPr>
              <a:t>menikam</a:t>
            </a:r>
            <a:r>
              <a:rPr lang="en-US" sz="2200" b="1" dirty="0">
                <a:latin typeface="Comic Sans MS" pitchFamily="66" charset="0"/>
              </a:rPr>
              <a:t> </a:t>
            </a:r>
            <a:r>
              <a:rPr lang="en-US" sz="2200" b="1" dirty="0" smtClean="0">
                <a:latin typeface="Comic Sans MS" pitchFamily="66" charset="0"/>
              </a:rPr>
              <a:t>Dia.” “Dan </a:t>
            </a:r>
            <a:r>
              <a:rPr lang="en-US" sz="2200" b="1" dirty="0" err="1">
                <a:latin typeface="Comic Sans MS" pitchFamily="66" charset="0"/>
              </a:rPr>
              <a:t>semua</a:t>
            </a:r>
            <a:r>
              <a:rPr lang="en-US" sz="2200" b="1" dirty="0">
                <a:latin typeface="Comic Sans MS" pitchFamily="66" charset="0"/>
              </a:rPr>
              <a:t> </a:t>
            </a:r>
            <a:r>
              <a:rPr lang="en-US" sz="2200" b="1" dirty="0" err="1">
                <a:latin typeface="Comic Sans MS" pitchFamily="66" charset="0"/>
              </a:rPr>
              <a:t>bangsa</a:t>
            </a:r>
            <a:r>
              <a:rPr lang="en-US" sz="2200" b="1" dirty="0">
                <a:latin typeface="Comic Sans MS" pitchFamily="66" charset="0"/>
              </a:rPr>
              <a:t> </a:t>
            </a:r>
            <a:r>
              <a:rPr lang="en-US" sz="2200" b="1" dirty="0" err="1">
                <a:latin typeface="Comic Sans MS" pitchFamily="66" charset="0"/>
              </a:rPr>
              <a:t>di</a:t>
            </a:r>
            <a:r>
              <a:rPr lang="en-US" sz="2200" b="1" dirty="0">
                <a:latin typeface="Comic Sans MS" pitchFamily="66" charset="0"/>
              </a:rPr>
              <a:t> </a:t>
            </a:r>
            <a:r>
              <a:rPr lang="en-US" sz="2200" b="1" dirty="0" err="1">
                <a:latin typeface="Comic Sans MS" pitchFamily="66" charset="0"/>
              </a:rPr>
              <a:t>bumi</a:t>
            </a:r>
            <a:r>
              <a:rPr lang="en-US" sz="2200" b="1" dirty="0">
                <a:latin typeface="Comic Sans MS" pitchFamily="66" charset="0"/>
              </a:rPr>
              <a:t> </a:t>
            </a:r>
            <a:r>
              <a:rPr lang="en-US" sz="2200" b="1" dirty="0" err="1">
                <a:latin typeface="Comic Sans MS" pitchFamily="66" charset="0"/>
              </a:rPr>
              <a:t>akan</a:t>
            </a:r>
            <a:r>
              <a:rPr lang="en-US" sz="2200" b="1" dirty="0">
                <a:latin typeface="Comic Sans MS" pitchFamily="66" charset="0"/>
              </a:rPr>
              <a:t> </a:t>
            </a:r>
            <a:r>
              <a:rPr lang="en-US" sz="2200" b="1" dirty="0" err="1">
                <a:latin typeface="Comic Sans MS" pitchFamily="66" charset="0"/>
              </a:rPr>
              <a:t>meratapi</a:t>
            </a:r>
            <a:r>
              <a:rPr lang="en-US" sz="2200" b="1" dirty="0">
                <a:latin typeface="Comic Sans MS" pitchFamily="66" charset="0"/>
              </a:rPr>
              <a:t> </a:t>
            </a:r>
            <a:r>
              <a:rPr lang="en-US" sz="2200" b="1" dirty="0" err="1" smtClean="0">
                <a:latin typeface="Comic Sans MS" pitchFamily="66" charset="0"/>
              </a:rPr>
              <a:t>Dia</a:t>
            </a:r>
            <a:endParaRPr lang="en-US" sz="2200" b="1" dirty="0" smtClean="0">
              <a:latin typeface="Comic Sans MS" pitchFamily="66" charset="0"/>
            </a:endParaRPr>
          </a:p>
          <a:p>
            <a:r>
              <a:rPr lang="en-US" sz="2200" b="1" dirty="0" err="1">
                <a:latin typeface="Comic Sans MS" pitchFamily="66" charset="0"/>
              </a:rPr>
              <a:t>Sebab</a:t>
            </a:r>
            <a:r>
              <a:rPr lang="en-US" sz="2200" b="1" dirty="0">
                <a:latin typeface="Comic Sans MS" pitchFamily="66" charset="0"/>
              </a:rPr>
              <a:t> </a:t>
            </a:r>
            <a:r>
              <a:rPr lang="en-US" sz="2200" b="1" dirty="0" err="1">
                <a:latin typeface="Comic Sans MS" pitchFamily="66" charset="0"/>
              </a:rPr>
              <a:t>sama</a:t>
            </a:r>
            <a:r>
              <a:rPr lang="en-US" sz="2200" b="1" dirty="0">
                <a:latin typeface="Comic Sans MS" pitchFamily="66" charset="0"/>
              </a:rPr>
              <a:t> </a:t>
            </a:r>
            <a:r>
              <a:rPr lang="en-US" sz="2200" b="1" dirty="0" err="1">
                <a:latin typeface="Comic Sans MS" pitchFamily="66" charset="0"/>
              </a:rPr>
              <a:t>seperti</a:t>
            </a:r>
            <a:r>
              <a:rPr lang="en-US" sz="2200" b="1" dirty="0">
                <a:latin typeface="Comic Sans MS" pitchFamily="66" charset="0"/>
              </a:rPr>
              <a:t> </a:t>
            </a:r>
            <a:r>
              <a:rPr lang="en-US" sz="2200" b="1" dirty="0" err="1">
                <a:latin typeface="Comic Sans MS" pitchFamily="66" charset="0"/>
              </a:rPr>
              <a:t>kilat</a:t>
            </a:r>
            <a:r>
              <a:rPr lang="en-US" sz="2200" b="1" dirty="0">
                <a:latin typeface="Comic Sans MS" pitchFamily="66" charset="0"/>
              </a:rPr>
              <a:t> </a:t>
            </a:r>
            <a:r>
              <a:rPr lang="en-US" sz="2200" b="1" dirty="0" err="1">
                <a:latin typeface="Comic Sans MS" pitchFamily="66" charset="0"/>
              </a:rPr>
              <a:t>memancar</a:t>
            </a:r>
            <a:r>
              <a:rPr lang="en-US" sz="2200" b="1" dirty="0">
                <a:latin typeface="Comic Sans MS" pitchFamily="66" charset="0"/>
              </a:rPr>
              <a:t> </a:t>
            </a:r>
            <a:r>
              <a:rPr lang="en-US" sz="2200" b="1" dirty="0" err="1">
                <a:latin typeface="Comic Sans MS" pitchFamily="66" charset="0"/>
              </a:rPr>
              <a:t>dari</a:t>
            </a:r>
            <a:r>
              <a:rPr lang="en-US" sz="2200" b="1" dirty="0">
                <a:latin typeface="Comic Sans MS" pitchFamily="66" charset="0"/>
              </a:rPr>
              <a:t> </a:t>
            </a:r>
            <a:r>
              <a:rPr lang="en-US" sz="2200" b="1" dirty="0" err="1">
                <a:latin typeface="Comic Sans MS" pitchFamily="66" charset="0"/>
              </a:rPr>
              <a:t>sebelah</a:t>
            </a:r>
            <a:r>
              <a:rPr lang="en-US" sz="2200" b="1" dirty="0">
                <a:latin typeface="Comic Sans MS" pitchFamily="66" charset="0"/>
              </a:rPr>
              <a:t> </a:t>
            </a:r>
            <a:r>
              <a:rPr lang="en-US" sz="2200" b="1" dirty="0" err="1">
                <a:latin typeface="Comic Sans MS" pitchFamily="66" charset="0"/>
              </a:rPr>
              <a:t>timur</a:t>
            </a:r>
            <a:r>
              <a:rPr lang="en-US" sz="2200" b="1" dirty="0">
                <a:latin typeface="Comic Sans MS" pitchFamily="66" charset="0"/>
              </a:rPr>
              <a:t> </a:t>
            </a:r>
            <a:r>
              <a:rPr lang="en-US" sz="2200" b="1" dirty="0" err="1">
                <a:latin typeface="Comic Sans MS" pitchFamily="66" charset="0"/>
              </a:rPr>
              <a:t>dan</a:t>
            </a:r>
            <a:r>
              <a:rPr lang="en-US" sz="2200" b="1" dirty="0">
                <a:latin typeface="Comic Sans MS" pitchFamily="66" charset="0"/>
              </a:rPr>
              <a:t> </a:t>
            </a:r>
            <a:r>
              <a:rPr lang="en-US" sz="2200" b="1" dirty="0" err="1">
                <a:latin typeface="Comic Sans MS" pitchFamily="66" charset="0"/>
              </a:rPr>
              <a:t>melontarkan</a:t>
            </a:r>
            <a:r>
              <a:rPr lang="en-US" sz="2200" b="1" dirty="0">
                <a:latin typeface="Comic Sans MS" pitchFamily="66" charset="0"/>
              </a:rPr>
              <a:t> </a:t>
            </a:r>
            <a:r>
              <a:rPr lang="en-US" sz="2200" b="1" dirty="0" err="1">
                <a:latin typeface="Comic Sans MS" pitchFamily="66" charset="0"/>
              </a:rPr>
              <a:t>cahayanya</a:t>
            </a:r>
            <a:r>
              <a:rPr lang="en-US" sz="2200" b="1" dirty="0">
                <a:latin typeface="Comic Sans MS" pitchFamily="66" charset="0"/>
              </a:rPr>
              <a:t> </a:t>
            </a:r>
            <a:r>
              <a:rPr lang="en-US" sz="2200" b="1" dirty="0" err="1">
                <a:latin typeface="Comic Sans MS" pitchFamily="66" charset="0"/>
              </a:rPr>
              <a:t>sampai</a:t>
            </a:r>
            <a:r>
              <a:rPr lang="en-US" sz="2200" b="1" dirty="0">
                <a:latin typeface="Comic Sans MS" pitchFamily="66" charset="0"/>
              </a:rPr>
              <a:t> </a:t>
            </a:r>
            <a:r>
              <a:rPr lang="en-US" sz="2200" b="1" dirty="0" err="1">
                <a:latin typeface="Comic Sans MS" pitchFamily="66" charset="0"/>
              </a:rPr>
              <a:t>ke</a:t>
            </a:r>
            <a:r>
              <a:rPr lang="en-US" sz="2200" b="1" dirty="0">
                <a:latin typeface="Comic Sans MS" pitchFamily="66" charset="0"/>
              </a:rPr>
              <a:t> </a:t>
            </a:r>
            <a:r>
              <a:rPr lang="en-US" sz="2200" b="1" dirty="0" err="1">
                <a:latin typeface="Comic Sans MS" pitchFamily="66" charset="0"/>
              </a:rPr>
              <a:t>barat</a:t>
            </a:r>
            <a:r>
              <a:rPr lang="en-US" sz="2200" b="1" dirty="0">
                <a:latin typeface="Comic Sans MS" pitchFamily="66" charset="0"/>
              </a:rPr>
              <a:t>, </a:t>
            </a:r>
            <a:r>
              <a:rPr lang="en-US" sz="2200" b="1" dirty="0" err="1">
                <a:latin typeface="Comic Sans MS" pitchFamily="66" charset="0"/>
              </a:rPr>
              <a:t>demikian</a:t>
            </a:r>
            <a:r>
              <a:rPr lang="en-US" sz="2200" b="1" dirty="0">
                <a:latin typeface="Comic Sans MS" pitchFamily="66" charset="0"/>
              </a:rPr>
              <a:t> </a:t>
            </a:r>
            <a:r>
              <a:rPr lang="en-US" sz="2200" b="1" dirty="0" err="1">
                <a:latin typeface="Comic Sans MS" pitchFamily="66" charset="0"/>
              </a:rPr>
              <a:t>pulalah</a:t>
            </a:r>
            <a:r>
              <a:rPr lang="en-US" sz="2200" b="1" dirty="0">
                <a:latin typeface="Comic Sans MS" pitchFamily="66" charset="0"/>
              </a:rPr>
              <a:t> </a:t>
            </a:r>
            <a:r>
              <a:rPr lang="en-US" sz="2200" b="1" dirty="0" err="1">
                <a:latin typeface="Comic Sans MS" pitchFamily="66" charset="0"/>
              </a:rPr>
              <a:t>kelak</a:t>
            </a:r>
            <a:r>
              <a:rPr lang="en-US" sz="2200" b="1" dirty="0">
                <a:latin typeface="Comic Sans MS" pitchFamily="66" charset="0"/>
              </a:rPr>
              <a:t> </a:t>
            </a:r>
            <a:r>
              <a:rPr lang="en-US" sz="2200" b="1" dirty="0" err="1">
                <a:latin typeface="Comic Sans MS" pitchFamily="66" charset="0"/>
              </a:rPr>
              <a:t>kedatangan</a:t>
            </a:r>
            <a:r>
              <a:rPr lang="en-US" sz="2200" b="1" dirty="0">
                <a:latin typeface="Comic Sans MS" pitchFamily="66" charset="0"/>
              </a:rPr>
              <a:t> </a:t>
            </a:r>
            <a:r>
              <a:rPr lang="en-US" sz="2200" b="1" dirty="0" err="1">
                <a:latin typeface="Comic Sans MS" pitchFamily="66" charset="0"/>
              </a:rPr>
              <a:t>Anak</a:t>
            </a:r>
            <a:r>
              <a:rPr lang="en-US" sz="2200" b="1" dirty="0">
                <a:latin typeface="Comic Sans MS" pitchFamily="66" charset="0"/>
              </a:rPr>
              <a:t> </a:t>
            </a:r>
            <a:r>
              <a:rPr lang="en-US" sz="2200" b="1" dirty="0" err="1" smtClean="0">
                <a:latin typeface="Comic Sans MS" pitchFamily="66" charset="0"/>
              </a:rPr>
              <a:t>Manusia</a:t>
            </a:r>
            <a:r>
              <a:rPr lang="en-US" sz="2200" b="1" dirty="0" smtClean="0">
                <a:latin typeface="Comic Sans MS" pitchFamily="66" charset="0"/>
              </a:rPr>
              <a:t>.” </a:t>
            </a:r>
          </a:p>
          <a:p>
            <a:r>
              <a:rPr lang="en-US" sz="1600" b="1" dirty="0" smtClean="0">
                <a:latin typeface="Comic Sans MS" pitchFamily="66" charset="0"/>
              </a:rPr>
              <a:t>(</a:t>
            </a:r>
            <a:r>
              <a:rPr lang="en-US" sz="1600" b="1" dirty="0" err="1" smtClean="0">
                <a:latin typeface="Comic Sans MS" pitchFamily="66" charset="0"/>
              </a:rPr>
              <a:t>Wahyu</a:t>
            </a:r>
            <a:r>
              <a:rPr lang="en-US" sz="1600" b="1" dirty="0" smtClean="0">
                <a:latin typeface="Comic Sans MS" pitchFamily="66" charset="0"/>
              </a:rPr>
              <a:t> 1:7; </a:t>
            </a:r>
            <a:r>
              <a:rPr lang="en-US" sz="1600" b="1" dirty="0" err="1" smtClean="0">
                <a:latin typeface="Comic Sans MS" pitchFamily="66" charset="0"/>
              </a:rPr>
              <a:t>Matius</a:t>
            </a:r>
            <a:r>
              <a:rPr lang="en-US" sz="1600" b="1" dirty="0" smtClean="0">
                <a:latin typeface="Comic Sans MS" pitchFamily="66" charset="0"/>
              </a:rPr>
              <a:t> 24:27)</a:t>
            </a:r>
            <a:endParaRPr lang="en-US" sz="2200" b="1" dirty="0">
              <a:latin typeface="Comic Sans MS" pitchFamily="66" charset="0"/>
            </a:endParaRPr>
          </a:p>
        </p:txBody>
      </p:sp>
      <p:sp>
        <p:nvSpPr>
          <p:cNvPr id="4" name="Rectangle 3"/>
          <p:cNvSpPr/>
          <p:nvPr/>
        </p:nvSpPr>
        <p:spPr>
          <a:xfrm>
            <a:off x="0" y="5410200"/>
            <a:ext cx="3962400" cy="1384995"/>
          </a:xfrm>
          <a:prstGeom prst="rect">
            <a:avLst/>
          </a:prstGeom>
        </p:spPr>
        <p:txBody>
          <a:bodyPr wrap="square">
            <a:spAutoFit/>
          </a:bodyPr>
          <a:lstStyle/>
          <a:p>
            <a:pPr algn="ctr"/>
            <a:r>
              <a:rPr lang="en-US" sz="2800" kern="10" dirty="0" err="1" smtClean="0">
                <a:ln w="25400">
                  <a:solidFill>
                    <a:srgbClr val="800080"/>
                  </a:solidFill>
                  <a:round/>
                  <a:headEnd/>
                  <a:tailEnd/>
                </a:ln>
                <a:solidFill>
                  <a:srgbClr val="FFFF00"/>
                </a:solidFill>
                <a:effectLst>
                  <a:outerShdw dist="45791" dir="2021404" algn="ctr" rotWithShape="0">
                    <a:srgbClr val="808080">
                      <a:alpha val="79999"/>
                    </a:srgbClr>
                  </a:outerShdw>
                </a:effectLst>
                <a:latin typeface="Arial Black"/>
              </a:rPr>
              <a:t>Kedatangan-Nya</a:t>
            </a:r>
            <a:r>
              <a:rPr lang="en-US" sz="2800" kern="10" dirty="0" smtClean="0">
                <a:ln w="25400">
                  <a:solidFill>
                    <a:srgbClr val="800080"/>
                  </a:solidFill>
                  <a:round/>
                  <a:headEnd/>
                  <a:tailEnd/>
                </a:ln>
                <a:solidFill>
                  <a:srgbClr val="FFFF00"/>
                </a:solidFill>
                <a:effectLst>
                  <a:outerShdw dist="45791" dir="2021404" algn="ctr" rotWithShape="0">
                    <a:srgbClr val="808080">
                      <a:alpha val="79999"/>
                    </a:srgbClr>
                  </a:outerShdw>
                </a:effectLst>
                <a:latin typeface="Arial Black"/>
              </a:rPr>
              <a:t> </a:t>
            </a:r>
            <a:r>
              <a:rPr lang="en-US" sz="2800" kern="10" dirty="0" err="1" smtClean="0">
                <a:ln w="25400">
                  <a:solidFill>
                    <a:srgbClr val="800080"/>
                  </a:solidFill>
                  <a:round/>
                  <a:headEnd/>
                  <a:tailEnd/>
                </a:ln>
                <a:solidFill>
                  <a:srgbClr val="FFFF00"/>
                </a:solidFill>
                <a:effectLst>
                  <a:outerShdw dist="45791" dir="2021404" algn="ctr" rotWithShape="0">
                    <a:srgbClr val="808080">
                      <a:alpha val="79999"/>
                    </a:srgbClr>
                  </a:outerShdw>
                </a:effectLst>
                <a:latin typeface="Arial Black"/>
              </a:rPr>
              <a:t>bisa</a:t>
            </a:r>
            <a:r>
              <a:rPr lang="en-US" sz="2800" kern="10" dirty="0" smtClean="0">
                <a:ln w="25400">
                  <a:solidFill>
                    <a:srgbClr val="800080"/>
                  </a:solidFill>
                  <a:round/>
                  <a:headEnd/>
                  <a:tailEnd/>
                </a:ln>
                <a:solidFill>
                  <a:srgbClr val="FFFF00"/>
                </a:solidFill>
                <a:effectLst>
                  <a:outerShdw dist="45791" dir="2021404" algn="ctr" rotWithShape="0">
                    <a:srgbClr val="808080">
                      <a:alpha val="79999"/>
                    </a:srgbClr>
                  </a:outerShdw>
                </a:effectLst>
                <a:latin typeface="Arial Black"/>
              </a:rPr>
              <a:t> </a:t>
            </a:r>
            <a:r>
              <a:rPr lang="en-US" sz="2800" kern="10" dirty="0" err="1" smtClean="0">
                <a:ln w="25400">
                  <a:solidFill>
                    <a:srgbClr val="800080"/>
                  </a:solidFill>
                  <a:round/>
                  <a:headEnd/>
                  <a:tailEnd/>
                </a:ln>
                <a:solidFill>
                  <a:srgbClr val="FFFF00"/>
                </a:solidFill>
                <a:effectLst>
                  <a:outerShdw dist="45791" dir="2021404" algn="ctr" rotWithShape="0">
                    <a:srgbClr val="808080">
                      <a:alpha val="79999"/>
                    </a:srgbClr>
                  </a:outerShdw>
                </a:effectLst>
                <a:latin typeface="Arial Black"/>
              </a:rPr>
              <a:t>dilihat</a:t>
            </a:r>
            <a:r>
              <a:rPr lang="en-US" sz="2800" kern="10" dirty="0" smtClean="0">
                <a:ln w="25400">
                  <a:solidFill>
                    <a:srgbClr val="800080"/>
                  </a:solidFill>
                  <a:round/>
                  <a:headEnd/>
                  <a:tailEnd/>
                </a:ln>
                <a:solidFill>
                  <a:srgbClr val="FFFF00"/>
                </a:solidFill>
                <a:effectLst>
                  <a:outerShdw dist="45791" dir="2021404" algn="ctr" rotWithShape="0">
                    <a:srgbClr val="808080">
                      <a:alpha val="79999"/>
                    </a:srgbClr>
                  </a:outerShdw>
                </a:effectLst>
                <a:latin typeface="Arial Black"/>
              </a:rPr>
              <a:t> </a:t>
            </a:r>
            <a:r>
              <a:rPr lang="en-US" sz="2800" kern="10" dirty="0" err="1" smtClean="0">
                <a:ln w="25400">
                  <a:solidFill>
                    <a:srgbClr val="800080"/>
                  </a:solidFill>
                  <a:round/>
                  <a:headEnd/>
                  <a:tailEnd/>
                </a:ln>
                <a:solidFill>
                  <a:srgbClr val="FFFF00"/>
                </a:solidFill>
                <a:effectLst>
                  <a:outerShdw dist="45791" dir="2021404" algn="ctr" rotWithShape="0">
                    <a:srgbClr val="808080">
                      <a:alpha val="79999"/>
                    </a:srgbClr>
                  </a:outerShdw>
                </a:effectLst>
                <a:latin typeface="Arial Black"/>
              </a:rPr>
              <a:t>semua</a:t>
            </a:r>
            <a:r>
              <a:rPr lang="en-US" sz="2800" kern="10" dirty="0" smtClean="0">
                <a:ln w="25400">
                  <a:solidFill>
                    <a:srgbClr val="800080"/>
                  </a:solidFill>
                  <a:round/>
                  <a:headEnd/>
                  <a:tailEnd/>
                </a:ln>
                <a:solidFill>
                  <a:srgbClr val="FFFF00"/>
                </a:solidFill>
                <a:effectLst>
                  <a:outerShdw dist="45791" dir="2021404" algn="ctr" rotWithShape="0">
                    <a:srgbClr val="808080">
                      <a:alpha val="79999"/>
                    </a:srgbClr>
                  </a:outerShdw>
                </a:effectLst>
                <a:latin typeface="Arial Black"/>
              </a:rPr>
              <a:t> </a:t>
            </a:r>
            <a:r>
              <a:rPr lang="en-US" sz="2800" kern="10" dirty="0" err="1" smtClean="0">
                <a:ln w="25400">
                  <a:solidFill>
                    <a:srgbClr val="800080"/>
                  </a:solidFill>
                  <a:round/>
                  <a:headEnd/>
                  <a:tailEnd/>
                </a:ln>
                <a:solidFill>
                  <a:srgbClr val="FFFF00"/>
                </a:solidFill>
                <a:effectLst>
                  <a:outerShdw dist="45791" dir="2021404" algn="ctr" rotWithShape="0">
                    <a:srgbClr val="808080">
                      <a:alpha val="79999"/>
                    </a:srgbClr>
                  </a:outerShdw>
                </a:effectLst>
                <a:latin typeface="Arial Black"/>
              </a:rPr>
              <a:t>orang</a:t>
            </a:r>
            <a:endParaRPr lang="en-US" sz="2800" kern="10" dirty="0" smtClean="0">
              <a:ln w="25400">
                <a:solidFill>
                  <a:srgbClr val="800080"/>
                </a:solidFill>
                <a:round/>
                <a:headEnd/>
                <a:tailEnd/>
              </a:ln>
              <a:solidFill>
                <a:srgbClr val="FFFF00"/>
              </a:solidFill>
              <a:effectLst>
                <a:outerShdw dist="45791" dir="2021404" algn="ctr" rotWithShape="0">
                  <a:srgbClr val="808080">
                    <a:alpha val="79999"/>
                  </a:srgbClr>
                </a:outerShdw>
              </a:effectLst>
              <a:latin typeface="Arial Black"/>
            </a:endParaRPr>
          </a:p>
        </p:txBody>
      </p:sp>
      <p:graphicFrame>
        <p:nvGraphicFramePr>
          <p:cNvPr id="1026" name="Object 2">
            <a:hlinkClick r:id="" action="ppaction://ole?verb=0"/>
          </p:cNvPr>
          <p:cNvGraphicFramePr>
            <a:graphicFrameLocks/>
          </p:cNvGraphicFramePr>
          <p:nvPr/>
        </p:nvGraphicFramePr>
        <p:xfrm>
          <a:off x="4038600" y="5791200"/>
          <a:ext cx="914400" cy="1066800"/>
        </p:xfrm>
        <a:graphic>
          <a:graphicData uri="http://schemas.openxmlformats.org/presentationml/2006/ole">
            <p:oleObj spid="_x0000_s1026" name="CorelDRAW!" r:id="rId4" imgW="6933960" imgH="6933960" progId="">
              <p:embed/>
            </p:oleObj>
          </a:graphicData>
        </a:graphic>
      </p:graphicFrame>
      <p:graphicFrame>
        <p:nvGraphicFramePr>
          <p:cNvPr id="1027" name="Object 3">
            <a:hlinkClick r:id="" action="ppaction://ole?verb=0"/>
          </p:cNvPr>
          <p:cNvGraphicFramePr>
            <a:graphicFrameLocks/>
          </p:cNvGraphicFramePr>
          <p:nvPr/>
        </p:nvGraphicFramePr>
        <p:xfrm>
          <a:off x="8229600" y="5867400"/>
          <a:ext cx="914400" cy="1066800"/>
        </p:xfrm>
        <a:graphic>
          <a:graphicData uri="http://schemas.openxmlformats.org/presentationml/2006/ole">
            <p:oleObj spid="_x0000_s1027" name="CorelDRAW!" r:id="rId5" imgW="6933960" imgH="6933960" progId="">
              <p:embed/>
            </p:oleObj>
          </a:graphicData>
        </a:graphic>
      </p:graphicFrame>
      <p:pic>
        <p:nvPicPr>
          <p:cNvPr id="9" name="Picture 8" descr="EYE3.GIF"/>
          <p:cNvPicPr>
            <a:picLocks noChangeAspect="1"/>
          </p:cNvPicPr>
          <p:nvPr/>
        </p:nvPicPr>
        <p:blipFill>
          <a:blip r:embed="rId6"/>
          <a:stretch>
            <a:fillRect/>
          </a:stretch>
        </p:blipFill>
        <p:spPr>
          <a:xfrm>
            <a:off x="3962400" y="0"/>
            <a:ext cx="1672092" cy="1443038"/>
          </a:xfrm>
          <a:prstGeom prst="rect">
            <a:avLst/>
          </a:prstGeom>
        </p:spPr>
      </p:pic>
      <p:pic>
        <p:nvPicPr>
          <p:cNvPr id="10" name="Picture 9" descr="EYE3.GIF"/>
          <p:cNvPicPr>
            <a:picLocks noChangeAspect="1"/>
          </p:cNvPicPr>
          <p:nvPr/>
        </p:nvPicPr>
        <p:blipFill>
          <a:blip r:embed="rId6"/>
          <a:stretch>
            <a:fillRect/>
          </a:stretch>
        </p:blipFill>
        <p:spPr>
          <a:xfrm>
            <a:off x="7471908" y="0"/>
            <a:ext cx="1672092" cy="1443038"/>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343848" y="564108"/>
            <a:ext cx="8569325" cy="3046988"/>
          </a:xfrm>
          <a:prstGeom prst="rect">
            <a:avLst/>
          </a:prstGeom>
          <a:noFill/>
          <a:ln w="9525">
            <a:noFill/>
            <a:miter lim="800000"/>
            <a:headEnd/>
            <a:tailEnd/>
          </a:ln>
          <a:effectLst/>
        </p:spPr>
        <p:txBody>
          <a:bodyPr>
            <a:spAutoFit/>
          </a:bodyPr>
          <a:lstStyle/>
          <a:p>
            <a:pPr algn="l">
              <a:spcBef>
                <a:spcPts val="0"/>
              </a:spcBef>
            </a:pPr>
            <a:r>
              <a:rPr lang="en-US" sz="2400" dirty="0" err="1" smtClean="0">
                <a:solidFill>
                  <a:srgbClr val="FF0000"/>
                </a:solidFill>
                <a:latin typeface="Times New Roman" pitchFamily="18" charset="0"/>
              </a:rPr>
              <a:t>Betapa</a:t>
            </a:r>
            <a:r>
              <a:rPr lang="en-US" sz="2400" dirty="0" smtClean="0">
                <a:solidFill>
                  <a:srgbClr val="FF0000"/>
                </a:solidFill>
                <a:latin typeface="Times New Roman" pitchFamily="18" charset="0"/>
              </a:rPr>
              <a:t> </a:t>
            </a:r>
            <a:r>
              <a:rPr lang="en-US" sz="2400" dirty="0" err="1" smtClean="0">
                <a:solidFill>
                  <a:srgbClr val="FF0000"/>
                </a:solidFill>
                <a:latin typeface="Times New Roman" pitchFamily="18" charset="0"/>
              </a:rPr>
              <a:t>akuratnya</a:t>
            </a:r>
            <a:r>
              <a:rPr lang="en-US" sz="2400" dirty="0" smtClean="0">
                <a:solidFill>
                  <a:srgbClr val="FF0000"/>
                </a:solidFill>
                <a:latin typeface="Times New Roman" pitchFamily="18" charset="0"/>
              </a:rPr>
              <a:t> </a:t>
            </a:r>
            <a:r>
              <a:rPr lang="en-US" sz="2400" dirty="0" err="1" smtClean="0">
                <a:solidFill>
                  <a:srgbClr val="FF0000"/>
                </a:solidFill>
                <a:latin typeface="Times New Roman" pitchFamily="18" charset="0"/>
              </a:rPr>
              <a:t>perkataan</a:t>
            </a:r>
            <a:r>
              <a:rPr lang="en-US" sz="2400" dirty="0" smtClean="0">
                <a:solidFill>
                  <a:srgbClr val="FF0000"/>
                </a:solidFill>
                <a:latin typeface="Times New Roman" pitchFamily="18" charset="0"/>
              </a:rPr>
              <a:t> </a:t>
            </a:r>
            <a:r>
              <a:rPr lang="en-US" sz="2400" dirty="0" err="1" smtClean="0">
                <a:solidFill>
                  <a:srgbClr val="FF0000"/>
                </a:solidFill>
                <a:latin typeface="Times New Roman" pitchFamily="18" charset="0"/>
              </a:rPr>
              <a:t>nubuatan</a:t>
            </a:r>
            <a:r>
              <a:rPr lang="en-US" sz="2400" dirty="0" smtClean="0">
                <a:solidFill>
                  <a:srgbClr val="FF0000"/>
                </a:solidFill>
                <a:latin typeface="Times New Roman" pitchFamily="18" charset="0"/>
              </a:rPr>
              <a:t> </a:t>
            </a:r>
            <a:r>
              <a:rPr lang="en-US" sz="2400" dirty="0" err="1" smtClean="0">
                <a:solidFill>
                  <a:srgbClr val="FF0000"/>
                </a:solidFill>
                <a:latin typeface="Times New Roman" pitchFamily="18" charset="0"/>
              </a:rPr>
              <a:t>Alkitab</a:t>
            </a:r>
            <a:r>
              <a:rPr lang="en-US" sz="2400" dirty="0" smtClean="0">
                <a:solidFill>
                  <a:srgbClr val="FF0000"/>
                </a:solidFill>
                <a:latin typeface="Times New Roman" pitchFamily="18" charset="0"/>
              </a:rPr>
              <a:t> </a:t>
            </a:r>
            <a:r>
              <a:rPr lang="en-US" sz="2400" dirty="0" err="1" smtClean="0">
                <a:solidFill>
                  <a:srgbClr val="FF0000"/>
                </a:solidFill>
                <a:latin typeface="Times New Roman" pitchFamily="18" charset="0"/>
              </a:rPr>
              <a:t>dan</a:t>
            </a:r>
            <a:r>
              <a:rPr lang="en-US" sz="2400" dirty="0" smtClean="0">
                <a:solidFill>
                  <a:srgbClr val="FF0000"/>
                </a:solidFill>
                <a:latin typeface="Times New Roman" pitchFamily="18" charset="0"/>
              </a:rPr>
              <a:t> </a:t>
            </a:r>
            <a:r>
              <a:rPr lang="en-US" sz="2400" dirty="0" err="1" smtClean="0">
                <a:solidFill>
                  <a:srgbClr val="FF0000"/>
                </a:solidFill>
                <a:latin typeface="Times New Roman" pitchFamily="18" charset="0"/>
              </a:rPr>
              <a:t>perkataan</a:t>
            </a:r>
            <a:r>
              <a:rPr lang="en-US" sz="2400" dirty="0" smtClean="0">
                <a:solidFill>
                  <a:srgbClr val="FF0000"/>
                </a:solidFill>
                <a:latin typeface="Times New Roman" pitchFamily="18" charset="0"/>
              </a:rPr>
              <a:t> </a:t>
            </a:r>
            <a:r>
              <a:rPr lang="en-US" sz="2400" dirty="0" err="1" smtClean="0">
                <a:solidFill>
                  <a:srgbClr val="FF0000"/>
                </a:solidFill>
                <a:latin typeface="Times New Roman" pitchFamily="18" charset="0"/>
              </a:rPr>
              <a:t>Yesus</a:t>
            </a:r>
            <a:r>
              <a:rPr lang="en-US" sz="2400" dirty="0" smtClean="0">
                <a:solidFill>
                  <a:srgbClr val="FF0000"/>
                </a:solidFill>
                <a:latin typeface="Times New Roman" pitchFamily="18" charset="0"/>
              </a:rPr>
              <a:t>! </a:t>
            </a:r>
            <a:r>
              <a:rPr lang="en-US" sz="2400" dirty="0" err="1" smtClean="0">
                <a:solidFill>
                  <a:srgbClr val="000066"/>
                </a:solidFill>
                <a:latin typeface="Times New Roman" pitchFamily="18" charset="0"/>
              </a:rPr>
              <a:t>Tidak</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pernah</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sejak</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dunia</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dijadikan</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manusia</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tertarik</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sedemikian</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hebat</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terhadap</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okultisme</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dan</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mukjizat</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Dalam</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dekade</a:t>
            </a:r>
            <a:r>
              <a:rPr lang="en-US" sz="2400" dirty="0" smtClean="0">
                <a:solidFill>
                  <a:srgbClr val="000066"/>
                </a:solidFill>
                <a:latin typeface="Times New Roman" pitchFamily="18" charset="0"/>
              </a:rPr>
              <a:t> yang </a:t>
            </a:r>
            <a:r>
              <a:rPr lang="en-US" sz="2400" dirty="0" err="1" smtClean="0">
                <a:solidFill>
                  <a:srgbClr val="000066"/>
                </a:solidFill>
                <a:latin typeface="Times New Roman" pitchFamily="18" charset="0"/>
              </a:rPr>
              <a:t>lalu</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kita</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sering</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mendengar</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orang</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berkata</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bahwa</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dialah</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Kristus</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atau</a:t>
            </a:r>
            <a:r>
              <a:rPr lang="en-US" sz="2400" dirty="0" smtClean="0">
                <a:solidFill>
                  <a:srgbClr val="000066"/>
                </a:solidFill>
                <a:latin typeface="Times New Roman" pitchFamily="18" charset="0"/>
              </a:rPr>
              <a:t> yang </a:t>
            </a:r>
            <a:r>
              <a:rPr lang="en-US" sz="2400" dirty="0" err="1" smtClean="0">
                <a:solidFill>
                  <a:srgbClr val="000066"/>
                </a:solidFill>
                <a:latin typeface="Times New Roman" pitchFamily="18" charset="0"/>
              </a:rPr>
              <a:t>melambangkan</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Kristus</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Orang</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bahkan</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mengumumkan</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di</a:t>
            </a:r>
            <a:r>
              <a:rPr lang="en-US" sz="2400" dirty="0" smtClean="0">
                <a:solidFill>
                  <a:srgbClr val="000066"/>
                </a:solidFill>
                <a:latin typeface="Times New Roman" pitchFamily="18" charset="0"/>
              </a:rPr>
              <a:t> TV </a:t>
            </a:r>
            <a:r>
              <a:rPr lang="en-US" sz="2400" dirty="0" err="1" smtClean="0">
                <a:solidFill>
                  <a:srgbClr val="000066"/>
                </a:solidFill>
                <a:latin typeface="Times New Roman" pitchFamily="18" charset="0"/>
              </a:rPr>
              <a:t>bahwa</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Yesus</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ada</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di</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padang</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gurun</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dan</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mengajar</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kita</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untuk</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pergi</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ke</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sana</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Banyak</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orang</a:t>
            </a:r>
            <a:r>
              <a:rPr lang="en-US" sz="2400" dirty="0" smtClean="0">
                <a:solidFill>
                  <a:srgbClr val="000066"/>
                </a:solidFill>
                <a:latin typeface="Times New Roman" pitchFamily="18" charset="0"/>
              </a:rPr>
              <a:t> yang </a:t>
            </a:r>
            <a:r>
              <a:rPr lang="en-US" sz="2400" dirty="0" err="1" smtClean="0">
                <a:solidFill>
                  <a:srgbClr val="000066"/>
                </a:solidFill>
                <a:latin typeface="Times New Roman" pitchFamily="18" charset="0"/>
              </a:rPr>
              <a:t>berkata</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bahwa</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mereka</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sudah</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mengadakan</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komunikasi</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dengan</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Dia</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di</a:t>
            </a:r>
            <a:r>
              <a:rPr lang="en-US" sz="2400" dirty="0" smtClean="0">
                <a:solidFill>
                  <a:srgbClr val="000066"/>
                </a:solidFill>
                <a:latin typeface="Times New Roman" pitchFamily="18" charset="0"/>
              </a:rPr>
              <a:t> </a:t>
            </a:r>
            <a:r>
              <a:rPr lang="en-US" sz="2400" dirty="0" err="1" smtClean="0">
                <a:solidFill>
                  <a:srgbClr val="000066"/>
                </a:solidFill>
                <a:latin typeface="Times New Roman" pitchFamily="18" charset="0"/>
              </a:rPr>
              <a:t>tempat-tempat</a:t>
            </a:r>
            <a:r>
              <a:rPr lang="en-US" sz="2400" dirty="0" smtClean="0">
                <a:solidFill>
                  <a:srgbClr val="000066"/>
                </a:solidFill>
                <a:latin typeface="Times New Roman" pitchFamily="18" charset="0"/>
              </a:rPr>
              <a:t> yang </a:t>
            </a:r>
            <a:r>
              <a:rPr lang="en-US" sz="2400" dirty="0" err="1" smtClean="0">
                <a:solidFill>
                  <a:srgbClr val="000066"/>
                </a:solidFill>
                <a:latin typeface="Times New Roman" pitchFamily="18" charset="0"/>
              </a:rPr>
              <a:t>rahasia</a:t>
            </a:r>
            <a:r>
              <a:rPr lang="en-US" sz="2400" dirty="0" smtClean="0">
                <a:solidFill>
                  <a:srgbClr val="000066"/>
                </a:solidFill>
                <a:latin typeface="Times New Roman" pitchFamily="18" charset="0"/>
              </a:rPr>
              <a:t>.</a:t>
            </a:r>
            <a:endParaRPr lang="en-US" sz="2400" dirty="0">
              <a:solidFill>
                <a:srgbClr val="000066"/>
              </a:solidFill>
              <a:latin typeface="Times New Roman" pitchFamily="18" charset="0"/>
            </a:endParaRPr>
          </a:p>
        </p:txBody>
      </p:sp>
      <p:sp>
        <p:nvSpPr>
          <p:cNvPr id="61447" name="Text Box 7"/>
          <p:cNvSpPr txBox="1">
            <a:spLocks noChangeArrowheads="1"/>
          </p:cNvSpPr>
          <p:nvPr/>
        </p:nvSpPr>
        <p:spPr bwMode="auto">
          <a:xfrm>
            <a:off x="781999" y="4657252"/>
            <a:ext cx="7497763" cy="830997"/>
          </a:xfrm>
          <a:prstGeom prst="rect">
            <a:avLst/>
          </a:prstGeom>
          <a:noFill/>
          <a:ln w="9525">
            <a:noFill/>
            <a:miter lim="800000"/>
            <a:headEnd/>
            <a:tailEnd/>
          </a:ln>
          <a:effectLst/>
        </p:spPr>
        <p:txBody>
          <a:bodyPr>
            <a:spAutoFit/>
          </a:bodyPr>
          <a:lstStyle/>
          <a:p>
            <a:pPr>
              <a:spcBef>
                <a:spcPct val="50000"/>
              </a:spcBef>
            </a:pPr>
            <a:r>
              <a:rPr lang="en-CA" sz="2400" dirty="0" err="1" smtClean="0">
                <a:latin typeface="Times New Roman" pitchFamily="18" charset="0"/>
              </a:rPr>
              <a:t>Matius</a:t>
            </a:r>
            <a:r>
              <a:rPr lang="en-CA" sz="2400" dirty="0" smtClean="0">
                <a:latin typeface="Times New Roman" pitchFamily="18" charset="0"/>
              </a:rPr>
              <a:t> 24:24, </a:t>
            </a:r>
            <a:r>
              <a:rPr lang="en-CA" sz="2400" b="1" dirty="0" smtClean="0">
                <a:latin typeface="Comic Sans MS" pitchFamily="66" charset="0"/>
              </a:rPr>
              <a:t>“…</a:t>
            </a:r>
            <a:r>
              <a:rPr lang="en-US" sz="2400" b="1" dirty="0" smtClean="0">
                <a:latin typeface="Comic Sans MS" pitchFamily="66" charset="0"/>
              </a:rPr>
              <a:t> </a:t>
            </a:r>
            <a:r>
              <a:rPr lang="en-US" sz="2400" b="1" dirty="0" err="1" smtClean="0">
                <a:latin typeface="Comic Sans MS" pitchFamily="66" charset="0"/>
              </a:rPr>
              <a:t>sekiranya</a:t>
            </a:r>
            <a:r>
              <a:rPr lang="en-US" sz="2400" b="1" dirty="0" smtClean="0">
                <a:latin typeface="Comic Sans MS" pitchFamily="66" charset="0"/>
              </a:rPr>
              <a:t> </a:t>
            </a:r>
            <a:r>
              <a:rPr lang="en-US" sz="2400" b="1" dirty="0" err="1" smtClean="0">
                <a:latin typeface="Comic Sans MS" pitchFamily="66" charset="0"/>
              </a:rPr>
              <a:t>mungkin</a:t>
            </a:r>
            <a:r>
              <a:rPr lang="en-US" sz="2400" b="1" dirty="0" smtClean="0">
                <a:latin typeface="Comic Sans MS" pitchFamily="66" charset="0"/>
              </a:rPr>
              <a:t>, </a:t>
            </a:r>
            <a:r>
              <a:rPr lang="en-US" sz="2400" b="1" dirty="0" err="1" smtClean="0">
                <a:latin typeface="Comic Sans MS" pitchFamily="66" charset="0"/>
              </a:rPr>
              <a:t>mereka</a:t>
            </a:r>
            <a:r>
              <a:rPr lang="en-US" sz="2400" b="1" dirty="0" smtClean="0">
                <a:latin typeface="Comic Sans MS" pitchFamily="66" charset="0"/>
              </a:rPr>
              <a:t> </a:t>
            </a:r>
            <a:r>
              <a:rPr lang="en-US" sz="2400" b="1" dirty="0" err="1" smtClean="0">
                <a:latin typeface="Comic Sans MS" pitchFamily="66" charset="0"/>
              </a:rPr>
              <a:t>menyesatkan</a:t>
            </a:r>
            <a:r>
              <a:rPr lang="en-US" sz="2400" b="1" dirty="0" smtClean="0">
                <a:latin typeface="Comic Sans MS" pitchFamily="66" charset="0"/>
              </a:rPr>
              <a:t> </a:t>
            </a:r>
            <a:r>
              <a:rPr lang="en-US" sz="2400" b="1" dirty="0" err="1" smtClean="0">
                <a:latin typeface="Comic Sans MS" pitchFamily="66" charset="0"/>
              </a:rPr>
              <a:t>orang-orang</a:t>
            </a:r>
            <a:r>
              <a:rPr lang="en-US" sz="2400" b="1" dirty="0" smtClean="0">
                <a:latin typeface="Comic Sans MS" pitchFamily="66" charset="0"/>
              </a:rPr>
              <a:t> </a:t>
            </a:r>
            <a:r>
              <a:rPr lang="en-US" sz="2400" b="1" dirty="0" err="1" smtClean="0">
                <a:latin typeface="Comic Sans MS" pitchFamily="66" charset="0"/>
              </a:rPr>
              <a:t>pilihan</a:t>
            </a:r>
            <a:r>
              <a:rPr lang="en-US" sz="2400" b="1" dirty="0" smtClean="0">
                <a:latin typeface="Comic Sans MS" pitchFamily="66" charset="0"/>
              </a:rPr>
              <a:t> </a:t>
            </a:r>
            <a:r>
              <a:rPr lang="en-US" sz="2400" b="1" dirty="0" err="1" smtClean="0">
                <a:latin typeface="Comic Sans MS" pitchFamily="66" charset="0"/>
              </a:rPr>
              <a:t>juga</a:t>
            </a:r>
            <a:r>
              <a:rPr lang="en-US" sz="2400" b="1" dirty="0" smtClean="0">
                <a:latin typeface="Comic Sans MS" pitchFamily="66" charset="0"/>
              </a:rPr>
              <a:t>.”</a:t>
            </a:r>
            <a:r>
              <a:rPr lang="en-CA" sz="2400" b="1" dirty="0" smtClean="0">
                <a:latin typeface="Comic Sans MS" pitchFamily="66" charset="0"/>
              </a:rPr>
              <a:t> </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Picture 2" descr="DOLPHIN.GIF"/>
          <p:cNvPicPr>
            <a:picLocks noChangeAspect="1"/>
          </p:cNvPicPr>
          <p:nvPr/>
        </p:nvPicPr>
        <p:blipFill>
          <a:blip r:embed="rId3"/>
          <a:stretch>
            <a:fillRect/>
          </a:stretch>
        </p:blipFill>
        <p:spPr>
          <a:xfrm>
            <a:off x="6757988" y="4495612"/>
            <a:ext cx="2386012" cy="2362388"/>
          </a:xfrm>
          <a:prstGeom prst="rect">
            <a:avLst/>
          </a:prstGeom>
        </p:spPr>
      </p:pic>
      <p:sp>
        <p:nvSpPr>
          <p:cNvPr id="4" name="Rectangle 3"/>
          <p:cNvSpPr/>
          <p:nvPr/>
        </p:nvSpPr>
        <p:spPr>
          <a:xfrm>
            <a:off x="1143000" y="1779925"/>
            <a:ext cx="5486400" cy="3477875"/>
          </a:xfrm>
          <a:prstGeom prst="rect">
            <a:avLst/>
          </a:prstGeom>
        </p:spPr>
        <p:txBody>
          <a:bodyPr wrap="square">
            <a:spAutoFit/>
          </a:bodyPr>
          <a:lstStyle/>
          <a:p>
            <a:r>
              <a:rPr lang="en-US" sz="2000" b="1" dirty="0" smtClean="0">
                <a:latin typeface="Comic Sans MS" pitchFamily="66" charset="0"/>
              </a:rPr>
              <a:t>“</a:t>
            </a:r>
            <a:r>
              <a:rPr lang="en-US" sz="2000" b="1" dirty="0" err="1" smtClean="0">
                <a:latin typeface="Comic Sans MS" pitchFamily="66" charset="0"/>
              </a:rPr>
              <a:t>Tariklah</a:t>
            </a:r>
            <a:r>
              <a:rPr lang="en-US" sz="2000" b="1" dirty="0" smtClean="0">
                <a:latin typeface="Comic Sans MS" pitchFamily="66" charset="0"/>
              </a:rPr>
              <a:t> </a:t>
            </a:r>
            <a:r>
              <a:rPr lang="en-US" sz="2000" b="1" dirty="0" err="1" smtClean="0">
                <a:latin typeface="Comic Sans MS" pitchFamily="66" charset="0"/>
              </a:rPr>
              <a:t>pelajaran</a:t>
            </a:r>
            <a:r>
              <a:rPr lang="en-US" sz="2000" b="1" dirty="0" smtClean="0">
                <a:latin typeface="Comic Sans MS" pitchFamily="66" charset="0"/>
              </a:rPr>
              <a:t> </a:t>
            </a:r>
            <a:r>
              <a:rPr lang="en-US" sz="2000" b="1" dirty="0" err="1" smtClean="0">
                <a:latin typeface="Comic Sans MS" pitchFamily="66" charset="0"/>
              </a:rPr>
              <a:t>dari</a:t>
            </a:r>
            <a:r>
              <a:rPr lang="en-US" sz="2000" b="1" dirty="0" smtClean="0">
                <a:latin typeface="Comic Sans MS" pitchFamily="66" charset="0"/>
              </a:rPr>
              <a:t> </a:t>
            </a:r>
            <a:r>
              <a:rPr lang="en-US" sz="2000" b="1" dirty="0" err="1" smtClean="0">
                <a:latin typeface="Comic Sans MS" pitchFamily="66" charset="0"/>
              </a:rPr>
              <a:t>perumpamaan</a:t>
            </a:r>
            <a:r>
              <a:rPr lang="en-US" sz="2000" b="1" dirty="0" smtClean="0">
                <a:latin typeface="Comic Sans MS" pitchFamily="66" charset="0"/>
              </a:rPr>
              <a:t> </a:t>
            </a:r>
            <a:r>
              <a:rPr lang="en-US" sz="2000" b="1" dirty="0" err="1" smtClean="0">
                <a:latin typeface="Comic Sans MS" pitchFamily="66" charset="0"/>
              </a:rPr>
              <a:t>tentang</a:t>
            </a:r>
            <a:r>
              <a:rPr lang="en-US" sz="2000" b="1" dirty="0" smtClean="0">
                <a:latin typeface="Comic Sans MS" pitchFamily="66" charset="0"/>
              </a:rPr>
              <a:t> </a:t>
            </a:r>
            <a:r>
              <a:rPr lang="en-US" sz="2000" b="1" dirty="0" err="1" smtClean="0">
                <a:latin typeface="Comic Sans MS" pitchFamily="66" charset="0"/>
              </a:rPr>
              <a:t>pohon</a:t>
            </a:r>
            <a:r>
              <a:rPr lang="en-US" sz="2000" b="1" dirty="0" smtClean="0">
                <a:latin typeface="Comic Sans MS" pitchFamily="66" charset="0"/>
              </a:rPr>
              <a:t> </a:t>
            </a:r>
            <a:r>
              <a:rPr lang="en-US" sz="2000" b="1" dirty="0" err="1" smtClean="0">
                <a:latin typeface="Comic Sans MS" pitchFamily="66" charset="0"/>
              </a:rPr>
              <a:t>ara</a:t>
            </a:r>
            <a:r>
              <a:rPr lang="en-US" sz="2000" b="1" dirty="0" smtClean="0">
                <a:latin typeface="Comic Sans MS" pitchFamily="66" charset="0"/>
              </a:rPr>
              <a:t>: </a:t>
            </a:r>
            <a:r>
              <a:rPr lang="en-US" sz="2000" b="1" dirty="0" err="1" smtClean="0">
                <a:latin typeface="Comic Sans MS" pitchFamily="66" charset="0"/>
              </a:rPr>
              <a:t>Apabila</a:t>
            </a:r>
            <a:r>
              <a:rPr lang="en-US" sz="2000" b="1" dirty="0" smtClean="0">
                <a:latin typeface="Comic Sans MS" pitchFamily="66" charset="0"/>
              </a:rPr>
              <a:t> ranting-</a:t>
            </a:r>
            <a:r>
              <a:rPr lang="en-US" sz="2000" b="1" dirty="0" err="1" smtClean="0">
                <a:latin typeface="Comic Sans MS" pitchFamily="66" charset="0"/>
              </a:rPr>
              <a:t>rantingnya</a:t>
            </a:r>
            <a:r>
              <a:rPr lang="en-US" sz="2000" b="1" dirty="0" smtClean="0">
                <a:latin typeface="Comic Sans MS" pitchFamily="66" charset="0"/>
              </a:rPr>
              <a:t> </a:t>
            </a:r>
            <a:r>
              <a:rPr lang="en-US" sz="2000" b="1" dirty="0" err="1" smtClean="0">
                <a:latin typeface="Comic Sans MS" pitchFamily="66" charset="0"/>
              </a:rPr>
              <a:t>melembut</a:t>
            </a:r>
            <a:r>
              <a:rPr lang="en-US" sz="2000" b="1" dirty="0" smtClean="0">
                <a:latin typeface="Comic Sans MS" pitchFamily="66" charset="0"/>
              </a:rPr>
              <a:t> </a:t>
            </a:r>
            <a:r>
              <a:rPr lang="en-US" sz="2000" b="1" dirty="0" err="1" smtClean="0">
                <a:latin typeface="Comic Sans MS" pitchFamily="66" charset="0"/>
              </a:rPr>
              <a:t>dan</a:t>
            </a:r>
            <a:r>
              <a:rPr lang="en-US" sz="2000" b="1" dirty="0" smtClean="0">
                <a:latin typeface="Comic Sans MS" pitchFamily="66" charset="0"/>
              </a:rPr>
              <a:t> </a:t>
            </a:r>
            <a:r>
              <a:rPr lang="en-US" sz="2000" b="1" dirty="0" err="1" smtClean="0">
                <a:latin typeface="Comic Sans MS" pitchFamily="66" charset="0"/>
              </a:rPr>
              <a:t>mulai</a:t>
            </a:r>
            <a:r>
              <a:rPr lang="en-US" sz="2000" b="1" dirty="0" smtClean="0">
                <a:latin typeface="Comic Sans MS" pitchFamily="66" charset="0"/>
              </a:rPr>
              <a:t> </a:t>
            </a:r>
            <a:r>
              <a:rPr lang="en-US" sz="2000" b="1" dirty="0" err="1" smtClean="0">
                <a:latin typeface="Comic Sans MS" pitchFamily="66" charset="0"/>
              </a:rPr>
              <a:t>bertunas</a:t>
            </a:r>
            <a:r>
              <a:rPr lang="en-US" sz="2000" b="1" dirty="0" smtClean="0">
                <a:latin typeface="Comic Sans MS" pitchFamily="66" charset="0"/>
              </a:rPr>
              <a:t>, </a:t>
            </a:r>
            <a:r>
              <a:rPr lang="en-US" sz="2000" b="1" dirty="0" err="1" smtClean="0">
                <a:latin typeface="Comic Sans MS" pitchFamily="66" charset="0"/>
              </a:rPr>
              <a:t>kamu</a:t>
            </a:r>
            <a:r>
              <a:rPr lang="en-US" sz="2000" b="1" dirty="0" smtClean="0">
                <a:latin typeface="Comic Sans MS" pitchFamily="66" charset="0"/>
              </a:rPr>
              <a:t> </a:t>
            </a:r>
            <a:r>
              <a:rPr lang="en-US" sz="2000" b="1" dirty="0" err="1" smtClean="0">
                <a:latin typeface="Comic Sans MS" pitchFamily="66" charset="0"/>
              </a:rPr>
              <a:t>tahu</a:t>
            </a:r>
            <a:r>
              <a:rPr lang="en-US" sz="2000" b="1" dirty="0" smtClean="0">
                <a:latin typeface="Comic Sans MS" pitchFamily="66" charset="0"/>
              </a:rPr>
              <a:t>, </a:t>
            </a:r>
            <a:r>
              <a:rPr lang="en-US" sz="2000" b="1" dirty="0" err="1" smtClean="0">
                <a:latin typeface="Comic Sans MS" pitchFamily="66" charset="0"/>
              </a:rPr>
              <a:t>bahwa</a:t>
            </a:r>
            <a:r>
              <a:rPr lang="en-US" sz="2000" b="1" dirty="0" smtClean="0">
                <a:latin typeface="Comic Sans MS" pitchFamily="66" charset="0"/>
              </a:rPr>
              <a:t> </a:t>
            </a:r>
            <a:r>
              <a:rPr lang="en-US" sz="2000" b="1" dirty="0" err="1" smtClean="0">
                <a:latin typeface="Comic Sans MS" pitchFamily="66" charset="0"/>
              </a:rPr>
              <a:t>musim</a:t>
            </a:r>
            <a:r>
              <a:rPr lang="en-US" sz="2000" b="1" dirty="0" smtClean="0">
                <a:latin typeface="Comic Sans MS" pitchFamily="66" charset="0"/>
              </a:rPr>
              <a:t> </a:t>
            </a:r>
            <a:r>
              <a:rPr lang="en-US" sz="2000" b="1" dirty="0" err="1" smtClean="0">
                <a:latin typeface="Comic Sans MS" pitchFamily="66" charset="0"/>
              </a:rPr>
              <a:t>panas</a:t>
            </a:r>
            <a:r>
              <a:rPr lang="en-US" sz="2000" b="1" dirty="0" smtClean="0">
                <a:latin typeface="Comic Sans MS" pitchFamily="66" charset="0"/>
              </a:rPr>
              <a:t> </a:t>
            </a:r>
            <a:r>
              <a:rPr lang="en-US" sz="2000" b="1" dirty="0" err="1" smtClean="0">
                <a:latin typeface="Comic Sans MS" pitchFamily="66" charset="0"/>
              </a:rPr>
              <a:t>sudah</a:t>
            </a:r>
            <a:r>
              <a:rPr lang="en-US" sz="2000" b="1" dirty="0" smtClean="0">
                <a:latin typeface="Comic Sans MS" pitchFamily="66" charset="0"/>
              </a:rPr>
              <a:t> </a:t>
            </a:r>
            <a:r>
              <a:rPr lang="en-US" sz="2000" b="1" dirty="0" err="1" smtClean="0">
                <a:latin typeface="Comic Sans MS" pitchFamily="66" charset="0"/>
              </a:rPr>
              <a:t>dekat</a:t>
            </a:r>
            <a:r>
              <a:rPr lang="en-US" sz="2000" b="1" dirty="0" smtClean="0">
                <a:latin typeface="Comic Sans MS" pitchFamily="66" charset="0"/>
              </a:rPr>
              <a:t>. </a:t>
            </a:r>
            <a:r>
              <a:rPr lang="en-US" sz="2000" b="1" dirty="0" err="1" smtClean="0">
                <a:latin typeface="Comic Sans MS" pitchFamily="66" charset="0"/>
              </a:rPr>
              <a:t>Demikian</a:t>
            </a:r>
            <a:r>
              <a:rPr lang="en-US" sz="2000" b="1" dirty="0" smtClean="0">
                <a:latin typeface="Comic Sans MS" pitchFamily="66" charset="0"/>
              </a:rPr>
              <a:t> </a:t>
            </a:r>
            <a:r>
              <a:rPr lang="en-US" sz="2000" b="1" dirty="0" err="1" smtClean="0">
                <a:latin typeface="Comic Sans MS" pitchFamily="66" charset="0"/>
              </a:rPr>
              <a:t>juga</a:t>
            </a:r>
            <a:r>
              <a:rPr lang="en-US" sz="2000" b="1" dirty="0" smtClean="0">
                <a:latin typeface="Comic Sans MS" pitchFamily="66" charset="0"/>
              </a:rPr>
              <a:t>, </a:t>
            </a:r>
            <a:r>
              <a:rPr lang="en-US" sz="2000" b="1" dirty="0" err="1" smtClean="0">
                <a:latin typeface="Comic Sans MS" pitchFamily="66" charset="0"/>
              </a:rPr>
              <a:t>jika</a:t>
            </a:r>
            <a:r>
              <a:rPr lang="en-US" sz="2000" b="1" dirty="0" smtClean="0">
                <a:latin typeface="Comic Sans MS" pitchFamily="66" charset="0"/>
              </a:rPr>
              <a:t> </a:t>
            </a:r>
            <a:r>
              <a:rPr lang="en-US" sz="2000" b="1" dirty="0" err="1" smtClean="0">
                <a:latin typeface="Comic Sans MS" pitchFamily="66" charset="0"/>
              </a:rPr>
              <a:t>kamu</a:t>
            </a:r>
            <a:r>
              <a:rPr lang="en-US" sz="2000" b="1" dirty="0" smtClean="0">
                <a:latin typeface="Comic Sans MS" pitchFamily="66" charset="0"/>
              </a:rPr>
              <a:t> </a:t>
            </a:r>
            <a:r>
              <a:rPr lang="en-US" sz="2000" b="1" dirty="0" err="1" smtClean="0">
                <a:latin typeface="Comic Sans MS" pitchFamily="66" charset="0"/>
              </a:rPr>
              <a:t>melihat</a:t>
            </a:r>
            <a:r>
              <a:rPr lang="en-US" sz="2000" b="1" dirty="0" smtClean="0">
                <a:latin typeface="Comic Sans MS" pitchFamily="66" charset="0"/>
              </a:rPr>
              <a:t> </a:t>
            </a:r>
            <a:r>
              <a:rPr lang="en-US" sz="2000" b="1" dirty="0" err="1" smtClean="0">
                <a:latin typeface="Comic Sans MS" pitchFamily="66" charset="0"/>
              </a:rPr>
              <a:t>semuanya</a:t>
            </a:r>
            <a:r>
              <a:rPr lang="en-US" sz="2000" b="1" dirty="0" smtClean="0">
                <a:latin typeface="Comic Sans MS" pitchFamily="66" charset="0"/>
              </a:rPr>
              <a:t> </a:t>
            </a:r>
            <a:r>
              <a:rPr lang="en-US" sz="2000" b="1" dirty="0" err="1" smtClean="0">
                <a:latin typeface="Comic Sans MS" pitchFamily="66" charset="0"/>
              </a:rPr>
              <a:t>ini</a:t>
            </a:r>
            <a:r>
              <a:rPr lang="en-US" sz="2000" b="1" dirty="0" smtClean="0">
                <a:latin typeface="Comic Sans MS" pitchFamily="66" charset="0"/>
              </a:rPr>
              <a:t>, </a:t>
            </a:r>
            <a:r>
              <a:rPr lang="en-US" sz="2000" b="1" dirty="0" err="1" smtClean="0">
                <a:latin typeface="Comic Sans MS" pitchFamily="66" charset="0"/>
              </a:rPr>
              <a:t>ketahuilah</a:t>
            </a:r>
            <a:r>
              <a:rPr lang="en-US" sz="2000" b="1" dirty="0" smtClean="0">
                <a:latin typeface="Comic Sans MS" pitchFamily="66" charset="0"/>
              </a:rPr>
              <a:t>, </a:t>
            </a:r>
            <a:r>
              <a:rPr lang="en-US" sz="2000" b="1" dirty="0" err="1" smtClean="0">
                <a:latin typeface="Comic Sans MS" pitchFamily="66" charset="0"/>
              </a:rPr>
              <a:t>bahwa</a:t>
            </a:r>
            <a:r>
              <a:rPr lang="en-US" sz="2000" b="1" dirty="0" smtClean="0">
                <a:latin typeface="Comic Sans MS" pitchFamily="66" charset="0"/>
              </a:rPr>
              <a:t> </a:t>
            </a:r>
            <a:r>
              <a:rPr lang="en-US" sz="2000" b="1" dirty="0" err="1" smtClean="0">
                <a:latin typeface="Comic Sans MS" pitchFamily="66" charset="0"/>
              </a:rPr>
              <a:t>waktunya</a:t>
            </a:r>
            <a:r>
              <a:rPr lang="en-US" sz="2000" b="1" dirty="0" smtClean="0">
                <a:latin typeface="Comic Sans MS" pitchFamily="66" charset="0"/>
              </a:rPr>
              <a:t> </a:t>
            </a:r>
            <a:r>
              <a:rPr lang="en-US" sz="2000" b="1" dirty="0" err="1" smtClean="0">
                <a:latin typeface="Comic Sans MS" pitchFamily="66" charset="0"/>
              </a:rPr>
              <a:t>sudah</a:t>
            </a:r>
            <a:r>
              <a:rPr lang="en-US" sz="2000" b="1" dirty="0" smtClean="0">
                <a:latin typeface="Comic Sans MS" pitchFamily="66" charset="0"/>
              </a:rPr>
              <a:t> </a:t>
            </a:r>
            <a:r>
              <a:rPr lang="en-US" sz="2000" b="1" dirty="0" err="1" smtClean="0">
                <a:latin typeface="Comic Sans MS" pitchFamily="66" charset="0"/>
              </a:rPr>
              <a:t>dekat</a:t>
            </a:r>
            <a:r>
              <a:rPr lang="en-US" sz="2000" b="1" dirty="0" smtClean="0">
                <a:latin typeface="Comic Sans MS" pitchFamily="66" charset="0"/>
              </a:rPr>
              <a:t>, </a:t>
            </a:r>
            <a:r>
              <a:rPr lang="en-US" sz="2000" b="1" dirty="0" err="1" smtClean="0">
                <a:latin typeface="Comic Sans MS" pitchFamily="66" charset="0"/>
              </a:rPr>
              <a:t>sudah</a:t>
            </a:r>
            <a:r>
              <a:rPr lang="en-US" sz="2000" b="1" dirty="0" smtClean="0">
                <a:latin typeface="Comic Sans MS" pitchFamily="66" charset="0"/>
              </a:rPr>
              <a:t> </a:t>
            </a:r>
            <a:r>
              <a:rPr lang="en-US" sz="2000" b="1" dirty="0" err="1" smtClean="0">
                <a:latin typeface="Comic Sans MS" pitchFamily="66" charset="0"/>
              </a:rPr>
              <a:t>di</a:t>
            </a:r>
            <a:r>
              <a:rPr lang="en-US" sz="2000" b="1" dirty="0" smtClean="0">
                <a:latin typeface="Comic Sans MS" pitchFamily="66" charset="0"/>
              </a:rPr>
              <a:t> </a:t>
            </a:r>
            <a:r>
              <a:rPr lang="en-US" sz="2000" b="1" dirty="0" err="1" smtClean="0">
                <a:latin typeface="Comic Sans MS" pitchFamily="66" charset="0"/>
              </a:rPr>
              <a:t>ambang</a:t>
            </a:r>
            <a:r>
              <a:rPr lang="en-US" sz="2000" b="1" dirty="0" smtClean="0">
                <a:latin typeface="Comic Sans MS" pitchFamily="66" charset="0"/>
              </a:rPr>
              <a:t> </a:t>
            </a:r>
            <a:r>
              <a:rPr lang="en-US" sz="2000" b="1" dirty="0" err="1" smtClean="0">
                <a:latin typeface="Comic Sans MS" pitchFamily="66" charset="0"/>
              </a:rPr>
              <a:t>pintu</a:t>
            </a:r>
            <a:r>
              <a:rPr lang="en-US" sz="2000" b="1" dirty="0" smtClean="0">
                <a:latin typeface="Comic Sans MS" pitchFamily="66" charset="0"/>
              </a:rPr>
              <a:t>. </a:t>
            </a:r>
            <a:r>
              <a:rPr lang="en-US" sz="2000" b="1" dirty="0" err="1" smtClean="0">
                <a:latin typeface="Comic Sans MS" pitchFamily="66" charset="0"/>
              </a:rPr>
              <a:t>Aku</a:t>
            </a:r>
            <a:r>
              <a:rPr lang="en-US" sz="2000" b="1" dirty="0" smtClean="0">
                <a:latin typeface="Comic Sans MS" pitchFamily="66" charset="0"/>
              </a:rPr>
              <a:t> </a:t>
            </a:r>
            <a:r>
              <a:rPr lang="en-US" sz="2000" b="1" dirty="0" err="1" smtClean="0">
                <a:latin typeface="Comic Sans MS" pitchFamily="66" charset="0"/>
              </a:rPr>
              <a:t>berkata</a:t>
            </a:r>
            <a:r>
              <a:rPr lang="en-US" sz="2000" b="1" dirty="0" smtClean="0">
                <a:latin typeface="Comic Sans MS" pitchFamily="66" charset="0"/>
              </a:rPr>
              <a:t> </a:t>
            </a:r>
            <a:r>
              <a:rPr lang="en-US" sz="2000" b="1" dirty="0" err="1" smtClean="0">
                <a:latin typeface="Comic Sans MS" pitchFamily="66" charset="0"/>
              </a:rPr>
              <a:t>kepadamu</a:t>
            </a:r>
            <a:r>
              <a:rPr lang="en-US" sz="2000" b="1" dirty="0" smtClean="0">
                <a:latin typeface="Comic Sans MS" pitchFamily="66" charset="0"/>
              </a:rPr>
              <a:t>: </a:t>
            </a:r>
            <a:r>
              <a:rPr lang="en-US" sz="2000" b="1" dirty="0" err="1" smtClean="0">
                <a:latin typeface="Comic Sans MS" pitchFamily="66" charset="0"/>
              </a:rPr>
              <a:t>Sesungguhnya</a:t>
            </a:r>
            <a:r>
              <a:rPr lang="en-US" sz="2000" b="1" dirty="0" smtClean="0">
                <a:latin typeface="Comic Sans MS" pitchFamily="66" charset="0"/>
              </a:rPr>
              <a:t> </a:t>
            </a:r>
            <a:r>
              <a:rPr lang="en-US" sz="2000" b="1" dirty="0" err="1" smtClean="0">
                <a:latin typeface="Comic Sans MS" pitchFamily="66" charset="0"/>
              </a:rPr>
              <a:t>angkatan</a:t>
            </a:r>
            <a:r>
              <a:rPr lang="en-US" sz="2000" b="1" dirty="0" smtClean="0">
                <a:latin typeface="Comic Sans MS" pitchFamily="66" charset="0"/>
              </a:rPr>
              <a:t> </a:t>
            </a:r>
            <a:r>
              <a:rPr lang="en-US" sz="2000" b="1" dirty="0" err="1" smtClean="0">
                <a:latin typeface="Comic Sans MS" pitchFamily="66" charset="0"/>
              </a:rPr>
              <a:t>ini</a:t>
            </a:r>
            <a:r>
              <a:rPr lang="en-US" sz="2000" b="1" dirty="0" smtClean="0">
                <a:latin typeface="Comic Sans MS" pitchFamily="66" charset="0"/>
              </a:rPr>
              <a:t> </a:t>
            </a:r>
            <a:r>
              <a:rPr lang="en-US" sz="2000" b="1" dirty="0" err="1" smtClean="0">
                <a:latin typeface="Comic Sans MS" pitchFamily="66" charset="0"/>
              </a:rPr>
              <a:t>tidak</a:t>
            </a:r>
            <a:r>
              <a:rPr lang="en-US" sz="2000" b="1" dirty="0" smtClean="0">
                <a:latin typeface="Comic Sans MS" pitchFamily="66" charset="0"/>
              </a:rPr>
              <a:t> </a:t>
            </a:r>
            <a:r>
              <a:rPr lang="en-US" sz="2000" b="1" dirty="0" err="1" smtClean="0">
                <a:latin typeface="Comic Sans MS" pitchFamily="66" charset="0"/>
              </a:rPr>
              <a:t>akan</a:t>
            </a:r>
            <a:r>
              <a:rPr lang="en-US" sz="2000" b="1" dirty="0" smtClean="0">
                <a:latin typeface="Comic Sans MS" pitchFamily="66" charset="0"/>
              </a:rPr>
              <a:t> </a:t>
            </a:r>
            <a:r>
              <a:rPr lang="en-US" sz="2000" b="1" dirty="0" err="1" smtClean="0">
                <a:latin typeface="Comic Sans MS" pitchFamily="66" charset="0"/>
              </a:rPr>
              <a:t>berlalu</a:t>
            </a:r>
            <a:r>
              <a:rPr lang="en-US" sz="2000" b="1" dirty="0" smtClean="0">
                <a:latin typeface="Comic Sans MS" pitchFamily="66" charset="0"/>
              </a:rPr>
              <a:t>, </a:t>
            </a:r>
            <a:r>
              <a:rPr lang="en-US" sz="2000" b="1" dirty="0" err="1" smtClean="0">
                <a:latin typeface="Comic Sans MS" pitchFamily="66" charset="0"/>
              </a:rPr>
              <a:t>sebelum</a:t>
            </a:r>
            <a:r>
              <a:rPr lang="en-US" sz="2000" b="1" dirty="0" smtClean="0">
                <a:latin typeface="Comic Sans MS" pitchFamily="66" charset="0"/>
              </a:rPr>
              <a:t> </a:t>
            </a:r>
            <a:r>
              <a:rPr lang="en-US" sz="2000" b="1" dirty="0" err="1" smtClean="0">
                <a:latin typeface="Comic Sans MS" pitchFamily="66" charset="0"/>
              </a:rPr>
              <a:t>semuanya</a:t>
            </a:r>
            <a:r>
              <a:rPr lang="en-US" sz="2000" b="1" dirty="0" smtClean="0">
                <a:latin typeface="Comic Sans MS" pitchFamily="66" charset="0"/>
              </a:rPr>
              <a:t> </a:t>
            </a:r>
            <a:r>
              <a:rPr lang="en-US" sz="2000" b="1" dirty="0" err="1" smtClean="0">
                <a:latin typeface="Comic Sans MS" pitchFamily="66" charset="0"/>
              </a:rPr>
              <a:t>ini</a:t>
            </a:r>
            <a:r>
              <a:rPr lang="en-US" sz="2000" b="1" dirty="0" smtClean="0">
                <a:latin typeface="Comic Sans MS" pitchFamily="66" charset="0"/>
              </a:rPr>
              <a:t> </a:t>
            </a:r>
            <a:r>
              <a:rPr lang="en-US" sz="2000" b="1" dirty="0" err="1" smtClean="0">
                <a:latin typeface="Comic Sans MS" pitchFamily="66" charset="0"/>
              </a:rPr>
              <a:t>terjadi</a:t>
            </a:r>
            <a:r>
              <a:rPr lang="en-US" sz="2000" b="1" dirty="0" smtClean="0">
                <a:latin typeface="Comic Sans MS" pitchFamily="66" charset="0"/>
              </a:rPr>
              <a:t>” </a:t>
            </a:r>
          </a:p>
          <a:p>
            <a:pPr algn="r"/>
            <a:r>
              <a:rPr lang="en-US" sz="1600" b="1" dirty="0" err="1" smtClean="0">
                <a:latin typeface="Comic Sans MS" pitchFamily="66" charset="0"/>
              </a:rPr>
              <a:t>Matius</a:t>
            </a:r>
            <a:r>
              <a:rPr lang="en-US" sz="1600" b="1" dirty="0" smtClean="0">
                <a:latin typeface="Comic Sans MS" pitchFamily="66" charset="0"/>
              </a:rPr>
              <a:t> 24:32-34</a:t>
            </a:r>
            <a:endParaRPr lang="en-US" sz="1600" b="1" dirty="0">
              <a:latin typeface="Comic Sans MS" pitchFamily="66" charset="0"/>
            </a:endParaRPr>
          </a:p>
        </p:txBody>
      </p:sp>
      <p:sp>
        <p:nvSpPr>
          <p:cNvPr id="5" name="WordArt 37"/>
          <p:cNvSpPr>
            <a:spLocks noChangeArrowheads="1" noChangeShapeType="1" noTextEdit="1"/>
          </p:cNvSpPr>
          <p:nvPr/>
        </p:nvSpPr>
        <p:spPr bwMode="auto">
          <a:xfrm>
            <a:off x="914400" y="152400"/>
            <a:ext cx="6400800" cy="1193800"/>
          </a:xfrm>
          <a:prstGeom prst="rect">
            <a:avLst/>
          </a:prstGeom>
        </p:spPr>
        <p:txBody>
          <a:bodyPr wrap="none" fromWordArt="1">
            <a:prstTxWarp prst="textPlain">
              <a:avLst>
                <a:gd name="adj" fmla="val 50000"/>
              </a:avLst>
            </a:prstTxWarp>
          </a:bodyPr>
          <a:lstStyle/>
          <a:p>
            <a:pPr algn="ctr"/>
            <a:r>
              <a:rPr lang="en-US" sz="2400" kern="10" dirty="0" err="1" smtClean="0">
                <a:ln w="12700">
                  <a:solidFill>
                    <a:schemeClr val="tx1"/>
                  </a:solidFill>
                  <a:round/>
                  <a:headEnd/>
                  <a:tailEnd/>
                </a:ln>
                <a:solidFill>
                  <a:srgbClr val="0000FF"/>
                </a:solidFill>
                <a:effectLst>
                  <a:outerShdw dist="45791" dir="2021404" algn="ctr" rotWithShape="0">
                    <a:srgbClr val="9999FF"/>
                  </a:outerShdw>
                </a:effectLst>
                <a:latin typeface="Arial Black"/>
              </a:rPr>
              <a:t>Kedatangan</a:t>
            </a:r>
            <a:r>
              <a:rPr lang="en-US" sz="2400" kern="10" dirty="0" smtClean="0">
                <a:ln w="12700">
                  <a:solidFill>
                    <a:schemeClr val="tx1"/>
                  </a:solidFill>
                  <a:round/>
                  <a:headEnd/>
                  <a:tailEnd/>
                </a:ln>
                <a:solidFill>
                  <a:srgbClr val="0000FF"/>
                </a:solidFill>
                <a:effectLst>
                  <a:outerShdw dist="45791" dir="2021404" algn="ctr" rotWithShape="0">
                    <a:srgbClr val="9999FF"/>
                  </a:outerShdw>
                </a:effectLst>
                <a:latin typeface="Arial Black"/>
              </a:rPr>
              <a:t> </a:t>
            </a:r>
            <a:r>
              <a:rPr lang="en-US" sz="2400" kern="10" dirty="0" err="1" smtClean="0">
                <a:ln w="12700">
                  <a:solidFill>
                    <a:schemeClr val="tx1"/>
                  </a:solidFill>
                  <a:round/>
                  <a:headEnd/>
                  <a:tailEnd/>
                </a:ln>
                <a:solidFill>
                  <a:srgbClr val="0000FF"/>
                </a:solidFill>
                <a:effectLst>
                  <a:outerShdw dist="45791" dir="2021404" algn="ctr" rotWithShape="0">
                    <a:srgbClr val="9999FF"/>
                  </a:outerShdw>
                </a:effectLst>
                <a:latin typeface="Arial Black"/>
              </a:rPr>
              <a:t>Yesus</a:t>
            </a:r>
            <a:r>
              <a:rPr lang="en-US" sz="2400" kern="10" dirty="0" smtClean="0">
                <a:ln w="12700">
                  <a:solidFill>
                    <a:schemeClr val="tx1"/>
                  </a:solidFill>
                  <a:round/>
                  <a:headEnd/>
                  <a:tailEnd/>
                </a:ln>
                <a:solidFill>
                  <a:srgbClr val="0000FF"/>
                </a:solidFill>
                <a:effectLst>
                  <a:outerShdw dist="45791" dir="2021404" algn="ctr" rotWithShape="0">
                    <a:srgbClr val="9999FF"/>
                  </a:outerShdw>
                </a:effectLst>
                <a:latin typeface="Arial Black"/>
              </a:rPr>
              <a:t> </a:t>
            </a:r>
            <a:r>
              <a:rPr lang="en-US" sz="2400" kern="10" dirty="0" err="1" smtClean="0">
                <a:ln w="12700">
                  <a:solidFill>
                    <a:schemeClr val="tx1"/>
                  </a:solidFill>
                  <a:round/>
                  <a:headEnd/>
                  <a:tailEnd/>
                </a:ln>
                <a:solidFill>
                  <a:srgbClr val="0000FF"/>
                </a:solidFill>
                <a:effectLst>
                  <a:outerShdw dist="45791" dir="2021404" algn="ctr" rotWithShape="0">
                    <a:srgbClr val="9999FF"/>
                  </a:outerShdw>
                </a:effectLst>
                <a:latin typeface="Arial Black"/>
              </a:rPr>
              <a:t>Sudah</a:t>
            </a:r>
            <a:r>
              <a:rPr lang="en-US" sz="2400" kern="10" dirty="0" smtClean="0">
                <a:ln w="12700">
                  <a:solidFill>
                    <a:schemeClr val="tx1"/>
                  </a:solidFill>
                  <a:round/>
                  <a:headEnd/>
                  <a:tailEnd/>
                </a:ln>
                <a:solidFill>
                  <a:srgbClr val="0000FF"/>
                </a:solidFill>
                <a:effectLst>
                  <a:outerShdw dist="45791" dir="2021404" algn="ctr" rotWithShape="0">
                    <a:srgbClr val="9999FF"/>
                  </a:outerShdw>
                </a:effectLst>
                <a:latin typeface="Arial Black"/>
              </a:rPr>
              <a:t> </a:t>
            </a:r>
            <a:r>
              <a:rPr lang="en-US" sz="2400" kern="10" dirty="0" err="1" smtClean="0">
                <a:ln w="12700">
                  <a:solidFill>
                    <a:schemeClr val="tx1"/>
                  </a:solidFill>
                  <a:round/>
                  <a:headEnd/>
                  <a:tailEnd/>
                </a:ln>
                <a:solidFill>
                  <a:srgbClr val="0000FF"/>
                </a:solidFill>
                <a:effectLst>
                  <a:outerShdw dist="45791" dir="2021404" algn="ctr" rotWithShape="0">
                    <a:srgbClr val="9999FF"/>
                  </a:outerShdw>
                </a:effectLst>
                <a:latin typeface="Arial Black"/>
              </a:rPr>
              <a:t>Sangat</a:t>
            </a:r>
            <a:r>
              <a:rPr lang="en-US" sz="2400" kern="10" dirty="0" smtClean="0">
                <a:ln w="12700">
                  <a:solidFill>
                    <a:schemeClr val="tx1"/>
                  </a:solidFill>
                  <a:round/>
                  <a:headEnd/>
                  <a:tailEnd/>
                </a:ln>
                <a:solidFill>
                  <a:srgbClr val="0000FF"/>
                </a:solidFill>
                <a:effectLst>
                  <a:outerShdw dist="45791" dir="2021404" algn="ctr" rotWithShape="0">
                    <a:srgbClr val="9999FF"/>
                  </a:outerShdw>
                </a:effectLst>
                <a:latin typeface="Arial Black"/>
              </a:rPr>
              <a:t> </a:t>
            </a:r>
            <a:r>
              <a:rPr lang="en-US" sz="2400" kern="10" dirty="0" err="1" smtClean="0">
                <a:ln w="12700">
                  <a:solidFill>
                    <a:schemeClr val="tx1"/>
                  </a:solidFill>
                  <a:round/>
                  <a:headEnd/>
                  <a:tailEnd/>
                </a:ln>
                <a:solidFill>
                  <a:srgbClr val="0000FF"/>
                </a:solidFill>
                <a:effectLst>
                  <a:outerShdw dist="45791" dir="2021404" algn="ctr" rotWithShape="0">
                    <a:srgbClr val="9999FF"/>
                  </a:outerShdw>
                </a:effectLst>
                <a:latin typeface="Arial Black"/>
              </a:rPr>
              <a:t>Dekat</a:t>
            </a:r>
            <a:endParaRPr lang="en-US" sz="2400" kern="10" dirty="0" smtClean="0">
              <a:ln w="12700">
                <a:solidFill>
                  <a:schemeClr val="tx1"/>
                </a:solidFill>
                <a:round/>
                <a:headEnd/>
                <a:tailEnd/>
              </a:ln>
              <a:solidFill>
                <a:srgbClr val="0000FF"/>
              </a:solidFill>
              <a:effectLst>
                <a:outerShdw dist="45791" dir="2021404" algn="ctr" rotWithShape="0">
                  <a:srgbClr val="9999FF"/>
                </a:outerShdw>
              </a:effectLst>
              <a:latin typeface="Arial Black"/>
            </a:endParaRPr>
          </a:p>
          <a:p>
            <a:pPr algn="ctr"/>
            <a:r>
              <a:rPr lang="en-US" sz="2400" kern="10" dirty="0" err="1" smtClean="0">
                <a:ln w="12700">
                  <a:solidFill>
                    <a:schemeClr val="tx1"/>
                  </a:solidFill>
                  <a:round/>
                  <a:headEnd/>
                  <a:tailEnd/>
                </a:ln>
                <a:solidFill>
                  <a:srgbClr val="0000FF"/>
                </a:solidFill>
                <a:effectLst>
                  <a:outerShdw dist="45791" dir="2021404" algn="ctr" rotWithShape="0">
                    <a:srgbClr val="9999FF"/>
                  </a:outerShdw>
                </a:effectLst>
                <a:latin typeface="Arial Black"/>
              </a:rPr>
              <a:t>Bersiaplah</a:t>
            </a:r>
            <a:r>
              <a:rPr lang="en-US" sz="2400" kern="10" dirty="0" smtClean="0">
                <a:ln w="12700">
                  <a:solidFill>
                    <a:schemeClr val="tx1"/>
                  </a:solidFill>
                  <a:round/>
                  <a:headEnd/>
                  <a:tailEnd/>
                </a:ln>
                <a:solidFill>
                  <a:srgbClr val="0000FF"/>
                </a:solidFill>
                <a:effectLst>
                  <a:outerShdw dist="45791" dir="2021404" algn="ctr" rotWithShape="0">
                    <a:srgbClr val="9999FF"/>
                  </a:outerShdw>
                </a:effectLst>
                <a:latin typeface="Arial Black"/>
              </a:rPr>
              <a:t> … !!!</a:t>
            </a:r>
            <a:endParaRPr lang="en-US" sz="2400" kern="10" dirty="0">
              <a:ln w="12700">
                <a:solidFill>
                  <a:schemeClr val="tx1"/>
                </a:solidFill>
                <a:round/>
                <a:headEnd/>
                <a:tailEnd/>
              </a:ln>
              <a:solidFill>
                <a:srgbClr val="0000FF"/>
              </a:solidFill>
              <a:effectLst>
                <a:outerShdw dist="45791" dir="2021404" algn="ctr" rotWithShape="0">
                  <a:srgbClr val="9999FF"/>
                </a:outerShdw>
              </a:effectLst>
              <a:latin typeface="Arial Black"/>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hidden="1"/>
          <p:cNvSpPr>
            <a:spLocks noGrp="1" noChangeArrowheads="1"/>
          </p:cNvSpPr>
          <p:nvPr>
            <p:ph type="title"/>
          </p:nvPr>
        </p:nvSpPr>
        <p:spPr/>
        <p:txBody>
          <a:bodyPr/>
          <a:lstStyle/>
          <a:p>
            <a:endParaRPr lang="en-US"/>
          </a:p>
        </p:txBody>
      </p:sp>
      <p:sp>
        <p:nvSpPr>
          <p:cNvPr id="93187" name="Rectangle 3" descr="Pelajaran-03_Page_13_Image_0005"/>
          <p:cNvSpPr>
            <a:spLocks noGrp="1" noChangeAspect="1" noChangeArrowheads="1"/>
          </p:cNvSpPr>
          <p:nvPr isPhoto="1"/>
        </p:nvSpPr>
        <p:spPr bwMode="auto">
          <a:xfrm>
            <a:off x="0" y="57150"/>
            <a:ext cx="9144000" cy="6742113"/>
          </a:xfrm>
          <a:prstGeom prst="rect">
            <a:avLst/>
          </a:prstGeom>
          <a:blipFill dpi="0" rotWithShape="1">
            <a:blip r:embed="rId3"/>
            <a:srcRect/>
            <a:stretch>
              <a:fillRect b="-67"/>
            </a:stretch>
          </a:blipFill>
          <a:ln w="9525">
            <a:solidFill>
              <a:schemeClr val="tx1"/>
            </a:solidFill>
            <a:miter lim="800000"/>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hidden="1"/>
          <p:cNvSpPr>
            <a:spLocks noGrp="1" noChangeArrowheads="1"/>
          </p:cNvSpPr>
          <p:nvPr>
            <p:ph type="title"/>
          </p:nvPr>
        </p:nvSpPr>
        <p:spPr/>
        <p:txBody>
          <a:bodyPr/>
          <a:lstStyle/>
          <a:p>
            <a:endParaRPr lang="en-US"/>
          </a:p>
        </p:txBody>
      </p:sp>
      <p:sp>
        <p:nvSpPr>
          <p:cNvPr id="94211" name="Rectangle 3" descr="Pelajaran-03_Page_13_Image_0006"/>
          <p:cNvSpPr>
            <a:spLocks noGrp="1" noChangeAspect="1" noChangeArrowheads="1"/>
          </p:cNvSpPr>
          <p:nvPr isPhoto="1"/>
        </p:nvSpPr>
        <p:spPr bwMode="auto">
          <a:xfrm>
            <a:off x="0" y="57150"/>
            <a:ext cx="9144000" cy="6742113"/>
          </a:xfrm>
          <a:prstGeom prst="rect">
            <a:avLst/>
          </a:prstGeom>
          <a:blipFill dpi="0" rotWithShape="1">
            <a:blip r:embed="rId3"/>
            <a:srcRect/>
            <a:stretch>
              <a:fillRect b="-67"/>
            </a:stretch>
          </a:blipFill>
          <a:ln w="9525">
            <a:solidFill>
              <a:schemeClr val="tx1"/>
            </a:solidFill>
            <a:miter lim="800000"/>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hidden="1"/>
          <p:cNvSpPr>
            <a:spLocks noGrp="1" noChangeArrowheads="1"/>
          </p:cNvSpPr>
          <p:nvPr>
            <p:ph type="title"/>
          </p:nvPr>
        </p:nvSpPr>
        <p:spPr/>
        <p:txBody>
          <a:bodyPr/>
          <a:lstStyle/>
          <a:p>
            <a:endParaRPr lang="en-US"/>
          </a:p>
        </p:txBody>
      </p:sp>
      <p:sp>
        <p:nvSpPr>
          <p:cNvPr id="49155" name="Rectangle 3" descr="Pelajaran-03_Page_07_Image_0006"/>
          <p:cNvSpPr>
            <a:spLocks noGrp="1" noChangeAspect="1" noChangeArrowheads="1"/>
          </p:cNvSpPr>
          <p:nvPr isPhoto="1"/>
        </p:nvSpPr>
        <p:spPr bwMode="auto">
          <a:xfrm>
            <a:off x="0" y="57150"/>
            <a:ext cx="9144000" cy="6742113"/>
          </a:xfrm>
          <a:prstGeom prst="rect">
            <a:avLst/>
          </a:prstGeom>
          <a:blipFill dpi="0" rotWithShape="1">
            <a:blip r:embed="rId2"/>
            <a:srcRect/>
            <a:stretch>
              <a:fillRect b="-67"/>
            </a:stretch>
          </a:blipFill>
          <a:ln w="9525">
            <a:solidFill>
              <a:schemeClr val="tx1"/>
            </a:solidFill>
            <a:miter lim="800000"/>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3" descr="Pelajaran-03_Page_16_Image_0007"/>
          <p:cNvSpPr>
            <a:spLocks noGrp="1" noChangeAspect="1" noChangeArrowheads="1"/>
          </p:cNvSpPr>
          <p:nvPr isPhoto="1"/>
        </p:nvSpPr>
        <p:spPr bwMode="auto">
          <a:xfrm>
            <a:off x="0" y="57150"/>
            <a:ext cx="9144000" cy="6742113"/>
          </a:xfrm>
          <a:prstGeom prst="rect">
            <a:avLst/>
          </a:prstGeom>
          <a:blipFill dpi="0" rotWithShape="1">
            <a:blip r:embed="rId3"/>
            <a:srcRect/>
            <a:stretch>
              <a:fillRect/>
            </a:stretch>
          </a:blipFill>
          <a:ln w="9525">
            <a:solidFill>
              <a:schemeClr val="tx1"/>
            </a:solid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hidden="1"/>
          <p:cNvSpPr>
            <a:spLocks noGrp="1" noChangeArrowheads="1"/>
          </p:cNvSpPr>
          <p:nvPr>
            <p:ph type="title"/>
          </p:nvPr>
        </p:nvSpPr>
        <p:spPr/>
        <p:txBody>
          <a:bodyPr/>
          <a:lstStyle/>
          <a:p>
            <a:endParaRPr lang="en-US"/>
          </a:p>
        </p:txBody>
      </p:sp>
      <p:sp>
        <p:nvSpPr>
          <p:cNvPr id="119811" name="Rectangle 3" descr="Pelajaran-03_Page_17_Image_0001"/>
          <p:cNvSpPr>
            <a:spLocks noGrp="1" noChangeAspect="1" noChangeArrowheads="1"/>
          </p:cNvSpPr>
          <p:nvPr isPhoto="1"/>
        </p:nvSpPr>
        <p:spPr bwMode="auto">
          <a:xfrm>
            <a:off x="0" y="57150"/>
            <a:ext cx="9144000" cy="6742113"/>
          </a:xfrm>
          <a:prstGeom prst="rect">
            <a:avLst/>
          </a:prstGeom>
          <a:blipFill dpi="0" rotWithShape="1">
            <a:blip r:embed="rId3"/>
            <a:srcRect/>
            <a:stretch>
              <a:fillRect b="-67"/>
            </a:stretch>
          </a:blipFill>
          <a:ln w="9525">
            <a:solidFill>
              <a:schemeClr val="tx1"/>
            </a:solidFill>
            <a:miter lim="800000"/>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descr="Pelajaran-03_Page_17_Image_0002"/>
          <p:cNvSpPr>
            <a:spLocks noGrp="1" noChangeAspect="1" noChangeArrowheads="1"/>
          </p:cNvSpPr>
          <p:nvPr isPhoto="1"/>
        </p:nvSpPr>
        <p:spPr bwMode="auto">
          <a:xfrm>
            <a:off x="0" y="57150"/>
            <a:ext cx="9144000" cy="6742113"/>
          </a:xfrm>
          <a:prstGeom prst="rect">
            <a:avLst/>
          </a:prstGeom>
          <a:blipFill dpi="0" rotWithShape="1">
            <a:blip r:embed="rId2"/>
            <a:srcRect/>
            <a:stretch>
              <a:fillRect b="-67"/>
            </a:stretch>
          </a:blipFill>
          <a:ln w="9525">
            <a:solidFill>
              <a:schemeClr val="tx1"/>
            </a:solidFill>
            <a:miter lim="800000"/>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descr="Pelajaran-03_Page_10_Image_0002"/>
          <p:cNvSpPr>
            <a:spLocks noGrp="1" noChangeAspect="1" noChangeArrowheads="1"/>
          </p:cNvSpPr>
          <p:nvPr isPhoto="1"/>
        </p:nvSpPr>
        <p:spPr bwMode="auto">
          <a:xfrm>
            <a:off x="0" y="57150"/>
            <a:ext cx="9144000" cy="6742113"/>
          </a:xfrm>
          <a:prstGeom prst="rect">
            <a:avLst/>
          </a:prstGeom>
          <a:blipFill dpi="0" rotWithShape="1">
            <a:blip r:embed="rId2"/>
            <a:srcRect/>
            <a:stretch>
              <a:fillRect b="-67"/>
            </a:stretch>
          </a:blipFill>
          <a:ln w="9525">
            <a:solidFill>
              <a:schemeClr val="tx1"/>
            </a:solidFill>
            <a:miter lim="800000"/>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descr="Pelajaran-03_Page_08_Image_0001"/>
          <p:cNvSpPr>
            <a:spLocks noGrp="1" noChangeAspect="1" noChangeArrowheads="1"/>
          </p:cNvSpPr>
          <p:nvPr isPhoto="1"/>
        </p:nvSpPr>
        <p:spPr bwMode="auto">
          <a:xfrm>
            <a:off x="0" y="57150"/>
            <a:ext cx="9144000" cy="6742113"/>
          </a:xfrm>
          <a:prstGeom prst="rect">
            <a:avLst/>
          </a:prstGeom>
          <a:blipFill dpi="0" rotWithShape="1">
            <a:blip r:embed="rId2"/>
            <a:srcRect/>
            <a:stretch>
              <a:fillRect b="-67"/>
            </a:stretch>
          </a:blipFill>
          <a:ln w="9525">
            <a:solidFill>
              <a:schemeClr val="tx1"/>
            </a:solidFill>
            <a:miter lim="800000"/>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esus datang2.jpg"/>
          <p:cNvPicPr>
            <a:picLocks noChangeAspect="1"/>
          </p:cNvPicPr>
          <p:nvPr/>
        </p:nvPicPr>
        <p:blipFill>
          <a:blip r:embed="rId2">
            <a:lum bright="55000" contrast="-88000"/>
          </a:blip>
          <a:stretch>
            <a:fillRect/>
          </a:stretch>
        </p:blipFill>
        <p:spPr>
          <a:xfrm>
            <a:off x="0" y="0"/>
            <a:ext cx="9144000" cy="6858000"/>
          </a:xfrm>
          <a:prstGeom prst="rect">
            <a:avLst/>
          </a:prstGeom>
        </p:spPr>
      </p:pic>
      <p:sp>
        <p:nvSpPr>
          <p:cNvPr id="3" name="TextBox 2"/>
          <p:cNvSpPr txBox="1"/>
          <p:nvPr/>
        </p:nvSpPr>
        <p:spPr>
          <a:xfrm>
            <a:off x="457200" y="457200"/>
            <a:ext cx="8229600" cy="6001643"/>
          </a:xfrm>
          <a:prstGeom prst="rect">
            <a:avLst/>
          </a:prstGeom>
          <a:noFill/>
        </p:spPr>
        <p:txBody>
          <a:bodyPr wrap="square" rtlCol="0">
            <a:spAutoFit/>
          </a:bodyPr>
          <a:lstStyle/>
          <a:p>
            <a:r>
              <a:rPr lang="en-US" sz="2400" b="1" dirty="0" err="1" smtClean="0"/>
              <a:t>Semua</a:t>
            </a:r>
            <a:r>
              <a:rPr lang="en-US" sz="2400" b="1" dirty="0" smtClean="0"/>
              <a:t> </a:t>
            </a:r>
            <a:r>
              <a:rPr lang="en-US" sz="2400" b="1" dirty="0" err="1" smtClean="0"/>
              <a:t>orang</a:t>
            </a:r>
            <a:r>
              <a:rPr lang="en-US" sz="2400" b="1" dirty="0" smtClean="0"/>
              <a:t> yang </a:t>
            </a:r>
            <a:r>
              <a:rPr lang="en-US" sz="2400" b="1" dirty="0" err="1" smtClean="0"/>
              <a:t>hidup</a:t>
            </a:r>
            <a:r>
              <a:rPr lang="en-US" sz="2400" b="1" dirty="0" smtClean="0"/>
              <a:t> </a:t>
            </a:r>
            <a:r>
              <a:rPr lang="en-US" sz="2400" b="1" dirty="0" err="1" smtClean="0"/>
              <a:t>di</a:t>
            </a:r>
            <a:r>
              <a:rPr lang="en-US" sz="2400" b="1" dirty="0" smtClean="0"/>
              <a:t> </a:t>
            </a:r>
            <a:r>
              <a:rPr lang="en-US" sz="2400" b="1" dirty="0" err="1" smtClean="0"/>
              <a:t>bumi</a:t>
            </a:r>
            <a:r>
              <a:rPr lang="en-US" sz="2400" b="1" dirty="0" smtClean="0"/>
              <a:t> </a:t>
            </a:r>
            <a:r>
              <a:rPr lang="en-US" sz="2400" b="1" dirty="0" err="1" smtClean="0"/>
              <a:t>pada</a:t>
            </a:r>
            <a:r>
              <a:rPr lang="en-US" sz="2400" b="1" dirty="0" smtClean="0"/>
              <a:t> </a:t>
            </a:r>
            <a:r>
              <a:rPr lang="en-US" sz="2400" b="1" dirty="0" err="1" smtClean="0"/>
              <a:t>saat</a:t>
            </a:r>
            <a:r>
              <a:rPr lang="en-US" sz="2400" b="1" dirty="0" smtClean="0"/>
              <a:t> </a:t>
            </a:r>
            <a:r>
              <a:rPr lang="en-US" sz="2400" b="1" dirty="0" err="1" smtClean="0"/>
              <a:t>Yesus</a:t>
            </a:r>
            <a:r>
              <a:rPr lang="en-US" sz="2400" b="1" dirty="0" smtClean="0"/>
              <a:t> </a:t>
            </a:r>
            <a:r>
              <a:rPr lang="en-US" sz="2400" b="1" dirty="0" err="1" smtClean="0"/>
              <a:t>datang</a:t>
            </a:r>
            <a:r>
              <a:rPr lang="en-US" sz="2400" b="1" dirty="0" smtClean="0"/>
              <a:t> </a:t>
            </a:r>
            <a:r>
              <a:rPr lang="en-US" sz="2400" b="1" dirty="0" err="1" smtClean="0"/>
              <a:t>nanti</a:t>
            </a:r>
            <a:r>
              <a:rPr lang="en-US" sz="2400" b="1" dirty="0" smtClean="0"/>
              <a:t> </a:t>
            </a:r>
            <a:r>
              <a:rPr lang="en-US" sz="2400" b="1" dirty="0" err="1" smtClean="0"/>
              <a:t>akan</a:t>
            </a:r>
            <a:r>
              <a:rPr lang="en-US" sz="2400" b="1" dirty="0" smtClean="0"/>
              <a:t> </a:t>
            </a:r>
            <a:r>
              <a:rPr lang="en-US" sz="2400" b="1" dirty="0" err="1" smtClean="0"/>
              <a:t>melihat</a:t>
            </a:r>
            <a:r>
              <a:rPr lang="en-US" sz="2400" b="1" dirty="0" smtClean="0"/>
              <a:t> Dia. </a:t>
            </a:r>
            <a:r>
              <a:rPr lang="en-US" sz="2400" b="1" dirty="0" err="1" smtClean="0"/>
              <a:t>Kecemerlangan</a:t>
            </a:r>
            <a:r>
              <a:rPr lang="en-US" sz="2400" b="1" dirty="0" smtClean="0"/>
              <a:t> </a:t>
            </a:r>
            <a:r>
              <a:rPr lang="en-US" sz="2400" b="1" dirty="0" err="1" smtClean="0"/>
              <a:t>tiga</a:t>
            </a:r>
            <a:r>
              <a:rPr lang="en-US" sz="2400" b="1" dirty="0"/>
              <a:t> </a:t>
            </a:r>
            <a:r>
              <a:rPr lang="en-US" sz="2400" b="1" dirty="0" smtClean="0"/>
              <a:t>kali </a:t>
            </a:r>
            <a:r>
              <a:rPr lang="en-US" sz="2400" b="1" dirty="0" err="1" smtClean="0"/>
              <a:t>lipat</a:t>
            </a:r>
            <a:r>
              <a:rPr lang="en-US" sz="2400" b="1" dirty="0" smtClean="0"/>
              <a:t> (Lukas 9:26) </a:t>
            </a:r>
            <a:r>
              <a:rPr lang="en-US" sz="2400" b="1" dirty="0" err="1" smtClean="0"/>
              <a:t>akan</a:t>
            </a:r>
            <a:r>
              <a:rPr lang="en-US" sz="2400" b="1" dirty="0" smtClean="0"/>
              <a:t> </a:t>
            </a:r>
            <a:r>
              <a:rPr lang="en-US" sz="2400" b="1" dirty="0" err="1" smtClean="0"/>
              <a:t>terbentang</a:t>
            </a:r>
            <a:r>
              <a:rPr lang="en-US" sz="2400" b="1" dirty="0" smtClean="0"/>
              <a:t> </a:t>
            </a:r>
            <a:r>
              <a:rPr lang="en-US" sz="2400" b="1" dirty="0" err="1" smtClean="0"/>
              <a:t>dari</a:t>
            </a:r>
            <a:r>
              <a:rPr lang="en-US" sz="2400" b="1" dirty="0" smtClean="0"/>
              <a:t> </a:t>
            </a:r>
            <a:r>
              <a:rPr lang="en-US" sz="2400" b="1" dirty="0" err="1" smtClean="0"/>
              <a:t>ufuk</a:t>
            </a:r>
            <a:r>
              <a:rPr lang="en-US" sz="2400" b="1" dirty="0" smtClean="0"/>
              <a:t> </a:t>
            </a:r>
            <a:r>
              <a:rPr lang="en-US" sz="2400" b="1" dirty="0" err="1" smtClean="0"/>
              <a:t>ke</a:t>
            </a:r>
            <a:r>
              <a:rPr lang="en-US" sz="2400" b="1" dirty="0" smtClean="0"/>
              <a:t> </a:t>
            </a:r>
            <a:r>
              <a:rPr lang="en-US" sz="2400" b="1" dirty="0" err="1" smtClean="0"/>
              <a:t>ufuk</a:t>
            </a:r>
            <a:r>
              <a:rPr lang="en-US" sz="2400" b="1" dirty="0" smtClean="0"/>
              <a:t>, </a:t>
            </a:r>
            <a:r>
              <a:rPr lang="en-US" sz="2400" b="1" dirty="0" err="1" smtClean="0"/>
              <a:t>dan</a:t>
            </a:r>
            <a:r>
              <a:rPr lang="en-US" sz="2400" b="1" dirty="0" smtClean="0"/>
              <a:t> </a:t>
            </a:r>
            <a:r>
              <a:rPr lang="en-US" sz="2400" b="1" dirty="0" err="1" smtClean="0"/>
              <a:t>udara</a:t>
            </a:r>
            <a:r>
              <a:rPr lang="en-US" sz="2400" b="1" dirty="0" smtClean="0"/>
              <a:t> </a:t>
            </a:r>
            <a:r>
              <a:rPr lang="en-US" sz="2400" b="1" dirty="0" err="1" smtClean="0"/>
              <a:t>akan</a:t>
            </a:r>
            <a:r>
              <a:rPr lang="en-US" sz="2400" b="1" dirty="0" smtClean="0"/>
              <a:t> </a:t>
            </a:r>
            <a:r>
              <a:rPr lang="en-US" sz="2400" b="1" dirty="0" err="1" smtClean="0"/>
              <a:t>dipenuhi</a:t>
            </a:r>
            <a:r>
              <a:rPr lang="en-US" sz="2400" b="1" dirty="0" smtClean="0"/>
              <a:t> </a:t>
            </a:r>
            <a:r>
              <a:rPr lang="en-US" sz="2400" b="1" dirty="0" err="1" smtClean="0"/>
              <a:t>oleh</a:t>
            </a:r>
            <a:r>
              <a:rPr lang="en-US" sz="2400" b="1" dirty="0" smtClean="0"/>
              <a:t> </a:t>
            </a:r>
            <a:r>
              <a:rPr lang="en-US" sz="2400" b="1" dirty="0" err="1" smtClean="0"/>
              <a:t>sinar</a:t>
            </a:r>
            <a:r>
              <a:rPr lang="en-US" sz="2400" b="1" dirty="0" smtClean="0"/>
              <a:t> </a:t>
            </a:r>
            <a:r>
              <a:rPr lang="en-US" sz="2400" b="1" dirty="0" err="1" smtClean="0"/>
              <a:t>kemuliaan</a:t>
            </a:r>
            <a:r>
              <a:rPr lang="en-US" sz="2400" b="1" dirty="0" smtClean="0"/>
              <a:t> </a:t>
            </a:r>
            <a:r>
              <a:rPr lang="en-US" sz="2400" b="1" dirty="0" err="1" smtClean="0"/>
              <a:t>seperti</a:t>
            </a:r>
            <a:r>
              <a:rPr lang="en-US" sz="2400" b="1" dirty="0" smtClean="0"/>
              <a:t> </a:t>
            </a:r>
            <a:r>
              <a:rPr lang="en-US" sz="2400" b="1" dirty="0" err="1" smtClean="0"/>
              <a:t>kilat</a:t>
            </a:r>
            <a:r>
              <a:rPr lang="en-US" sz="2400" b="1" dirty="0" smtClean="0"/>
              <a:t>. </a:t>
            </a:r>
            <a:r>
              <a:rPr lang="en-US" sz="2400" b="1" dirty="0" err="1" smtClean="0"/>
              <a:t>Tak</a:t>
            </a:r>
            <a:r>
              <a:rPr lang="en-US" sz="2400" b="1" dirty="0" smtClean="0"/>
              <a:t> </a:t>
            </a:r>
            <a:r>
              <a:rPr lang="en-US" sz="2400" b="1" dirty="0" err="1" smtClean="0"/>
              <a:t>ada</a:t>
            </a:r>
            <a:r>
              <a:rPr lang="en-US" sz="2400" b="1" dirty="0" smtClean="0"/>
              <a:t> </a:t>
            </a:r>
            <a:r>
              <a:rPr lang="en-US" sz="2400" b="1" dirty="0" err="1" smtClean="0"/>
              <a:t>seorang</a:t>
            </a:r>
            <a:r>
              <a:rPr lang="en-US" sz="2400" b="1" dirty="0" smtClean="0"/>
              <a:t> pun yang </a:t>
            </a:r>
            <a:r>
              <a:rPr lang="en-US" sz="2400" b="1" dirty="0" err="1" smtClean="0"/>
              <a:t>bisa</a:t>
            </a:r>
            <a:r>
              <a:rPr lang="en-US" sz="2400" b="1" dirty="0" smtClean="0"/>
              <a:t> </a:t>
            </a:r>
            <a:r>
              <a:rPr lang="en-US" sz="2400" b="1" dirty="0" err="1" smtClean="0"/>
              <a:t>bersembunyi</a:t>
            </a:r>
            <a:r>
              <a:rPr lang="en-US" sz="2400" b="1" dirty="0" smtClean="0"/>
              <a:t>. </a:t>
            </a:r>
            <a:r>
              <a:rPr lang="en-US" sz="2400" b="1" dirty="0" err="1" smtClean="0"/>
              <a:t>Semua</a:t>
            </a:r>
            <a:r>
              <a:rPr lang="en-US" sz="2400" b="1" dirty="0" smtClean="0"/>
              <a:t> </a:t>
            </a:r>
            <a:r>
              <a:rPr lang="en-US" sz="2400" b="1" dirty="0" err="1" smtClean="0"/>
              <a:t>umat</a:t>
            </a:r>
            <a:r>
              <a:rPr lang="en-US" sz="2400" b="1" dirty="0" smtClean="0"/>
              <a:t> </a:t>
            </a:r>
            <a:r>
              <a:rPr lang="en-US" sz="2400" b="1" dirty="0" err="1" smtClean="0"/>
              <a:t>manusia</a:t>
            </a:r>
            <a:r>
              <a:rPr lang="en-US" sz="2400" b="1" dirty="0" smtClean="0"/>
              <a:t> </a:t>
            </a:r>
            <a:r>
              <a:rPr lang="en-US" sz="2400" b="1" dirty="0" err="1" smtClean="0"/>
              <a:t>akan</a:t>
            </a:r>
            <a:r>
              <a:rPr lang="en-US" sz="2400" b="1" dirty="0" smtClean="0"/>
              <a:t> </a:t>
            </a:r>
            <a:r>
              <a:rPr lang="en-US" sz="2400" b="1" dirty="0" err="1" smtClean="0"/>
              <a:t>terpaksa</a:t>
            </a:r>
            <a:r>
              <a:rPr lang="en-US" sz="2400" b="1" dirty="0" smtClean="0"/>
              <a:t> </a:t>
            </a:r>
            <a:r>
              <a:rPr lang="en-US" sz="2400" b="1" dirty="0" err="1" smtClean="0"/>
              <a:t>melihat</a:t>
            </a:r>
            <a:r>
              <a:rPr lang="en-US" sz="2400" b="1" dirty="0" smtClean="0"/>
              <a:t> </a:t>
            </a:r>
            <a:r>
              <a:rPr lang="en-US" sz="2400" b="1" dirty="0" err="1" smtClean="0"/>
              <a:t>wajah</a:t>
            </a:r>
            <a:r>
              <a:rPr lang="en-US" sz="2400" b="1" dirty="0" smtClean="0"/>
              <a:t> </a:t>
            </a:r>
            <a:r>
              <a:rPr lang="en-US" sz="2400" b="1" dirty="0" err="1" smtClean="0"/>
              <a:t>Yesus</a:t>
            </a:r>
            <a:r>
              <a:rPr lang="en-US" sz="2400" b="1" dirty="0" smtClean="0"/>
              <a:t> </a:t>
            </a:r>
            <a:r>
              <a:rPr lang="en-US" sz="2400" b="1" dirty="0" err="1" smtClean="0"/>
              <a:t>Kristus</a:t>
            </a:r>
            <a:r>
              <a:rPr lang="en-US" sz="2400" b="1" dirty="0" smtClean="0"/>
              <a:t>.</a:t>
            </a:r>
          </a:p>
          <a:p>
            <a:endParaRPr lang="en-US" sz="2400" b="1" dirty="0"/>
          </a:p>
          <a:p>
            <a:r>
              <a:rPr lang="en-US" sz="2400" b="1" dirty="0" err="1" smtClean="0"/>
              <a:t>Kedatangan</a:t>
            </a:r>
            <a:r>
              <a:rPr lang="en-US" sz="2400" b="1" dirty="0" smtClean="0"/>
              <a:t> </a:t>
            </a:r>
            <a:r>
              <a:rPr lang="en-US" sz="2400" b="1" dirty="0" err="1" smtClean="0"/>
              <a:t>Yesus</a:t>
            </a:r>
            <a:r>
              <a:rPr lang="en-US" sz="2400" b="1" dirty="0" smtClean="0"/>
              <a:t> </a:t>
            </a:r>
            <a:r>
              <a:rPr lang="en-US" sz="2400" b="1" dirty="0" err="1" smtClean="0"/>
              <a:t>Kristus</a:t>
            </a:r>
            <a:r>
              <a:rPr lang="en-US" sz="2400" b="1" dirty="0" smtClean="0"/>
              <a:t> </a:t>
            </a:r>
            <a:r>
              <a:rPr lang="en-US" sz="2400" b="1" dirty="0" err="1" smtClean="0"/>
              <a:t>juga</a:t>
            </a:r>
            <a:r>
              <a:rPr lang="en-US" sz="2400" b="1" dirty="0" smtClean="0"/>
              <a:t> </a:t>
            </a:r>
            <a:r>
              <a:rPr lang="en-US" sz="2400" b="1" dirty="0" err="1" smtClean="0"/>
              <a:t>tidak</a:t>
            </a:r>
            <a:r>
              <a:rPr lang="en-US" sz="2400" b="1" dirty="0" smtClean="0"/>
              <a:t> </a:t>
            </a:r>
            <a:r>
              <a:rPr lang="en-US" sz="2400" b="1" dirty="0" err="1" smtClean="0"/>
              <a:t>terjadi</a:t>
            </a:r>
            <a:r>
              <a:rPr lang="en-US" sz="2400" b="1" dirty="0" smtClean="0"/>
              <a:t> </a:t>
            </a:r>
            <a:r>
              <a:rPr lang="en-US" sz="2400" b="1" dirty="0" err="1" smtClean="0"/>
              <a:t>pada</a:t>
            </a:r>
            <a:r>
              <a:rPr lang="en-US" sz="2400" b="1" dirty="0" smtClean="0"/>
              <a:t> </a:t>
            </a:r>
            <a:r>
              <a:rPr lang="en-US" sz="2400" b="1" dirty="0" err="1" smtClean="0"/>
              <a:t>waktu</a:t>
            </a:r>
            <a:r>
              <a:rPr lang="en-US" sz="2400" b="1" dirty="0" smtClean="0"/>
              <a:t> </a:t>
            </a:r>
            <a:r>
              <a:rPr lang="en-US" sz="2400" b="1" dirty="0" err="1" smtClean="0"/>
              <a:t>seseorang</a:t>
            </a:r>
            <a:r>
              <a:rPr lang="en-US" sz="2400" b="1" dirty="0" smtClean="0"/>
              <a:t> </a:t>
            </a:r>
            <a:r>
              <a:rPr lang="en-US" sz="2400" b="1" dirty="0" err="1" smtClean="0"/>
              <a:t>mati</a:t>
            </a:r>
            <a:r>
              <a:rPr lang="en-US" sz="2400" b="1" dirty="0" smtClean="0"/>
              <a:t>; </a:t>
            </a:r>
            <a:r>
              <a:rPr lang="en-US" sz="2400" b="1" dirty="0" err="1" smtClean="0"/>
              <a:t>kedatangan</a:t>
            </a:r>
            <a:r>
              <a:rPr lang="en-US" sz="2400" b="1" dirty="0" smtClean="0"/>
              <a:t> </a:t>
            </a:r>
            <a:r>
              <a:rPr lang="en-US" sz="2400" b="1" dirty="0" err="1" smtClean="0"/>
              <a:t>Yesus</a:t>
            </a:r>
            <a:r>
              <a:rPr lang="en-US" sz="2400" b="1" dirty="0" smtClean="0"/>
              <a:t> </a:t>
            </a:r>
            <a:r>
              <a:rPr lang="en-US" sz="2400" b="1" dirty="0" err="1" smtClean="0"/>
              <a:t>Kristus</a:t>
            </a:r>
            <a:r>
              <a:rPr lang="en-US" sz="2400" b="1" dirty="0" smtClean="0"/>
              <a:t> </a:t>
            </a:r>
            <a:r>
              <a:rPr lang="en-US" sz="2400" b="1" dirty="0" err="1" smtClean="0"/>
              <a:t>juga</a:t>
            </a:r>
            <a:r>
              <a:rPr lang="en-US" sz="2400" b="1" dirty="0" smtClean="0"/>
              <a:t> </a:t>
            </a:r>
            <a:r>
              <a:rPr lang="en-US" sz="2400" b="1" dirty="0" err="1" smtClean="0"/>
              <a:t>bukan</a:t>
            </a:r>
            <a:r>
              <a:rPr lang="en-US" sz="2400" b="1" dirty="0" smtClean="0"/>
              <a:t> </a:t>
            </a:r>
            <a:r>
              <a:rPr lang="en-US" sz="2400" b="1" dirty="0" err="1" smtClean="0"/>
              <a:t>sesuatu</a:t>
            </a:r>
            <a:r>
              <a:rPr lang="en-US" sz="2400" b="1" dirty="0" smtClean="0"/>
              <a:t> yang </a:t>
            </a:r>
            <a:r>
              <a:rPr lang="en-US" sz="2400" b="1" dirty="0" err="1" smtClean="0"/>
              <a:t>hanya</a:t>
            </a:r>
            <a:r>
              <a:rPr lang="en-US" sz="2400" b="1" dirty="0" smtClean="0"/>
              <a:t> </a:t>
            </a:r>
            <a:r>
              <a:rPr lang="en-US" sz="2400" b="1" dirty="0" err="1" smtClean="0"/>
              <a:t>simbolis</a:t>
            </a:r>
            <a:r>
              <a:rPr lang="en-US" sz="2400" b="1" dirty="0" smtClean="0"/>
              <a:t> – </a:t>
            </a:r>
            <a:r>
              <a:rPr lang="en-US" sz="2400" b="1" dirty="0" err="1" smtClean="0"/>
              <a:t>yaitu</a:t>
            </a:r>
            <a:r>
              <a:rPr lang="en-US" sz="2400" b="1" dirty="0" smtClean="0"/>
              <a:t> </a:t>
            </a:r>
            <a:r>
              <a:rPr lang="en-US" sz="2400" b="1" dirty="0" err="1" smtClean="0"/>
              <a:t>ajaran</a:t>
            </a:r>
            <a:r>
              <a:rPr lang="en-US" sz="2400" b="1" dirty="0" smtClean="0"/>
              <a:t> </a:t>
            </a:r>
            <a:r>
              <a:rPr lang="en-US" sz="2400" b="1" dirty="0" err="1" smtClean="0"/>
              <a:t>bahwa</a:t>
            </a:r>
            <a:r>
              <a:rPr lang="en-US" sz="2400" b="1" dirty="0" smtClean="0"/>
              <a:t> </a:t>
            </a:r>
            <a:r>
              <a:rPr lang="en-US" sz="2400" b="1" dirty="0" err="1" smtClean="0"/>
              <a:t>Yesus</a:t>
            </a:r>
            <a:r>
              <a:rPr lang="en-US" sz="2400" b="1" dirty="0" smtClean="0"/>
              <a:t> </a:t>
            </a:r>
            <a:r>
              <a:rPr lang="en-US" sz="2400" b="1" dirty="0" err="1" smtClean="0"/>
              <a:t>tidak</a:t>
            </a:r>
            <a:r>
              <a:rPr lang="en-US" sz="2400" b="1" dirty="0" smtClean="0"/>
              <a:t> </a:t>
            </a:r>
            <a:r>
              <a:rPr lang="en-US" sz="2400" b="1" dirty="0" err="1" smtClean="0"/>
              <a:t>datang</a:t>
            </a:r>
            <a:r>
              <a:rPr lang="en-US" sz="2400" b="1" dirty="0" smtClean="0"/>
              <a:t> </a:t>
            </a:r>
            <a:r>
              <a:rPr lang="en-US" sz="2400" b="1" dirty="0" err="1" smtClean="0"/>
              <a:t>sungguhan</a:t>
            </a:r>
            <a:r>
              <a:rPr lang="en-US" sz="2400" b="1" dirty="0" smtClean="0"/>
              <a:t> </a:t>
            </a:r>
            <a:r>
              <a:rPr lang="en-US" sz="2400" b="1" dirty="0" err="1" smtClean="0"/>
              <a:t>tapi</a:t>
            </a:r>
            <a:r>
              <a:rPr lang="en-US" sz="2400" b="1" dirty="0" smtClean="0"/>
              <a:t> </a:t>
            </a:r>
            <a:r>
              <a:rPr lang="en-US" sz="2400" b="1" dirty="0" err="1" smtClean="0"/>
              <a:t>hanyalah</a:t>
            </a:r>
            <a:r>
              <a:rPr lang="en-US" sz="2400" b="1" dirty="0" smtClean="0"/>
              <a:t> </a:t>
            </a:r>
            <a:r>
              <a:rPr lang="en-US" sz="2400" b="1" dirty="0" err="1" smtClean="0"/>
              <a:t>berupa</a:t>
            </a:r>
            <a:r>
              <a:rPr lang="en-US" sz="2400" b="1" dirty="0" smtClean="0"/>
              <a:t> </a:t>
            </a:r>
            <a:r>
              <a:rPr lang="en-US" sz="2400" b="1" dirty="0" err="1" smtClean="0"/>
              <a:t>perbaikan</a:t>
            </a:r>
            <a:r>
              <a:rPr lang="en-US" sz="2400" b="1" dirty="0" smtClean="0"/>
              <a:t> </a:t>
            </a:r>
            <a:r>
              <a:rPr lang="en-US" sz="2400" b="1" dirty="0" err="1" smtClean="0"/>
              <a:t>kondisi</a:t>
            </a:r>
            <a:r>
              <a:rPr lang="en-US" sz="2400" b="1" dirty="0" smtClean="0"/>
              <a:t> planet </a:t>
            </a:r>
            <a:r>
              <a:rPr lang="en-US" sz="2400" b="1" dirty="0" err="1" smtClean="0"/>
              <a:t>bumi</a:t>
            </a:r>
            <a:r>
              <a:rPr lang="en-US" sz="2400" b="1" dirty="0" smtClean="0"/>
              <a:t>. </a:t>
            </a:r>
            <a:r>
              <a:rPr lang="en-US" sz="2400" b="1" dirty="0" err="1" smtClean="0"/>
              <a:t>Kedatangan</a:t>
            </a:r>
            <a:r>
              <a:rPr lang="en-US" sz="2400" b="1" dirty="0" smtClean="0"/>
              <a:t> </a:t>
            </a:r>
            <a:r>
              <a:rPr lang="en-US" sz="2400" b="1" dirty="0" err="1" smtClean="0"/>
              <a:t>Yesus</a:t>
            </a:r>
            <a:r>
              <a:rPr lang="en-US" sz="2400" b="1" dirty="0" smtClean="0"/>
              <a:t> </a:t>
            </a:r>
            <a:r>
              <a:rPr lang="en-US" sz="2400" b="1" dirty="0" err="1" smtClean="0"/>
              <a:t>Kristus</a:t>
            </a:r>
            <a:r>
              <a:rPr lang="en-US" sz="2400" b="1" dirty="0" smtClean="0"/>
              <a:t> yang </a:t>
            </a:r>
            <a:r>
              <a:rPr lang="en-US" sz="2400" b="1" dirty="0" err="1" smtClean="0"/>
              <a:t>kedua</a:t>
            </a:r>
            <a:r>
              <a:rPr lang="en-US" sz="2400" b="1" dirty="0" smtClean="0"/>
              <a:t> kali </a:t>
            </a:r>
            <a:r>
              <a:rPr lang="en-US" sz="2400" b="1" dirty="0" err="1" smtClean="0"/>
              <a:t>akan</a:t>
            </a:r>
            <a:r>
              <a:rPr lang="en-US" sz="2400" b="1" dirty="0" smtClean="0"/>
              <a:t> </a:t>
            </a:r>
            <a:r>
              <a:rPr lang="en-US" sz="2400" b="1" dirty="0" err="1" smtClean="0"/>
              <a:t>sangat</a:t>
            </a:r>
            <a:r>
              <a:rPr lang="en-US" sz="2400" b="1" dirty="0" smtClean="0"/>
              <a:t> </a:t>
            </a:r>
            <a:r>
              <a:rPr lang="en-US" sz="2400" b="1" dirty="0" err="1" smtClean="0"/>
              <a:t>harafiah</a:t>
            </a:r>
            <a:r>
              <a:rPr lang="en-US" sz="2400" b="1" dirty="0" smtClean="0"/>
              <a:t> (</a:t>
            </a:r>
            <a:r>
              <a:rPr lang="en-US" sz="2400" b="1" dirty="0" err="1" smtClean="0"/>
              <a:t>nyata</a:t>
            </a:r>
            <a:r>
              <a:rPr lang="en-US" sz="2400" b="1" dirty="0" smtClean="0"/>
              <a:t>), global, </a:t>
            </a:r>
            <a:r>
              <a:rPr lang="en-US" sz="2400" b="1" dirty="0" err="1" smtClean="0"/>
              <a:t>bisa</a:t>
            </a:r>
            <a:r>
              <a:rPr lang="en-US" sz="2400" b="1" dirty="0" smtClean="0"/>
              <a:t> </a:t>
            </a:r>
            <a:r>
              <a:rPr lang="en-US" sz="2400" b="1" dirty="0" err="1" smtClean="0"/>
              <a:t>dilihat</a:t>
            </a:r>
            <a:r>
              <a:rPr lang="en-US" sz="2400" b="1" dirty="0" smtClean="0"/>
              <a:t>, </a:t>
            </a:r>
            <a:r>
              <a:rPr lang="en-US" sz="2400" b="1" dirty="0" err="1" smtClean="0"/>
              <a:t>tidak</a:t>
            </a:r>
            <a:r>
              <a:rPr lang="en-US" sz="2400" b="1" dirty="0" smtClean="0"/>
              <a:t> </a:t>
            </a:r>
            <a:r>
              <a:rPr lang="en-US" sz="2400" b="1" dirty="0" err="1" smtClean="0"/>
              <a:t>diwakilkan</a:t>
            </a:r>
            <a:r>
              <a:rPr lang="en-US" sz="2400" b="1" dirty="0" smtClean="0"/>
              <a:t>, </a:t>
            </a:r>
            <a:r>
              <a:rPr lang="en-US" sz="2400" b="1" dirty="0" err="1" smtClean="0"/>
              <a:t>bersama</a:t>
            </a:r>
            <a:r>
              <a:rPr lang="en-US" sz="2400" b="1" dirty="0" smtClean="0"/>
              <a:t> </a:t>
            </a:r>
            <a:r>
              <a:rPr lang="en-US" sz="2400" b="1" dirty="0" err="1" smtClean="0"/>
              <a:t>awan-awan</a:t>
            </a:r>
            <a:r>
              <a:rPr lang="en-US" sz="2400" b="1" dirty="0" smtClean="0"/>
              <a:t>, </a:t>
            </a:r>
            <a:r>
              <a:rPr lang="en-US" sz="2400" b="1" dirty="0" err="1" smtClean="0"/>
              <a:t>untuk</a:t>
            </a:r>
            <a:r>
              <a:rPr lang="en-US" sz="2400" b="1" dirty="0" smtClean="0"/>
              <a:t> </a:t>
            </a:r>
            <a:r>
              <a:rPr lang="en-US" sz="2400" b="1" dirty="0" err="1" smtClean="0"/>
              <a:t>mengakhiri</a:t>
            </a:r>
            <a:r>
              <a:rPr lang="en-US" sz="2400" b="1" dirty="0" smtClean="0"/>
              <a:t> </a:t>
            </a:r>
            <a:r>
              <a:rPr lang="en-US" sz="2400" b="1" dirty="0" err="1" smtClean="0"/>
              <a:t>kondisi</a:t>
            </a:r>
            <a:r>
              <a:rPr lang="en-US" sz="2400" b="1" dirty="0" smtClean="0"/>
              <a:t> planet </a:t>
            </a:r>
            <a:r>
              <a:rPr lang="en-US" sz="2400" b="1" dirty="0" err="1" smtClean="0"/>
              <a:t>ini</a:t>
            </a:r>
            <a:r>
              <a:rPr lang="en-US" sz="2400" b="1" dirty="0" smtClean="0"/>
              <a:t> </a:t>
            </a:r>
            <a:r>
              <a:rPr lang="en-US" sz="2400" b="1" dirty="0" err="1" smtClean="0"/>
              <a:t>dan</a:t>
            </a:r>
            <a:r>
              <a:rPr lang="en-US" sz="2400" b="1" dirty="0" smtClean="0"/>
              <a:t> </a:t>
            </a:r>
            <a:r>
              <a:rPr lang="en-US" sz="2400" b="1" dirty="0" err="1" smtClean="0"/>
              <a:t>untuk</a:t>
            </a:r>
            <a:r>
              <a:rPr lang="en-US" sz="2400" b="1" dirty="0" smtClean="0"/>
              <a:t> </a:t>
            </a:r>
            <a:r>
              <a:rPr lang="en-US" sz="2400" b="1" dirty="0" err="1" smtClean="0"/>
              <a:t>memberi</a:t>
            </a:r>
            <a:r>
              <a:rPr lang="en-US" sz="2400" b="1" dirty="0" smtClean="0"/>
              <a:t> </a:t>
            </a:r>
            <a:r>
              <a:rPr lang="en-US" sz="2400" b="1" dirty="0" err="1" smtClean="0"/>
              <a:t>ganjaran</a:t>
            </a:r>
            <a:r>
              <a:rPr lang="en-US" sz="2400" b="1" dirty="0" smtClean="0"/>
              <a:t> </a:t>
            </a:r>
            <a:r>
              <a:rPr lang="en-US" sz="2400" b="1" dirty="0" err="1" smtClean="0"/>
              <a:t>bagi</a:t>
            </a:r>
            <a:r>
              <a:rPr lang="en-US" sz="2400" b="1" dirty="0" smtClean="0"/>
              <a:t> </a:t>
            </a:r>
            <a:r>
              <a:rPr lang="en-US" sz="2400" b="1" dirty="0" err="1" smtClean="0"/>
              <a:t>semua</a:t>
            </a:r>
            <a:r>
              <a:rPr lang="en-US" sz="2400" b="1" dirty="0" smtClean="0"/>
              <a:t> </a:t>
            </a:r>
            <a:r>
              <a:rPr lang="en-US" sz="2400" b="1" dirty="0" err="1" smtClean="0"/>
              <a:t>manusia</a:t>
            </a:r>
            <a:r>
              <a:rPr lang="en-US" sz="2400" b="1" dirty="0" smtClean="0"/>
              <a:t> – </a:t>
            </a:r>
            <a:r>
              <a:rPr lang="en-US" sz="2400" b="1" dirty="0" err="1" smtClean="0"/>
              <a:t>hidup</a:t>
            </a:r>
            <a:r>
              <a:rPr lang="en-US" sz="2400" b="1" dirty="0" smtClean="0"/>
              <a:t> </a:t>
            </a:r>
            <a:r>
              <a:rPr lang="en-US" sz="2400" b="1" dirty="0" err="1" smtClean="0"/>
              <a:t>kekal</a:t>
            </a:r>
            <a:r>
              <a:rPr lang="en-US" sz="2400" b="1" dirty="0" smtClean="0"/>
              <a:t> </a:t>
            </a:r>
            <a:r>
              <a:rPr lang="en-US" sz="2400" b="1" dirty="0" err="1" smtClean="0"/>
              <a:t>atau</a:t>
            </a:r>
            <a:r>
              <a:rPr lang="en-US" sz="2400" b="1" dirty="0" smtClean="0"/>
              <a:t> </a:t>
            </a:r>
            <a:r>
              <a:rPr lang="en-US" sz="2400" b="1" dirty="0" err="1" smtClean="0"/>
              <a:t>binasa</a:t>
            </a:r>
            <a:r>
              <a:rPr lang="en-US" sz="2400" b="1" dirty="0" smtClean="0"/>
              <a:t> </a:t>
            </a:r>
            <a:r>
              <a:rPr lang="en-US" sz="2400" b="1" dirty="0" err="1" smtClean="0"/>
              <a:t>kekal</a:t>
            </a:r>
            <a:r>
              <a:rPr lang="en-US" sz="2400" b="1" dirty="0" smtClean="0"/>
              <a: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descr="Pelajaran-03_Page_09_Image_0006"/>
          <p:cNvSpPr>
            <a:spLocks noGrp="1" noChangeAspect="1" noChangeArrowheads="1"/>
          </p:cNvSpPr>
          <p:nvPr isPhoto="1"/>
        </p:nvSpPr>
        <p:spPr bwMode="auto">
          <a:xfrm>
            <a:off x="0" y="57150"/>
            <a:ext cx="9144000" cy="6742113"/>
          </a:xfrm>
          <a:prstGeom prst="rect">
            <a:avLst/>
          </a:prstGeom>
          <a:blipFill dpi="0" rotWithShape="1">
            <a:blip r:embed="rId2"/>
            <a:srcRect/>
            <a:stretch>
              <a:fillRect b="-67"/>
            </a:stretch>
          </a:blipFill>
          <a:ln w="9525">
            <a:solidFill>
              <a:schemeClr val="tx1"/>
            </a:solidFill>
            <a:miter lim="800000"/>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hidden="1"/>
          <p:cNvSpPr>
            <a:spLocks noGrp="1" noChangeArrowheads="1"/>
          </p:cNvSpPr>
          <p:nvPr>
            <p:ph type="title"/>
          </p:nvPr>
        </p:nvSpPr>
        <p:spPr/>
        <p:txBody>
          <a:bodyPr/>
          <a:lstStyle/>
          <a:p>
            <a:endParaRPr lang="en-US"/>
          </a:p>
        </p:txBody>
      </p:sp>
      <p:sp>
        <p:nvSpPr>
          <p:cNvPr id="64515" name="Rectangle 3" descr="Pelajaran-03_Page_09_Image_0007"/>
          <p:cNvSpPr>
            <a:spLocks noGrp="1" noChangeAspect="1" noChangeArrowheads="1"/>
          </p:cNvSpPr>
          <p:nvPr isPhoto="1"/>
        </p:nvSpPr>
        <p:spPr bwMode="auto">
          <a:xfrm>
            <a:off x="0" y="57150"/>
            <a:ext cx="9144000" cy="6742113"/>
          </a:xfrm>
          <a:prstGeom prst="rect">
            <a:avLst/>
          </a:prstGeom>
          <a:blipFill dpi="0" rotWithShape="1">
            <a:blip r:embed="rId2"/>
            <a:srcRect/>
            <a:stretch>
              <a:fillRect b="-67"/>
            </a:stretch>
          </a:blipFill>
          <a:ln w="9525">
            <a:solidFill>
              <a:schemeClr val="tx1"/>
            </a:solidFill>
            <a:miter lim="800000"/>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descr="Pelajaran-03_Page_10_Image_0001"/>
          <p:cNvSpPr>
            <a:spLocks noGrp="1" noChangeAspect="1" noChangeArrowheads="1"/>
          </p:cNvSpPr>
          <p:nvPr isPhoto="1"/>
        </p:nvSpPr>
        <p:spPr bwMode="auto">
          <a:xfrm>
            <a:off x="0" y="57150"/>
            <a:ext cx="9144000" cy="6742113"/>
          </a:xfrm>
          <a:prstGeom prst="rect">
            <a:avLst/>
          </a:prstGeom>
          <a:blipFill dpi="0" rotWithShape="1">
            <a:blip r:embed="rId2"/>
            <a:srcRect/>
            <a:stretch>
              <a:fillRect b="-67"/>
            </a:stretch>
          </a:blipFill>
          <a:ln w="9525">
            <a:solidFill>
              <a:schemeClr val="tx1"/>
            </a:solidFill>
            <a:miter lim="800000"/>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hidden="1"/>
          <p:cNvSpPr>
            <a:spLocks noGrp="1" noChangeArrowheads="1"/>
          </p:cNvSpPr>
          <p:nvPr>
            <p:ph type="title"/>
          </p:nvPr>
        </p:nvSpPr>
        <p:spPr/>
        <p:txBody>
          <a:bodyPr/>
          <a:lstStyle/>
          <a:p>
            <a:endParaRPr lang="en-US"/>
          </a:p>
        </p:txBody>
      </p:sp>
      <p:sp>
        <p:nvSpPr>
          <p:cNvPr id="68611" name="Rectangle 3" descr="Pelajaran-03_Page_10_Image_0004"/>
          <p:cNvSpPr>
            <a:spLocks noGrp="1" noChangeAspect="1" noChangeArrowheads="1"/>
          </p:cNvSpPr>
          <p:nvPr isPhoto="1"/>
        </p:nvSpPr>
        <p:spPr bwMode="auto">
          <a:xfrm>
            <a:off x="0" y="57150"/>
            <a:ext cx="9144000" cy="6742113"/>
          </a:xfrm>
          <a:prstGeom prst="rect">
            <a:avLst/>
          </a:prstGeom>
          <a:blipFill dpi="0" rotWithShape="1">
            <a:blip r:embed="rId2"/>
            <a:srcRect/>
            <a:stretch>
              <a:fillRect b="-67"/>
            </a:stretch>
          </a:blipFill>
          <a:ln w="9525">
            <a:solidFill>
              <a:schemeClr val="tx1"/>
            </a:solidFill>
            <a:miter lim="800000"/>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descr="Pelajaran-03_Page_10_Image_0005"/>
          <p:cNvSpPr>
            <a:spLocks noGrp="1" noChangeAspect="1" noChangeArrowheads="1"/>
          </p:cNvSpPr>
          <p:nvPr isPhoto="1"/>
        </p:nvSpPr>
        <p:spPr bwMode="auto">
          <a:xfrm>
            <a:off x="0" y="57150"/>
            <a:ext cx="9144000" cy="6742113"/>
          </a:xfrm>
          <a:prstGeom prst="rect">
            <a:avLst/>
          </a:prstGeom>
          <a:blipFill dpi="0" rotWithShape="1">
            <a:blip r:embed="rId2"/>
            <a:srcRect/>
            <a:stretch>
              <a:fillRect b="-67"/>
            </a:stretch>
          </a:blipFill>
          <a:ln w="9525">
            <a:solidFill>
              <a:schemeClr val="tx1"/>
            </a:solidFill>
            <a:miter lim="800000"/>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descr="Pelajaran-03_Page_10_Image_0006"/>
          <p:cNvSpPr>
            <a:spLocks noGrp="1" noChangeAspect="1" noChangeArrowheads="1"/>
          </p:cNvSpPr>
          <p:nvPr isPhoto="1"/>
        </p:nvSpPr>
        <p:spPr bwMode="auto">
          <a:xfrm>
            <a:off x="0" y="57150"/>
            <a:ext cx="9144000" cy="6742113"/>
          </a:xfrm>
          <a:prstGeom prst="rect">
            <a:avLst/>
          </a:prstGeom>
          <a:blipFill dpi="0" rotWithShape="1">
            <a:blip r:embed="rId2"/>
            <a:srcRect/>
            <a:stretch>
              <a:fillRect b="-67"/>
            </a:stretch>
          </a:blipFill>
          <a:ln w="9525">
            <a:solidFill>
              <a:schemeClr val="tx1"/>
            </a:solidFill>
            <a:miter lim="800000"/>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descr="Pelajaran-03_Page_11_Image_0007"/>
          <p:cNvSpPr>
            <a:spLocks noGrp="1" noChangeAspect="1" noChangeArrowheads="1"/>
          </p:cNvSpPr>
          <p:nvPr isPhoto="1"/>
        </p:nvSpPr>
        <p:spPr bwMode="auto">
          <a:xfrm>
            <a:off x="0" y="0"/>
            <a:ext cx="9144000" cy="6858000"/>
          </a:xfrm>
          <a:prstGeom prst="rect">
            <a:avLst/>
          </a:prstGeom>
          <a:blipFill dpi="0" rotWithShape="1">
            <a:blip r:embed="rId2"/>
            <a:srcRect/>
            <a:stretch>
              <a:fillRect b="-67"/>
            </a:stretch>
          </a:blipFill>
          <a:ln w="9525">
            <a:solidFill>
              <a:schemeClr val="tx1"/>
            </a:solidFill>
            <a:miter lim="800000"/>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descr="Pelajaran-03_Page_11_Image_0008"/>
          <p:cNvSpPr>
            <a:spLocks noGrp="1" noChangeAspect="1" noChangeArrowheads="1"/>
          </p:cNvSpPr>
          <p:nvPr isPhoto="1"/>
        </p:nvSpPr>
        <p:spPr bwMode="auto">
          <a:xfrm>
            <a:off x="0" y="0"/>
            <a:ext cx="9144000" cy="6858000"/>
          </a:xfrm>
          <a:prstGeom prst="rect">
            <a:avLst/>
          </a:prstGeom>
          <a:blipFill dpi="0" rotWithShape="1">
            <a:blip r:embed="rId2"/>
            <a:srcRect/>
            <a:stretch>
              <a:fillRect b="-67"/>
            </a:stretch>
          </a:blipFill>
          <a:ln w="9525">
            <a:solidFill>
              <a:schemeClr val="tx1"/>
            </a:solidFill>
            <a:miter lim="800000"/>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descr="Pelajaran-03_Page_12_Image_0001"/>
          <p:cNvSpPr>
            <a:spLocks noGrp="1" noChangeAspect="1" noChangeArrowheads="1"/>
          </p:cNvSpPr>
          <p:nvPr isPhoto="1"/>
        </p:nvSpPr>
        <p:spPr bwMode="auto">
          <a:xfrm>
            <a:off x="0" y="0"/>
            <a:ext cx="9144000" cy="6858000"/>
          </a:xfrm>
          <a:prstGeom prst="rect">
            <a:avLst/>
          </a:prstGeom>
          <a:blipFill dpi="0" rotWithShape="1">
            <a:blip r:embed="rId2"/>
            <a:srcRect/>
            <a:stretch>
              <a:fillRect b="-67"/>
            </a:stretch>
          </a:blipFill>
          <a:ln w="9525">
            <a:solidFill>
              <a:schemeClr val="tx1"/>
            </a:solidFill>
            <a:miter lim="800000"/>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descr="Pelajaran-03_Page_12_Image_0002"/>
          <p:cNvSpPr>
            <a:spLocks noGrp="1" noChangeAspect="1" noChangeArrowheads="1"/>
          </p:cNvSpPr>
          <p:nvPr isPhoto="1"/>
        </p:nvSpPr>
        <p:spPr bwMode="auto">
          <a:xfrm>
            <a:off x="0" y="57150"/>
            <a:ext cx="9144000" cy="6742113"/>
          </a:xfrm>
          <a:prstGeom prst="rect">
            <a:avLst/>
          </a:prstGeom>
          <a:blipFill dpi="0" rotWithShape="1">
            <a:blip r:embed="rId2"/>
            <a:srcRect/>
            <a:stretch>
              <a:fillRect b="-67"/>
            </a:stretch>
          </a:blipFill>
          <a:ln w="9525">
            <a:solidFill>
              <a:schemeClr val="tx1"/>
            </a:solidFill>
            <a:miter lim="800000"/>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bg>
      <p:bgPr>
        <a:blipFill>
          <a:blip r:embed="rId2"/>
          <a:stretch>
            <a:fillRect/>
          </a:stretch>
        </a:blipFill>
        <a:effectLst/>
      </p:bgPr>
    </p:bg>
    <p:spTree>
      <p:nvGrpSpPr>
        <p:cNvPr id="1" name=""/>
        <p:cNvGrpSpPr/>
        <p:nvPr/>
      </p:nvGrpSpPr>
      <p:grpSpPr>
        <a:xfrm>
          <a:off x="0" y="0"/>
          <a:ext cx="0" cy="0"/>
          <a:chOff x="0" y="0"/>
          <a:chExt cx="0" cy="0"/>
        </a:xfrm>
      </p:grpSpPr>
      <p:sp>
        <p:nvSpPr>
          <p:cNvPr id="26626" name="WordArt 2"/>
          <p:cNvSpPr>
            <a:spLocks noChangeArrowheads="1" noChangeShapeType="1" noTextEdit="1"/>
          </p:cNvSpPr>
          <p:nvPr/>
        </p:nvSpPr>
        <p:spPr bwMode="auto">
          <a:xfrm>
            <a:off x="179388" y="260350"/>
            <a:ext cx="8886825" cy="64770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PENGHARAPAN AKAN KEDATANGAN YESUS YANG KEDUA</a:t>
            </a:r>
            <a:endParaRPr lang="en-U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endParaRPr>
          </a:p>
        </p:txBody>
      </p:sp>
      <p:sp>
        <p:nvSpPr>
          <p:cNvPr id="26627" name="Text Box 3"/>
          <p:cNvSpPr txBox="1">
            <a:spLocks noChangeArrowheads="1"/>
          </p:cNvSpPr>
          <p:nvPr/>
        </p:nvSpPr>
        <p:spPr bwMode="auto">
          <a:xfrm>
            <a:off x="323850" y="3933825"/>
            <a:ext cx="8497888" cy="2862322"/>
          </a:xfrm>
          <a:prstGeom prst="rect">
            <a:avLst/>
          </a:prstGeom>
          <a:noFill/>
          <a:ln w="9525">
            <a:noFill/>
            <a:miter lim="800000"/>
            <a:headEnd/>
            <a:tailEnd/>
          </a:ln>
          <a:effectLst/>
        </p:spPr>
        <p:txBody>
          <a:bodyPr>
            <a:spAutoFit/>
          </a:bodyPr>
          <a:lstStyle/>
          <a:p>
            <a:pPr>
              <a:spcBef>
                <a:spcPct val="50000"/>
              </a:spcBef>
            </a:pPr>
            <a:r>
              <a:rPr lang="en-US" sz="2000" b="1" dirty="0" smtClean="0">
                <a:latin typeface="Comic Sans MS" pitchFamily="66" charset="0"/>
              </a:rPr>
              <a:t>“</a:t>
            </a:r>
            <a:r>
              <a:rPr lang="en-US" sz="2000" b="1" dirty="0" err="1" smtClean="0">
                <a:latin typeface="Comic Sans MS" pitchFamily="66" charset="0"/>
              </a:rPr>
              <a:t>Salah</a:t>
            </a:r>
            <a:r>
              <a:rPr lang="en-US" sz="2000" b="1" dirty="0" smtClean="0">
                <a:latin typeface="Comic Sans MS" pitchFamily="66" charset="0"/>
              </a:rPr>
              <a:t> </a:t>
            </a:r>
            <a:r>
              <a:rPr lang="en-US" sz="2000" b="1" dirty="0" err="1" smtClean="0">
                <a:latin typeface="Comic Sans MS" pitchFamily="66" charset="0"/>
              </a:rPr>
              <a:t>satu</a:t>
            </a:r>
            <a:r>
              <a:rPr lang="en-US" sz="2000" b="1" dirty="0" smtClean="0">
                <a:latin typeface="Comic Sans MS" pitchFamily="66" charset="0"/>
              </a:rPr>
              <a:t> </a:t>
            </a:r>
            <a:r>
              <a:rPr lang="en-US" sz="2000" b="1" dirty="0" err="1" smtClean="0">
                <a:latin typeface="Comic Sans MS" pitchFamily="66" charset="0"/>
              </a:rPr>
              <a:t>kebenaran</a:t>
            </a:r>
            <a:r>
              <a:rPr lang="en-US" sz="2000" b="1" dirty="0" smtClean="0">
                <a:latin typeface="Comic Sans MS" pitchFamily="66" charset="0"/>
              </a:rPr>
              <a:t> yang paling </a:t>
            </a:r>
            <a:r>
              <a:rPr lang="en-US" sz="2000" b="1" dirty="0" err="1" smtClean="0">
                <a:latin typeface="Comic Sans MS" pitchFamily="66" charset="0"/>
              </a:rPr>
              <a:t>menggembirakan</a:t>
            </a:r>
            <a:r>
              <a:rPr lang="en-US" sz="2000" b="1" dirty="0" smtClean="0">
                <a:latin typeface="Comic Sans MS" pitchFamily="66" charset="0"/>
              </a:rPr>
              <a:t> </a:t>
            </a:r>
            <a:r>
              <a:rPr lang="en-US" sz="2000" b="1" dirty="0" err="1" smtClean="0">
                <a:latin typeface="Comic Sans MS" pitchFamily="66" charset="0"/>
              </a:rPr>
              <a:t>dan</a:t>
            </a:r>
            <a:r>
              <a:rPr lang="en-US" sz="2000" b="1" dirty="0" smtClean="0">
                <a:latin typeface="Comic Sans MS" pitchFamily="66" charset="0"/>
              </a:rPr>
              <a:t> paling </a:t>
            </a:r>
            <a:r>
              <a:rPr lang="en-US" sz="2000" b="1" dirty="0" err="1" smtClean="0">
                <a:latin typeface="Comic Sans MS" pitchFamily="66" charset="0"/>
              </a:rPr>
              <a:t>mulia</a:t>
            </a:r>
            <a:r>
              <a:rPr lang="en-US" sz="2000" b="1" dirty="0" smtClean="0">
                <a:latin typeface="Comic Sans MS" pitchFamily="66" charset="0"/>
              </a:rPr>
              <a:t> yang </a:t>
            </a:r>
            <a:r>
              <a:rPr lang="en-US" sz="2000" b="1" dirty="0" err="1" smtClean="0">
                <a:latin typeface="Comic Sans MS" pitchFamily="66" charset="0"/>
              </a:rPr>
              <a:t>dinyatakan</a:t>
            </a:r>
            <a:r>
              <a:rPr lang="en-US" sz="2000" b="1" dirty="0" smtClean="0">
                <a:latin typeface="Comic Sans MS" pitchFamily="66" charset="0"/>
              </a:rPr>
              <a:t> </a:t>
            </a:r>
            <a:r>
              <a:rPr lang="en-US" sz="2000" b="1" dirty="0" err="1" smtClean="0">
                <a:latin typeface="Comic Sans MS" pitchFamily="66" charset="0"/>
              </a:rPr>
              <a:t>di</a:t>
            </a:r>
            <a:r>
              <a:rPr lang="en-US" sz="2000" b="1" dirty="0" smtClean="0">
                <a:latin typeface="Comic Sans MS" pitchFamily="66" charset="0"/>
              </a:rPr>
              <a:t> </a:t>
            </a:r>
            <a:r>
              <a:rPr lang="en-US" sz="2000" b="1" dirty="0" err="1" smtClean="0">
                <a:latin typeface="Comic Sans MS" pitchFamily="66" charset="0"/>
              </a:rPr>
              <a:t>dalam</a:t>
            </a:r>
            <a:r>
              <a:rPr lang="en-US" sz="2000" b="1" dirty="0" smtClean="0">
                <a:latin typeface="Comic Sans MS" pitchFamily="66" charset="0"/>
              </a:rPr>
              <a:t> </a:t>
            </a:r>
            <a:r>
              <a:rPr lang="en-US" sz="2000" b="1" dirty="0" err="1" smtClean="0">
                <a:latin typeface="Comic Sans MS" pitchFamily="66" charset="0"/>
              </a:rPr>
              <a:t>Alkitab</a:t>
            </a:r>
            <a:r>
              <a:rPr lang="en-US" sz="2000" b="1" dirty="0" smtClean="0">
                <a:latin typeface="Comic Sans MS" pitchFamily="66" charset="0"/>
              </a:rPr>
              <a:t> </a:t>
            </a:r>
            <a:r>
              <a:rPr lang="en-US" sz="2000" b="1" dirty="0" err="1" smtClean="0">
                <a:latin typeface="Comic Sans MS" pitchFamily="66" charset="0"/>
              </a:rPr>
              <a:t>ialah</a:t>
            </a:r>
            <a:r>
              <a:rPr lang="en-US" sz="2000" b="1" dirty="0" smtClean="0">
                <a:latin typeface="Comic Sans MS" pitchFamily="66" charset="0"/>
              </a:rPr>
              <a:t> </a:t>
            </a:r>
            <a:r>
              <a:rPr lang="en-US" sz="2000" b="1" dirty="0" err="1" smtClean="0">
                <a:latin typeface="Comic Sans MS" pitchFamily="66" charset="0"/>
              </a:rPr>
              <a:t>kedatangan</a:t>
            </a:r>
            <a:r>
              <a:rPr lang="en-US" sz="2000" b="1" dirty="0" smtClean="0">
                <a:latin typeface="Comic Sans MS" pitchFamily="66" charset="0"/>
              </a:rPr>
              <a:t> </a:t>
            </a:r>
            <a:r>
              <a:rPr lang="en-US" sz="2000" b="1" dirty="0" err="1" smtClean="0">
                <a:latin typeface="Comic Sans MS" pitchFamily="66" charset="0"/>
              </a:rPr>
              <a:t>Kristus</a:t>
            </a:r>
            <a:r>
              <a:rPr lang="en-US" sz="2000" b="1" dirty="0" smtClean="0">
                <a:latin typeface="Comic Sans MS" pitchFamily="66" charset="0"/>
              </a:rPr>
              <a:t> yang </a:t>
            </a:r>
            <a:r>
              <a:rPr lang="en-US" sz="2000" b="1" dirty="0" err="1" smtClean="0">
                <a:latin typeface="Comic Sans MS" pitchFamily="66" charset="0"/>
              </a:rPr>
              <a:t>kedua</a:t>
            </a:r>
            <a:r>
              <a:rPr lang="en-US" sz="2000" b="1" dirty="0" smtClean="0">
                <a:latin typeface="Comic Sans MS" pitchFamily="66" charset="0"/>
              </a:rPr>
              <a:t> kali, </a:t>
            </a:r>
            <a:r>
              <a:rPr lang="en-US" sz="2000" b="1" dirty="0" err="1" smtClean="0">
                <a:latin typeface="Comic Sans MS" pitchFamily="66" charset="0"/>
              </a:rPr>
              <a:t>untuk</a:t>
            </a:r>
            <a:r>
              <a:rPr lang="en-US" sz="2000" b="1" dirty="0" smtClean="0">
                <a:latin typeface="Comic Sans MS" pitchFamily="66" charset="0"/>
              </a:rPr>
              <a:t> </a:t>
            </a:r>
            <a:r>
              <a:rPr lang="en-US" sz="2000" b="1" dirty="0" err="1" smtClean="0">
                <a:latin typeface="Comic Sans MS" pitchFamily="66" charset="0"/>
              </a:rPr>
              <a:t>menyempurnakan</a:t>
            </a:r>
            <a:r>
              <a:rPr lang="en-US" sz="2000" b="1" dirty="0" smtClean="0">
                <a:latin typeface="Comic Sans MS" pitchFamily="66" charset="0"/>
              </a:rPr>
              <a:t> </a:t>
            </a:r>
            <a:r>
              <a:rPr lang="en-US" sz="2000" b="1" dirty="0" err="1" smtClean="0">
                <a:latin typeface="Comic Sans MS" pitchFamily="66" charset="0"/>
              </a:rPr>
              <a:t>pekerjaan</a:t>
            </a:r>
            <a:r>
              <a:rPr lang="en-US" sz="2000" b="1" dirty="0" smtClean="0">
                <a:latin typeface="Comic Sans MS" pitchFamily="66" charset="0"/>
              </a:rPr>
              <a:t> </a:t>
            </a:r>
            <a:r>
              <a:rPr lang="en-US" sz="2000" b="1" dirty="0" err="1" smtClean="0">
                <a:latin typeface="Comic Sans MS" pitchFamily="66" charset="0"/>
              </a:rPr>
              <a:t>besar</a:t>
            </a:r>
            <a:r>
              <a:rPr lang="en-US" sz="2000" b="1" dirty="0" smtClean="0">
                <a:latin typeface="Comic Sans MS" pitchFamily="66" charset="0"/>
              </a:rPr>
              <a:t> </a:t>
            </a:r>
            <a:r>
              <a:rPr lang="en-US" sz="2000" b="1" dirty="0" err="1" smtClean="0">
                <a:latin typeface="Comic Sans MS" pitchFamily="66" charset="0"/>
              </a:rPr>
              <a:t>penyelamatan</a:t>
            </a:r>
            <a:r>
              <a:rPr lang="en-US" sz="2000" b="1" dirty="0" smtClean="0">
                <a:latin typeface="Comic Sans MS" pitchFamily="66" charset="0"/>
              </a:rPr>
              <a:t>. </a:t>
            </a:r>
            <a:r>
              <a:rPr lang="en-US" sz="2000" b="1" dirty="0" err="1" smtClean="0">
                <a:latin typeface="Comic Sans MS" pitchFamily="66" charset="0"/>
              </a:rPr>
              <a:t>Bagi</a:t>
            </a:r>
            <a:r>
              <a:rPr lang="en-US" sz="2000" b="1" dirty="0" smtClean="0">
                <a:latin typeface="Comic Sans MS" pitchFamily="66" charset="0"/>
              </a:rPr>
              <a:t> </a:t>
            </a:r>
            <a:r>
              <a:rPr lang="en-US" sz="2000" b="1" dirty="0" err="1" smtClean="0">
                <a:latin typeface="Comic Sans MS" pitchFamily="66" charset="0"/>
              </a:rPr>
              <a:t>umat-umat</a:t>
            </a:r>
            <a:r>
              <a:rPr lang="en-US" sz="2000" b="1" dirty="0" smtClean="0">
                <a:latin typeface="Comic Sans MS" pitchFamily="66" charset="0"/>
              </a:rPr>
              <a:t> </a:t>
            </a:r>
            <a:r>
              <a:rPr lang="en-US" sz="2000" b="1" dirty="0" err="1" smtClean="0">
                <a:latin typeface="Comic Sans MS" pitchFamily="66" charset="0"/>
              </a:rPr>
              <a:t>musafir</a:t>
            </a:r>
            <a:r>
              <a:rPr lang="en-US" sz="2000" b="1" dirty="0" smtClean="0">
                <a:latin typeface="Comic Sans MS" pitchFamily="66" charset="0"/>
              </a:rPr>
              <a:t> Allah yang </a:t>
            </a:r>
            <a:r>
              <a:rPr lang="en-US" sz="2000" b="1" dirty="0" err="1" smtClean="0">
                <a:latin typeface="Comic Sans MS" pitchFamily="66" charset="0"/>
              </a:rPr>
              <a:t>sudah</a:t>
            </a:r>
            <a:r>
              <a:rPr lang="en-US" sz="2000" b="1" dirty="0" smtClean="0">
                <a:latin typeface="Comic Sans MS" pitchFamily="66" charset="0"/>
              </a:rPr>
              <a:t> lama </a:t>
            </a:r>
            <a:r>
              <a:rPr lang="en-US" sz="2000" b="1" dirty="0" err="1" smtClean="0">
                <a:latin typeface="Comic Sans MS" pitchFamily="66" charset="0"/>
              </a:rPr>
              <a:t>berdiam</a:t>
            </a:r>
            <a:r>
              <a:rPr lang="en-US" sz="2000" b="1" dirty="0" smtClean="0">
                <a:latin typeface="Comic Sans MS" pitchFamily="66" charset="0"/>
              </a:rPr>
              <a:t> </a:t>
            </a:r>
            <a:r>
              <a:rPr lang="en-US" sz="2000" b="1" dirty="0" err="1" smtClean="0">
                <a:latin typeface="Comic Sans MS" pitchFamily="66" charset="0"/>
              </a:rPr>
              <a:t>sementara</a:t>
            </a:r>
            <a:r>
              <a:rPr lang="en-US" sz="2000" b="1" dirty="0" smtClean="0">
                <a:latin typeface="Comic Sans MS" pitchFamily="66" charset="0"/>
              </a:rPr>
              <a:t> </a:t>
            </a:r>
            <a:r>
              <a:rPr lang="en-US" sz="2000" b="1" dirty="0" err="1" smtClean="0">
                <a:latin typeface="Comic Sans MS" pitchFamily="66" charset="0"/>
              </a:rPr>
              <a:t>di</a:t>
            </a:r>
            <a:r>
              <a:rPr lang="en-US" sz="2000" b="1" dirty="0" smtClean="0">
                <a:latin typeface="Comic Sans MS" pitchFamily="66" charset="0"/>
              </a:rPr>
              <a:t> "</a:t>
            </a:r>
            <a:r>
              <a:rPr lang="en-US" sz="2000" b="1" dirty="0" err="1" smtClean="0">
                <a:latin typeface="Comic Sans MS" pitchFamily="66" charset="0"/>
              </a:rPr>
              <a:t>daerah</a:t>
            </a:r>
            <a:r>
              <a:rPr lang="en-US" sz="2000" b="1" dirty="0" smtClean="0">
                <a:latin typeface="Comic Sans MS" pitchFamily="66" charset="0"/>
              </a:rPr>
              <a:t> </a:t>
            </a:r>
            <a:r>
              <a:rPr lang="en-US" sz="2000" b="1" dirty="0" err="1" smtClean="0">
                <a:latin typeface="Comic Sans MS" pitchFamily="66" charset="0"/>
              </a:rPr>
              <a:t>bayang-bayang</a:t>
            </a:r>
            <a:r>
              <a:rPr lang="en-US" sz="2000" b="1" dirty="0" smtClean="0">
                <a:latin typeface="Comic Sans MS" pitchFamily="66" charset="0"/>
              </a:rPr>
              <a:t> </a:t>
            </a:r>
            <a:r>
              <a:rPr lang="en-US" sz="2000" b="1" dirty="0" err="1" smtClean="0">
                <a:latin typeface="Comic Sans MS" pitchFamily="66" charset="0"/>
              </a:rPr>
              <a:t>maut</a:t>
            </a:r>
            <a:r>
              <a:rPr lang="en-US" sz="2000" b="1" dirty="0" smtClean="0">
                <a:latin typeface="Comic Sans MS" pitchFamily="66" charset="0"/>
              </a:rPr>
              <a:t>," </a:t>
            </a:r>
            <a:r>
              <a:rPr lang="en-US" sz="2000" b="1" dirty="0" err="1" smtClean="0">
                <a:latin typeface="Comic Sans MS" pitchFamily="66" charset="0"/>
              </a:rPr>
              <a:t>telah</a:t>
            </a:r>
            <a:r>
              <a:rPr lang="en-US" sz="2000" b="1" dirty="0" smtClean="0">
                <a:latin typeface="Comic Sans MS" pitchFamily="66" charset="0"/>
              </a:rPr>
              <a:t> </a:t>
            </a:r>
            <a:r>
              <a:rPr lang="en-US" sz="2000" b="1" dirty="0" err="1" smtClean="0">
                <a:latin typeface="Comic Sans MS" pitchFamily="66" charset="0"/>
              </a:rPr>
              <a:t>diberikan</a:t>
            </a:r>
            <a:r>
              <a:rPr lang="en-US" sz="2000" b="1" dirty="0" smtClean="0">
                <a:latin typeface="Comic Sans MS" pitchFamily="66" charset="0"/>
              </a:rPr>
              <a:t> </a:t>
            </a:r>
            <a:r>
              <a:rPr lang="en-US" sz="2000" b="1" u="sng" dirty="0" err="1" smtClean="0">
                <a:latin typeface="Comic Sans MS" pitchFamily="66" charset="0"/>
              </a:rPr>
              <a:t>suatu</a:t>
            </a:r>
            <a:r>
              <a:rPr lang="en-US" sz="2000" b="1" u="sng" dirty="0" smtClean="0">
                <a:latin typeface="Comic Sans MS" pitchFamily="66" charset="0"/>
              </a:rPr>
              <a:t> </a:t>
            </a:r>
            <a:r>
              <a:rPr lang="en-US" sz="2000" b="1" u="sng" dirty="0" err="1" smtClean="0">
                <a:latin typeface="Comic Sans MS" pitchFamily="66" charset="0"/>
              </a:rPr>
              <a:t>pengharapan</a:t>
            </a:r>
            <a:r>
              <a:rPr lang="en-US" sz="2000" b="1" u="sng" dirty="0" smtClean="0">
                <a:latin typeface="Comic Sans MS" pitchFamily="66" charset="0"/>
              </a:rPr>
              <a:t> yang </a:t>
            </a:r>
            <a:r>
              <a:rPr lang="en-US" sz="2000" b="1" u="sng" dirty="0" err="1" smtClean="0">
                <a:latin typeface="Comic Sans MS" pitchFamily="66" charset="0"/>
              </a:rPr>
              <a:t>berharga</a:t>
            </a:r>
            <a:r>
              <a:rPr lang="en-US" sz="2000" b="1" u="sng" dirty="0" smtClean="0">
                <a:latin typeface="Comic Sans MS" pitchFamily="66" charset="0"/>
              </a:rPr>
              <a:t> yang </a:t>
            </a:r>
            <a:r>
              <a:rPr lang="en-US" sz="2000" b="1" u="sng" dirty="0" err="1" smtClean="0">
                <a:latin typeface="Comic Sans MS" pitchFamily="66" charset="0"/>
              </a:rPr>
              <a:t>mendatangkan</a:t>
            </a:r>
            <a:r>
              <a:rPr lang="en-US" sz="2000" b="1" u="sng" dirty="0" smtClean="0">
                <a:latin typeface="Comic Sans MS" pitchFamily="66" charset="0"/>
              </a:rPr>
              <a:t> </a:t>
            </a:r>
            <a:r>
              <a:rPr lang="en-US" sz="2000" b="1" u="sng" dirty="0" err="1" smtClean="0">
                <a:latin typeface="Comic Sans MS" pitchFamily="66" charset="0"/>
              </a:rPr>
              <a:t>sukacita</a:t>
            </a:r>
            <a:r>
              <a:rPr lang="en-US" sz="2000" b="1" u="sng" dirty="0" smtClean="0">
                <a:latin typeface="Comic Sans MS" pitchFamily="66" charset="0"/>
              </a:rPr>
              <a:t>, </a:t>
            </a:r>
            <a:r>
              <a:rPr lang="en-US" sz="2000" b="1" u="sng" dirty="0" err="1" smtClean="0">
                <a:latin typeface="Comic Sans MS" pitchFamily="66" charset="0"/>
              </a:rPr>
              <a:t>yaitu</a:t>
            </a:r>
            <a:r>
              <a:rPr lang="en-US" sz="2000" b="1" u="sng" dirty="0" smtClean="0">
                <a:latin typeface="Comic Sans MS" pitchFamily="66" charset="0"/>
              </a:rPr>
              <a:t> </a:t>
            </a:r>
            <a:r>
              <a:rPr lang="en-US" sz="2000" b="1" u="sng" dirty="0" err="1" smtClean="0">
                <a:latin typeface="Comic Sans MS" pitchFamily="66" charset="0"/>
              </a:rPr>
              <a:t>janji</a:t>
            </a:r>
            <a:r>
              <a:rPr lang="en-US" sz="2000" b="1" u="sng" dirty="0" smtClean="0">
                <a:latin typeface="Comic Sans MS" pitchFamily="66" charset="0"/>
              </a:rPr>
              <a:t> </a:t>
            </a:r>
            <a:r>
              <a:rPr lang="en-US" sz="2000" b="1" u="sng" dirty="0" err="1" smtClean="0">
                <a:latin typeface="Comic Sans MS" pitchFamily="66" charset="0"/>
              </a:rPr>
              <a:t>kedatangan-Nya</a:t>
            </a:r>
            <a:r>
              <a:rPr lang="en-US" sz="2000" b="1" u="sng" dirty="0" smtClean="0">
                <a:latin typeface="Comic Sans MS" pitchFamily="66" charset="0"/>
              </a:rPr>
              <a:t> </a:t>
            </a:r>
            <a:r>
              <a:rPr lang="en-US" sz="2000" b="1" u="sng" dirty="0" err="1" smtClean="0">
                <a:latin typeface="Comic Sans MS" pitchFamily="66" charset="0"/>
              </a:rPr>
              <a:t>kembali</a:t>
            </a:r>
            <a:r>
              <a:rPr lang="en-US" sz="2000" b="1" dirty="0" smtClean="0">
                <a:latin typeface="Comic Sans MS" pitchFamily="66" charset="0"/>
              </a:rPr>
              <a:t>, yang </a:t>
            </a:r>
            <a:r>
              <a:rPr lang="en-US" sz="2000" b="1" dirty="0" err="1" smtClean="0">
                <a:latin typeface="Comic Sans MS" pitchFamily="66" charset="0"/>
              </a:rPr>
              <a:t>menjadi</a:t>
            </a:r>
            <a:r>
              <a:rPr lang="en-US" sz="2000" b="1" dirty="0" smtClean="0">
                <a:latin typeface="Comic Sans MS" pitchFamily="66" charset="0"/>
              </a:rPr>
              <a:t> "</a:t>
            </a:r>
            <a:r>
              <a:rPr lang="en-US" sz="2000" b="1" dirty="0" err="1" smtClean="0">
                <a:latin typeface="Comic Sans MS" pitchFamily="66" charset="0"/>
              </a:rPr>
              <a:t>kebangkitan</a:t>
            </a:r>
            <a:r>
              <a:rPr lang="en-US" sz="2000" b="1" dirty="0" smtClean="0">
                <a:latin typeface="Comic Sans MS" pitchFamily="66" charset="0"/>
              </a:rPr>
              <a:t> </a:t>
            </a:r>
            <a:r>
              <a:rPr lang="en-US" sz="2000" b="1" dirty="0" err="1" smtClean="0">
                <a:latin typeface="Comic Sans MS" pitchFamily="66" charset="0"/>
              </a:rPr>
              <a:t>dan</a:t>
            </a:r>
            <a:r>
              <a:rPr lang="en-US" sz="2000" b="1" dirty="0" smtClean="0">
                <a:latin typeface="Comic Sans MS" pitchFamily="66" charset="0"/>
              </a:rPr>
              <a:t> </a:t>
            </a:r>
            <a:r>
              <a:rPr lang="en-US" sz="2000" b="1" dirty="0" err="1" smtClean="0">
                <a:latin typeface="Comic Sans MS" pitchFamily="66" charset="0"/>
              </a:rPr>
              <a:t>hidup</a:t>
            </a:r>
            <a:r>
              <a:rPr lang="en-US" sz="2000" b="1" dirty="0" smtClean="0">
                <a:latin typeface="Comic Sans MS" pitchFamily="66" charset="0"/>
              </a:rPr>
              <a:t>," </a:t>
            </a:r>
            <a:r>
              <a:rPr lang="en-US" sz="2000" b="1" dirty="0" err="1" smtClean="0">
                <a:latin typeface="Comic Sans MS" pitchFamily="66" charset="0"/>
              </a:rPr>
              <a:t>untuk</a:t>
            </a:r>
            <a:r>
              <a:rPr lang="en-US" sz="2000" b="1" dirty="0" smtClean="0">
                <a:latin typeface="Comic Sans MS" pitchFamily="66" charset="0"/>
              </a:rPr>
              <a:t> "</a:t>
            </a:r>
            <a:r>
              <a:rPr lang="en-US" sz="2000" b="1" dirty="0" err="1" smtClean="0">
                <a:latin typeface="Comic Sans MS" pitchFamily="66" charset="0"/>
              </a:rPr>
              <a:t>membawa</a:t>
            </a:r>
            <a:r>
              <a:rPr lang="en-US" sz="2000" b="1" dirty="0" smtClean="0">
                <a:latin typeface="Comic Sans MS" pitchFamily="66" charset="0"/>
              </a:rPr>
              <a:t> </a:t>
            </a:r>
            <a:r>
              <a:rPr lang="en-US" sz="2000" b="1" dirty="0" err="1" smtClean="0">
                <a:latin typeface="Comic Sans MS" pitchFamily="66" charset="0"/>
              </a:rPr>
              <a:t>pulang</a:t>
            </a:r>
            <a:r>
              <a:rPr lang="en-US" sz="2000" b="1" dirty="0" smtClean="0">
                <a:latin typeface="Comic Sans MS" pitchFamily="66" charset="0"/>
              </a:rPr>
              <a:t> </a:t>
            </a:r>
            <a:r>
              <a:rPr lang="en-US" sz="2000" b="1" dirty="0" err="1" smtClean="0">
                <a:latin typeface="Comic Sans MS" pitchFamily="66" charset="0"/>
              </a:rPr>
              <a:t>umat-umat-Nya</a:t>
            </a:r>
            <a:r>
              <a:rPr lang="en-US" sz="2000" b="1" dirty="0" smtClean="0">
                <a:latin typeface="Comic Sans MS" pitchFamily="66" charset="0"/>
              </a:rPr>
              <a:t> yang </a:t>
            </a:r>
            <a:r>
              <a:rPr lang="en-US" sz="2000" b="1" dirty="0" err="1" smtClean="0">
                <a:latin typeface="Comic Sans MS" pitchFamily="66" charset="0"/>
              </a:rPr>
              <a:t>terbuang</a:t>
            </a:r>
            <a:r>
              <a:rPr lang="en-US" sz="2000" b="1" dirty="0" smtClean="0">
                <a:latin typeface="Comic Sans MS" pitchFamily="66" charset="0"/>
              </a:rPr>
              <a:t>.”</a:t>
            </a:r>
            <a:endParaRPr lang="es-ES" sz="2000" b="1" dirty="0">
              <a:latin typeface="Comic Sans MS" pitchFamily="66" charset="0"/>
            </a:endParaRPr>
          </a:p>
        </p:txBody>
      </p:sp>
      <p:sp>
        <p:nvSpPr>
          <p:cNvPr id="26628" name="Text Box 4"/>
          <p:cNvSpPr txBox="1">
            <a:spLocks noChangeArrowheads="1"/>
          </p:cNvSpPr>
          <p:nvPr/>
        </p:nvSpPr>
        <p:spPr bwMode="auto">
          <a:xfrm>
            <a:off x="5257800" y="6613525"/>
            <a:ext cx="3562350" cy="276999"/>
          </a:xfrm>
          <a:prstGeom prst="rect">
            <a:avLst/>
          </a:prstGeom>
          <a:noFill/>
          <a:ln w="9525">
            <a:noFill/>
            <a:miter lim="800000"/>
            <a:headEnd/>
            <a:tailEnd/>
          </a:ln>
          <a:effectLst/>
        </p:spPr>
        <p:txBody>
          <a:bodyPr>
            <a:spAutoFit/>
          </a:bodyPr>
          <a:lstStyle/>
          <a:p>
            <a:pPr algn="r">
              <a:spcBef>
                <a:spcPct val="50000"/>
              </a:spcBef>
            </a:pPr>
            <a:r>
              <a:rPr lang="en-US" sz="1200" b="1" dirty="0">
                <a:solidFill>
                  <a:schemeClr val="bg1"/>
                </a:solidFill>
              </a:rPr>
              <a:t>E.G.W. </a:t>
            </a:r>
            <a:r>
              <a:rPr lang="en-US" sz="1200" b="1" dirty="0" smtClean="0">
                <a:solidFill>
                  <a:schemeClr val="bg1"/>
                </a:solidFill>
              </a:rPr>
              <a:t>(</a:t>
            </a:r>
            <a:r>
              <a:rPr lang="en-US" sz="1200" b="1" dirty="0" err="1" smtClean="0">
                <a:solidFill>
                  <a:schemeClr val="bg1"/>
                </a:solidFill>
              </a:rPr>
              <a:t>Kemenangan</a:t>
            </a:r>
            <a:r>
              <a:rPr lang="en-US" sz="1200" b="1" dirty="0" smtClean="0">
                <a:solidFill>
                  <a:schemeClr val="bg1"/>
                </a:solidFill>
              </a:rPr>
              <a:t> </a:t>
            </a:r>
            <a:r>
              <a:rPr lang="en-US" sz="1200" b="1" dirty="0" err="1" smtClean="0">
                <a:solidFill>
                  <a:schemeClr val="bg1"/>
                </a:solidFill>
              </a:rPr>
              <a:t>Akhir</a:t>
            </a:r>
            <a:r>
              <a:rPr lang="en-US" sz="1200" b="1" dirty="0" smtClean="0">
                <a:solidFill>
                  <a:schemeClr val="bg1"/>
                </a:solidFill>
              </a:rPr>
              <a:t>, </a:t>
            </a:r>
            <a:r>
              <a:rPr lang="en-US" sz="1200" b="1" dirty="0" err="1" smtClean="0">
                <a:solidFill>
                  <a:schemeClr val="bg1"/>
                </a:solidFill>
              </a:rPr>
              <a:t>Bab</a:t>
            </a:r>
            <a:r>
              <a:rPr lang="en-US" sz="1200" b="1" dirty="0" smtClean="0">
                <a:solidFill>
                  <a:schemeClr val="bg1"/>
                </a:solidFill>
              </a:rPr>
              <a:t> 17)</a:t>
            </a:r>
            <a:endParaRPr lang="es-ES" sz="12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fade">
                                      <p:cBhvr>
                                        <p:cTn id="7" dur="1000"/>
                                        <p:tgtEl>
                                          <p:spTgt spid="26627"/>
                                        </p:tgtEl>
                                      </p:cBhvr>
                                    </p:animEffect>
                                    <p:anim calcmode="lin" valueType="num">
                                      <p:cBhvr>
                                        <p:cTn id="8" dur="1000" fill="hold"/>
                                        <p:tgtEl>
                                          <p:spTgt spid="26627"/>
                                        </p:tgtEl>
                                        <p:attrNameLst>
                                          <p:attrName>ppt_x</p:attrName>
                                        </p:attrNameLst>
                                      </p:cBhvr>
                                      <p:tavLst>
                                        <p:tav tm="0">
                                          <p:val>
                                            <p:strVal val="#ppt_x"/>
                                          </p:val>
                                        </p:tav>
                                        <p:tav tm="100000">
                                          <p:val>
                                            <p:strVal val="#ppt_x"/>
                                          </p:val>
                                        </p:tav>
                                      </p:tavLst>
                                    </p:anim>
                                    <p:anim calcmode="lin" valueType="num">
                                      <p:cBhvr>
                                        <p:cTn id="9" dur="1000" fill="hold"/>
                                        <p:tgtEl>
                                          <p:spTgt spid="266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26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2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descr="Pelajaran-03_Page_11_Image_0004"/>
          <p:cNvSpPr>
            <a:spLocks noGrp="1" noChangeAspect="1" noChangeArrowheads="1"/>
          </p:cNvSpPr>
          <p:nvPr isPhoto="1"/>
        </p:nvSpPr>
        <p:spPr bwMode="auto">
          <a:xfrm>
            <a:off x="0" y="0"/>
            <a:ext cx="9144000" cy="6858000"/>
          </a:xfrm>
          <a:prstGeom prst="rect">
            <a:avLst/>
          </a:prstGeom>
          <a:blipFill dpi="0" rotWithShape="1">
            <a:blip r:embed="rId2"/>
            <a:srcRect/>
            <a:stretch>
              <a:fillRect b="-67"/>
            </a:stretch>
          </a:blipFill>
          <a:ln w="9525">
            <a:solidFill>
              <a:schemeClr val="tx1"/>
            </a:solidFill>
            <a:miter lim="800000"/>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descr="Pelajaran-03_Page_12_Image_0003"/>
          <p:cNvSpPr>
            <a:spLocks noGrp="1" noChangeAspect="1" noChangeArrowheads="1"/>
          </p:cNvSpPr>
          <p:nvPr isPhoto="1"/>
        </p:nvSpPr>
        <p:spPr bwMode="auto">
          <a:xfrm>
            <a:off x="0" y="0"/>
            <a:ext cx="9144000" cy="6858000"/>
          </a:xfrm>
          <a:prstGeom prst="rect">
            <a:avLst/>
          </a:prstGeom>
          <a:blipFill dpi="0" rotWithShape="1">
            <a:blip r:embed="rId2"/>
            <a:srcRect/>
            <a:stretch>
              <a:fillRect b="-67"/>
            </a:stretch>
          </a:blipFill>
          <a:ln w="9525">
            <a:solidFill>
              <a:schemeClr val="tx1"/>
            </a:solidFill>
            <a:miter lim="800000"/>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descr="Pelajaran-03_Page_12_Image_0005"/>
          <p:cNvSpPr>
            <a:spLocks noGrp="1" noChangeAspect="1" noChangeArrowheads="1"/>
          </p:cNvSpPr>
          <p:nvPr isPhoto="1"/>
        </p:nvSpPr>
        <p:spPr bwMode="auto">
          <a:xfrm>
            <a:off x="0" y="0"/>
            <a:ext cx="9144000" cy="6858000"/>
          </a:xfrm>
          <a:prstGeom prst="rect">
            <a:avLst/>
          </a:prstGeom>
          <a:blipFill dpi="0" rotWithShape="1">
            <a:blip r:embed="rId2"/>
            <a:srcRect/>
            <a:stretch>
              <a:fillRect b="-67"/>
            </a:stretch>
          </a:blipFill>
          <a:ln w="9525">
            <a:solidFill>
              <a:schemeClr val="tx1"/>
            </a:solidFill>
            <a:miter lim="800000"/>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hidden="1"/>
          <p:cNvSpPr>
            <a:spLocks noGrp="1" noChangeArrowheads="1"/>
          </p:cNvSpPr>
          <p:nvPr>
            <p:ph type="title"/>
          </p:nvPr>
        </p:nvSpPr>
        <p:spPr/>
        <p:txBody>
          <a:bodyPr/>
          <a:lstStyle/>
          <a:p>
            <a:endParaRPr lang="en-US"/>
          </a:p>
        </p:txBody>
      </p:sp>
      <p:sp>
        <p:nvSpPr>
          <p:cNvPr id="100355" name="Rectangle 3" descr="Pelajaran-03_Page_14_Image_0004"/>
          <p:cNvSpPr>
            <a:spLocks noGrp="1" noChangeAspect="1" noChangeArrowheads="1"/>
          </p:cNvSpPr>
          <p:nvPr isPhoto="1"/>
        </p:nvSpPr>
        <p:spPr bwMode="auto">
          <a:xfrm>
            <a:off x="0" y="0"/>
            <a:ext cx="9144000" cy="6858000"/>
          </a:xfrm>
          <a:prstGeom prst="rect">
            <a:avLst/>
          </a:prstGeom>
          <a:blipFill dpi="0" rotWithShape="1">
            <a:blip r:embed="rId2"/>
            <a:srcRect/>
            <a:stretch>
              <a:fillRect b="-67"/>
            </a:stretch>
          </a:blipFill>
          <a:ln w="9525">
            <a:solidFill>
              <a:schemeClr val="tx1"/>
            </a:solidFill>
            <a:miter lim="800000"/>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3" descr="Pelajaran-03_Page_14_Image_0005"/>
          <p:cNvSpPr>
            <a:spLocks noGrp="1" noChangeAspect="1" noChangeArrowheads="1"/>
          </p:cNvSpPr>
          <p:nvPr isPhoto="1"/>
        </p:nvSpPr>
        <p:spPr bwMode="auto">
          <a:xfrm>
            <a:off x="0" y="0"/>
            <a:ext cx="9144000" cy="6858000"/>
          </a:xfrm>
          <a:prstGeom prst="rect">
            <a:avLst/>
          </a:prstGeom>
          <a:blipFill dpi="0" rotWithShape="1">
            <a:blip r:embed="rId2"/>
            <a:srcRect/>
            <a:stretch>
              <a:fillRect b="-67"/>
            </a:stretch>
          </a:blipFill>
          <a:ln w="9525">
            <a:solidFill>
              <a:schemeClr val="tx1"/>
            </a:solidFill>
            <a:miter lim="800000"/>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3" descr="Pelajaran-03_Page_20_Image_0006"/>
          <p:cNvSpPr>
            <a:spLocks noGrp="1" noChangeAspect="1" noChangeArrowheads="1"/>
          </p:cNvSpPr>
          <p:nvPr isPhoto="1"/>
        </p:nvSpPr>
        <p:spPr bwMode="auto">
          <a:xfrm>
            <a:off x="0" y="0"/>
            <a:ext cx="9144000" cy="6858000"/>
          </a:xfrm>
          <a:prstGeom prst="rect">
            <a:avLst/>
          </a:prstGeom>
          <a:blipFill dpi="0" rotWithShape="1">
            <a:blip r:embed="rId2"/>
            <a:srcRect/>
            <a:stretch>
              <a:fillRect b="-67"/>
            </a:stretch>
          </a:blipFill>
          <a:ln w="9525">
            <a:solidFill>
              <a:schemeClr val="tx1"/>
            </a:solidFill>
            <a:miter lim="800000"/>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descr="Pelajaran-02_Page_18_Image_0002"/>
          <p:cNvSpPr>
            <a:spLocks noGrp="1" noChangeAspect="1" noChangeArrowheads="1"/>
          </p:cNvSpPr>
          <p:nvPr isPhoto="1"/>
        </p:nvSpPr>
        <p:spPr bwMode="auto">
          <a:xfrm>
            <a:off x="0" y="0"/>
            <a:ext cx="9144000" cy="6858000"/>
          </a:xfrm>
          <a:prstGeom prst="rect">
            <a:avLst/>
          </a:prstGeom>
          <a:blipFill dpi="0" rotWithShape="1">
            <a:blip r:embed="rId2"/>
            <a:srcRect/>
            <a:stretch>
              <a:fillRect b="-67"/>
            </a:stretch>
          </a:blipFill>
          <a:ln w="9525">
            <a:solidFill>
              <a:schemeClr val="tx1"/>
            </a:solidFill>
            <a:miter lim="800000"/>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219200" y="4876800"/>
            <a:ext cx="6705600" cy="1846659"/>
          </a:xfrm>
          <a:prstGeom prst="rect">
            <a:avLst/>
          </a:prstGeom>
          <a:solidFill>
            <a:schemeClr val="tx2">
              <a:lumMod val="40000"/>
              <a:lumOff val="60000"/>
              <a:alpha val="65000"/>
            </a:schemeClr>
          </a:solidFill>
        </p:spPr>
        <p:txBody>
          <a:bodyPr wrap="square">
            <a:spAutoFit/>
          </a:bodyPr>
          <a:lstStyle/>
          <a:p>
            <a:r>
              <a:rPr lang="sv-SE" sz="2400" b="1" dirty="0" smtClean="0">
                <a:latin typeface="Comic Sans MS" pitchFamily="66" charset="0"/>
              </a:rPr>
              <a:t>”Apabila </a:t>
            </a:r>
            <a:r>
              <a:rPr lang="sv-SE" sz="2400" b="1" dirty="0">
                <a:latin typeface="Comic Sans MS" pitchFamily="66" charset="0"/>
              </a:rPr>
              <a:t>Anak Manusia datang dalam kemuliaan-Nya dan semua malaikat bersama-sama dengan Dia, maka Ia akan bersemayam di atas takhta </a:t>
            </a:r>
            <a:r>
              <a:rPr lang="sv-SE" sz="2400" b="1" dirty="0" smtClean="0">
                <a:latin typeface="Comic Sans MS" pitchFamily="66" charset="0"/>
              </a:rPr>
              <a:t>kemuliaan-Nya” </a:t>
            </a:r>
          </a:p>
          <a:p>
            <a:pPr algn="r"/>
            <a:r>
              <a:rPr lang="sv-SE" sz="1600" b="1" dirty="0" smtClean="0">
                <a:latin typeface="Comic Sans MS" pitchFamily="66" charset="0"/>
              </a:rPr>
              <a:t>Matius 25:31</a:t>
            </a:r>
            <a:endParaRPr lang="en-US" sz="1600" b="1" dirty="0">
              <a:latin typeface="Comic Sans MS" pitchFamily="66" charset="0"/>
            </a:endParaRPr>
          </a:p>
        </p:txBody>
      </p:sp>
      <p:sp>
        <p:nvSpPr>
          <p:cNvPr id="3" name="WordArt 9" descr="43Fondo"/>
          <p:cNvSpPr>
            <a:spLocks noChangeArrowheads="1" noChangeShapeType="1" noTextEdit="1"/>
          </p:cNvSpPr>
          <p:nvPr/>
        </p:nvSpPr>
        <p:spPr bwMode="auto">
          <a:xfrm>
            <a:off x="914400" y="228600"/>
            <a:ext cx="7281862" cy="974725"/>
          </a:xfrm>
          <a:prstGeom prst="rect">
            <a:avLst/>
          </a:prstGeom>
        </p:spPr>
        <p:txBody>
          <a:bodyPr wrap="none" fromWordArt="1">
            <a:prstTxWarp prst="textPlain">
              <a:avLst>
                <a:gd name="adj" fmla="val 50000"/>
              </a:avLst>
            </a:prstTxWarp>
          </a:bodyPr>
          <a:lstStyle/>
          <a:p>
            <a:pPr algn="ctr"/>
            <a:r>
              <a:rPr lang="en-US" sz="3600" kern="10" dirty="0" err="1" smtClean="0">
                <a:ln w="9525">
                  <a:solidFill>
                    <a:srgbClr val="000000"/>
                  </a:solidFill>
                  <a:round/>
                  <a:headEnd/>
                  <a:tailEnd/>
                </a:ln>
                <a:blipFill dpi="0" rotWithShape="1">
                  <a:blip r:embed="rId3"/>
                  <a:srcRect/>
                  <a:stretch>
                    <a:fillRect/>
                  </a:stretch>
                </a:blipFill>
                <a:latin typeface="Arial Black"/>
              </a:rPr>
              <a:t>Yesus</a:t>
            </a:r>
            <a:r>
              <a:rPr lang="en-US" sz="3600" kern="10" dirty="0" smtClean="0">
                <a:ln w="9525">
                  <a:solidFill>
                    <a:srgbClr val="000000"/>
                  </a:solidFill>
                  <a:round/>
                  <a:headEnd/>
                  <a:tailEnd/>
                </a:ln>
                <a:blipFill dpi="0" rotWithShape="1">
                  <a:blip r:embed="rId3"/>
                  <a:srcRect/>
                  <a:stretch>
                    <a:fillRect/>
                  </a:stretch>
                </a:blipFill>
                <a:latin typeface="Arial Black"/>
              </a:rPr>
              <a:t> </a:t>
            </a:r>
            <a:r>
              <a:rPr lang="en-US" sz="3600" kern="10" dirty="0" err="1" smtClean="0">
                <a:ln w="9525">
                  <a:solidFill>
                    <a:srgbClr val="000000"/>
                  </a:solidFill>
                  <a:round/>
                  <a:headEnd/>
                  <a:tailEnd/>
                </a:ln>
                <a:blipFill dpi="0" rotWithShape="1">
                  <a:blip r:embed="rId3"/>
                  <a:srcRect/>
                  <a:stretch>
                    <a:fillRect/>
                  </a:stretch>
                </a:blipFill>
                <a:latin typeface="Arial Black"/>
              </a:rPr>
              <a:t>datang</a:t>
            </a:r>
            <a:r>
              <a:rPr lang="en-US" sz="3600" kern="10" dirty="0" smtClean="0">
                <a:ln w="9525">
                  <a:solidFill>
                    <a:srgbClr val="000000"/>
                  </a:solidFill>
                  <a:round/>
                  <a:headEnd/>
                  <a:tailEnd/>
                </a:ln>
                <a:blipFill dpi="0" rotWithShape="1">
                  <a:blip r:embed="rId3"/>
                  <a:srcRect/>
                  <a:stretch>
                    <a:fillRect/>
                  </a:stretch>
                </a:blipFill>
                <a:latin typeface="Arial Black"/>
              </a:rPr>
              <a:t> </a:t>
            </a:r>
            <a:r>
              <a:rPr lang="en-US" sz="3600" kern="10" dirty="0" err="1" smtClean="0">
                <a:ln w="9525">
                  <a:solidFill>
                    <a:srgbClr val="000000"/>
                  </a:solidFill>
                  <a:round/>
                  <a:headEnd/>
                  <a:tailEnd/>
                </a:ln>
                <a:blipFill dpi="0" rotWithShape="1">
                  <a:blip r:embed="rId3"/>
                  <a:srcRect/>
                  <a:stretch>
                    <a:fillRect/>
                  </a:stretch>
                </a:blipFill>
                <a:latin typeface="Arial Black"/>
              </a:rPr>
              <a:t>bersama</a:t>
            </a:r>
            <a:r>
              <a:rPr lang="en-US" sz="3600" kern="10" dirty="0" smtClean="0">
                <a:ln w="9525">
                  <a:solidFill>
                    <a:srgbClr val="000000"/>
                  </a:solidFill>
                  <a:round/>
                  <a:headEnd/>
                  <a:tailEnd/>
                </a:ln>
                <a:blipFill dpi="0" rotWithShape="1">
                  <a:blip r:embed="rId3"/>
                  <a:srcRect/>
                  <a:stretch>
                    <a:fillRect/>
                  </a:stretch>
                </a:blipFill>
                <a:latin typeface="Arial Black"/>
              </a:rPr>
              <a:t> </a:t>
            </a:r>
            <a:r>
              <a:rPr lang="en-US" sz="3600" kern="10" dirty="0" err="1" smtClean="0">
                <a:ln w="9525">
                  <a:solidFill>
                    <a:srgbClr val="000000"/>
                  </a:solidFill>
                  <a:round/>
                  <a:headEnd/>
                  <a:tailEnd/>
                </a:ln>
                <a:blipFill dpi="0" rotWithShape="1">
                  <a:blip r:embed="rId3"/>
                  <a:srcRect/>
                  <a:stretch>
                    <a:fillRect/>
                  </a:stretch>
                </a:blipFill>
                <a:latin typeface="Arial Black"/>
              </a:rPr>
              <a:t>dengan</a:t>
            </a:r>
            <a:r>
              <a:rPr lang="en-US" sz="3600" kern="10" dirty="0" smtClean="0">
                <a:ln w="9525">
                  <a:solidFill>
                    <a:srgbClr val="000000"/>
                  </a:solidFill>
                  <a:round/>
                  <a:headEnd/>
                  <a:tailEnd/>
                </a:ln>
                <a:blipFill dpi="0" rotWithShape="1">
                  <a:blip r:embed="rId3"/>
                  <a:srcRect/>
                  <a:stretch>
                    <a:fillRect/>
                  </a:stretch>
                </a:blipFill>
                <a:latin typeface="Arial Black"/>
              </a:rPr>
              <a:t> </a:t>
            </a:r>
          </a:p>
          <a:p>
            <a:pPr algn="ctr"/>
            <a:r>
              <a:rPr lang="en-US" sz="3600" kern="10" dirty="0" err="1" smtClean="0">
                <a:ln w="9525">
                  <a:solidFill>
                    <a:srgbClr val="000000"/>
                  </a:solidFill>
                  <a:round/>
                  <a:headEnd/>
                  <a:tailEnd/>
                </a:ln>
                <a:blipFill dpi="0" rotWithShape="1">
                  <a:blip r:embed="rId3"/>
                  <a:srcRect/>
                  <a:stretch>
                    <a:fillRect/>
                  </a:stretch>
                </a:blipFill>
                <a:latin typeface="Arial Black"/>
              </a:rPr>
              <a:t>malaikat-malaikat-Nya</a:t>
            </a:r>
            <a:endParaRPr lang="en-US" sz="3600" kern="10" dirty="0">
              <a:ln w="9525">
                <a:solidFill>
                  <a:srgbClr val="000000"/>
                </a:solidFill>
                <a:round/>
                <a:headEnd/>
                <a:tailEnd/>
              </a:ln>
              <a:blipFill dpi="0" rotWithShape="1">
                <a:blip r:embed="rId3"/>
                <a:srcRect/>
                <a:stretch>
                  <a:fillRect/>
                </a:stretch>
              </a:blipFill>
              <a:latin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8600" y="1295400"/>
            <a:ext cx="4572000" cy="1938992"/>
          </a:xfrm>
          <a:prstGeom prst="rect">
            <a:avLst/>
          </a:prstGeom>
          <a:solidFill>
            <a:schemeClr val="bg1">
              <a:alpha val="70000"/>
            </a:schemeClr>
          </a:solidFill>
        </p:spPr>
        <p:txBody>
          <a:bodyPr>
            <a:spAutoFit/>
          </a:bodyPr>
          <a:lstStyle/>
          <a:p>
            <a:r>
              <a:rPr lang="en-US" sz="2400" b="1" dirty="0" smtClean="0">
                <a:solidFill>
                  <a:srgbClr val="0000FF"/>
                </a:solidFill>
                <a:effectLst>
                  <a:outerShdw blurRad="38100" dist="38100" dir="2700000" algn="tl">
                    <a:srgbClr val="000000">
                      <a:alpha val="43137"/>
                    </a:srgbClr>
                  </a:outerShdw>
                </a:effectLst>
                <a:latin typeface="Comic Sans MS" pitchFamily="66" charset="0"/>
              </a:rPr>
              <a:t>“</a:t>
            </a:r>
            <a:r>
              <a:rPr lang="en-US" sz="2400" b="1" dirty="0" err="1" smtClean="0">
                <a:solidFill>
                  <a:srgbClr val="0000FF"/>
                </a:solidFill>
                <a:effectLst>
                  <a:outerShdw blurRad="38100" dist="38100" dir="2700000" algn="tl">
                    <a:srgbClr val="000000">
                      <a:alpha val="43137"/>
                    </a:srgbClr>
                  </a:outerShdw>
                </a:effectLst>
                <a:latin typeface="Comic Sans MS" pitchFamily="66" charset="0"/>
              </a:rPr>
              <a:t>Sesungguhnya</a:t>
            </a:r>
            <a:r>
              <a:rPr lang="en-US" sz="2400" b="1" dirty="0" smtClean="0">
                <a:solidFill>
                  <a:srgbClr val="0000FF"/>
                </a:solidFill>
                <a:effectLst>
                  <a:outerShdw blurRad="38100" dist="38100" dir="2700000" algn="tl">
                    <a:srgbClr val="000000">
                      <a:alpha val="43137"/>
                    </a:srgbClr>
                  </a:outerShdw>
                </a:effectLst>
                <a:latin typeface="Comic Sans MS" pitchFamily="66" charset="0"/>
              </a:rPr>
              <a:t> </a:t>
            </a:r>
            <a:r>
              <a:rPr lang="en-US" sz="2400" b="1" dirty="0" err="1">
                <a:solidFill>
                  <a:srgbClr val="0000FF"/>
                </a:solidFill>
                <a:effectLst>
                  <a:outerShdw blurRad="38100" dist="38100" dir="2700000" algn="tl">
                    <a:srgbClr val="000000">
                      <a:alpha val="43137"/>
                    </a:srgbClr>
                  </a:outerShdw>
                </a:effectLst>
                <a:latin typeface="Comic Sans MS" pitchFamily="66" charset="0"/>
              </a:rPr>
              <a:t>Aku</a:t>
            </a:r>
            <a:r>
              <a:rPr lang="en-US" sz="2400" b="1" dirty="0">
                <a:solidFill>
                  <a:srgbClr val="0000FF"/>
                </a:solidFill>
                <a:effectLst>
                  <a:outerShdw blurRad="38100" dist="38100" dir="2700000" algn="tl">
                    <a:srgbClr val="000000">
                      <a:alpha val="43137"/>
                    </a:srgbClr>
                  </a:outerShdw>
                </a:effectLst>
                <a:latin typeface="Comic Sans MS" pitchFamily="66" charset="0"/>
              </a:rPr>
              <a:t> </a:t>
            </a:r>
            <a:r>
              <a:rPr lang="en-US" sz="2400" b="1" dirty="0" err="1">
                <a:solidFill>
                  <a:srgbClr val="0000FF"/>
                </a:solidFill>
                <a:effectLst>
                  <a:outerShdw blurRad="38100" dist="38100" dir="2700000" algn="tl">
                    <a:srgbClr val="000000">
                      <a:alpha val="43137"/>
                    </a:srgbClr>
                  </a:outerShdw>
                </a:effectLst>
                <a:latin typeface="Comic Sans MS" pitchFamily="66" charset="0"/>
              </a:rPr>
              <a:t>datang</a:t>
            </a:r>
            <a:r>
              <a:rPr lang="en-US" sz="2400" b="1" dirty="0">
                <a:solidFill>
                  <a:srgbClr val="0000FF"/>
                </a:solidFill>
                <a:effectLst>
                  <a:outerShdw blurRad="38100" dist="38100" dir="2700000" algn="tl">
                    <a:srgbClr val="000000">
                      <a:alpha val="43137"/>
                    </a:srgbClr>
                  </a:outerShdw>
                </a:effectLst>
                <a:latin typeface="Comic Sans MS" pitchFamily="66" charset="0"/>
              </a:rPr>
              <a:t> </a:t>
            </a:r>
            <a:r>
              <a:rPr lang="en-US" sz="2400" b="1" dirty="0" err="1">
                <a:solidFill>
                  <a:srgbClr val="0000FF"/>
                </a:solidFill>
                <a:effectLst>
                  <a:outerShdw blurRad="38100" dist="38100" dir="2700000" algn="tl">
                    <a:srgbClr val="000000">
                      <a:alpha val="43137"/>
                    </a:srgbClr>
                  </a:outerShdw>
                </a:effectLst>
                <a:latin typeface="Comic Sans MS" pitchFamily="66" charset="0"/>
              </a:rPr>
              <a:t>segera</a:t>
            </a:r>
            <a:r>
              <a:rPr lang="en-US" sz="2400" b="1" dirty="0">
                <a:solidFill>
                  <a:srgbClr val="0000FF"/>
                </a:solidFill>
                <a:effectLst>
                  <a:outerShdw blurRad="38100" dist="38100" dir="2700000" algn="tl">
                    <a:srgbClr val="000000">
                      <a:alpha val="43137"/>
                    </a:srgbClr>
                  </a:outerShdw>
                </a:effectLst>
                <a:latin typeface="Comic Sans MS" pitchFamily="66" charset="0"/>
              </a:rPr>
              <a:t> </a:t>
            </a:r>
            <a:r>
              <a:rPr lang="en-US" sz="2400" b="1" dirty="0" err="1">
                <a:solidFill>
                  <a:srgbClr val="0000FF"/>
                </a:solidFill>
                <a:effectLst>
                  <a:outerShdw blurRad="38100" dist="38100" dir="2700000" algn="tl">
                    <a:srgbClr val="000000">
                      <a:alpha val="43137"/>
                    </a:srgbClr>
                  </a:outerShdw>
                </a:effectLst>
                <a:latin typeface="Comic Sans MS" pitchFamily="66" charset="0"/>
              </a:rPr>
              <a:t>dan</a:t>
            </a:r>
            <a:r>
              <a:rPr lang="en-US" sz="2400" b="1" dirty="0">
                <a:solidFill>
                  <a:srgbClr val="0000FF"/>
                </a:solidFill>
                <a:effectLst>
                  <a:outerShdw blurRad="38100" dist="38100" dir="2700000" algn="tl">
                    <a:srgbClr val="000000">
                      <a:alpha val="43137"/>
                    </a:srgbClr>
                  </a:outerShdw>
                </a:effectLst>
                <a:latin typeface="Comic Sans MS" pitchFamily="66" charset="0"/>
              </a:rPr>
              <a:t> </a:t>
            </a:r>
            <a:r>
              <a:rPr lang="en-US" sz="2400" b="1" dirty="0" err="1">
                <a:solidFill>
                  <a:srgbClr val="0000FF"/>
                </a:solidFill>
                <a:effectLst>
                  <a:outerShdw blurRad="38100" dist="38100" dir="2700000" algn="tl">
                    <a:srgbClr val="000000">
                      <a:alpha val="43137"/>
                    </a:srgbClr>
                  </a:outerShdw>
                </a:effectLst>
                <a:latin typeface="Comic Sans MS" pitchFamily="66" charset="0"/>
              </a:rPr>
              <a:t>Aku</a:t>
            </a:r>
            <a:r>
              <a:rPr lang="en-US" sz="2400" b="1" dirty="0">
                <a:solidFill>
                  <a:srgbClr val="0000FF"/>
                </a:solidFill>
                <a:effectLst>
                  <a:outerShdw blurRad="38100" dist="38100" dir="2700000" algn="tl">
                    <a:srgbClr val="000000">
                      <a:alpha val="43137"/>
                    </a:srgbClr>
                  </a:outerShdw>
                </a:effectLst>
                <a:latin typeface="Comic Sans MS" pitchFamily="66" charset="0"/>
              </a:rPr>
              <a:t> </a:t>
            </a:r>
            <a:r>
              <a:rPr lang="en-US" sz="2400" b="1" dirty="0" err="1">
                <a:solidFill>
                  <a:srgbClr val="0000FF"/>
                </a:solidFill>
                <a:effectLst>
                  <a:outerShdw blurRad="38100" dist="38100" dir="2700000" algn="tl">
                    <a:srgbClr val="000000">
                      <a:alpha val="43137"/>
                    </a:srgbClr>
                  </a:outerShdw>
                </a:effectLst>
                <a:latin typeface="Comic Sans MS" pitchFamily="66" charset="0"/>
              </a:rPr>
              <a:t>membawa</a:t>
            </a:r>
            <a:r>
              <a:rPr lang="en-US" sz="2400" b="1" dirty="0">
                <a:solidFill>
                  <a:srgbClr val="0000FF"/>
                </a:solidFill>
                <a:effectLst>
                  <a:outerShdw blurRad="38100" dist="38100" dir="2700000" algn="tl">
                    <a:srgbClr val="000000">
                      <a:alpha val="43137"/>
                    </a:srgbClr>
                  </a:outerShdw>
                </a:effectLst>
                <a:latin typeface="Comic Sans MS" pitchFamily="66" charset="0"/>
              </a:rPr>
              <a:t> </a:t>
            </a:r>
            <a:r>
              <a:rPr lang="en-US" sz="2400" b="1" dirty="0" err="1">
                <a:solidFill>
                  <a:srgbClr val="0000FF"/>
                </a:solidFill>
                <a:effectLst>
                  <a:outerShdw blurRad="38100" dist="38100" dir="2700000" algn="tl">
                    <a:srgbClr val="000000">
                      <a:alpha val="43137"/>
                    </a:srgbClr>
                  </a:outerShdw>
                </a:effectLst>
                <a:latin typeface="Comic Sans MS" pitchFamily="66" charset="0"/>
              </a:rPr>
              <a:t>upah</a:t>
            </a:r>
            <a:r>
              <a:rPr lang="en-US" sz="2400" b="1" dirty="0">
                <a:solidFill>
                  <a:srgbClr val="0000FF"/>
                </a:solidFill>
                <a:effectLst>
                  <a:outerShdw blurRad="38100" dist="38100" dir="2700000" algn="tl">
                    <a:srgbClr val="000000">
                      <a:alpha val="43137"/>
                    </a:srgbClr>
                  </a:outerShdw>
                </a:effectLst>
                <a:latin typeface="Comic Sans MS" pitchFamily="66" charset="0"/>
              </a:rPr>
              <a:t>-Ku </a:t>
            </a:r>
            <a:r>
              <a:rPr lang="en-US" sz="2400" b="1" dirty="0" err="1">
                <a:solidFill>
                  <a:srgbClr val="0000FF"/>
                </a:solidFill>
                <a:effectLst>
                  <a:outerShdw blurRad="38100" dist="38100" dir="2700000" algn="tl">
                    <a:srgbClr val="000000">
                      <a:alpha val="43137"/>
                    </a:srgbClr>
                  </a:outerShdw>
                </a:effectLst>
                <a:latin typeface="Comic Sans MS" pitchFamily="66" charset="0"/>
              </a:rPr>
              <a:t>untuk</a:t>
            </a:r>
            <a:r>
              <a:rPr lang="en-US" sz="2400" b="1" dirty="0">
                <a:solidFill>
                  <a:srgbClr val="0000FF"/>
                </a:solidFill>
                <a:effectLst>
                  <a:outerShdw blurRad="38100" dist="38100" dir="2700000" algn="tl">
                    <a:srgbClr val="000000">
                      <a:alpha val="43137"/>
                    </a:srgbClr>
                  </a:outerShdw>
                </a:effectLst>
                <a:latin typeface="Comic Sans MS" pitchFamily="66" charset="0"/>
              </a:rPr>
              <a:t> </a:t>
            </a:r>
            <a:r>
              <a:rPr lang="en-US" sz="2400" b="1" dirty="0" err="1">
                <a:solidFill>
                  <a:srgbClr val="0000FF"/>
                </a:solidFill>
                <a:effectLst>
                  <a:outerShdw blurRad="38100" dist="38100" dir="2700000" algn="tl">
                    <a:srgbClr val="000000">
                      <a:alpha val="43137"/>
                    </a:srgbClr>
                  </a:outerShdw>
                </a:effectLst>
                <a:latin typeface="Comic Sans MS" pitchFamily="66" charset="0"/>
              </a:rPr>
              <a:t>membalaskan</a:t>
            </a:r>
            <a:r>
              <a:rPr lang="en-US" sz="2400" b="1" dirty="0">
                <a:solidFill>
                  <a:srgbClr val="0000FF"/>
                </a:solidFill>
                <a:effectLst>
                  <a:outerShdw blurRad="38100" dist="38100" dir="2700000" algn="tl">
                    <a:srgbClr val="000000">
                      <a:alpha val="43137"/>
                    </a:srgbClr>
                  </a:outerShdw>
                </a:effectLst>
                <a:latin typeface="Comic Sans MS" pitchFamily="66" charset="0"/>
              </a:rPr>
              <a:t> </a:t>
            </a:r>
            <a:r>
              <a:rPr lang="en-US" sz="2400" b="1" dirty="0" err="1">
                <a:solidFill>
                  <a:srgbClr val="0000FF"/>
                </a:solidFill>
                <a:effectLst>
                  <a:outerShdw blurRad="38100" dist="38100" dir="2700000" algn="tl">
                    <a:srgbClr val="000000">
                      <a:alpha val="43137"/>
                    </a:srgbClr>
                  </a:outerShdw>
                </a:effectLst>
                <a:latin typeface="Comic Sans MS" pitchFamily="66" charset="0"/>
              </a:rPr>
              <a:t>kepada</a:t>
            </a:r>
            <a:r>
              <a:rPr lang="en-US" sz="2400" b="1" dirty="0">
                <a:solidFill>
                  <a:srgbClr val="0000FF"/>
                </a:solidFill>
                <a:effectLst>
                  <a:outerShdw blurRad="38100" dist="38100" dir="2700000" algn="tl">
                    <a:srgbClr val="000000">
                      <a:alpha val="43137"/>
                    </a:srgbClr>
                  </a:outerShdw>
                </a:effectLst>
                <a:latin typeface="Comic Sans MS" pitchFamily="66" charset="0"/>
              </a:rPr>
              <a:t> </a:t>
            </a:r>
            <a:r>
              <a:rPr lang="en-US" sz="2400" b="1" dirty="0" err="1">
                <a:solidFill>
                  <a:srgbClr val="0000FF"/>
                </a:solidFill>
                <a:effectLst>
                  <a:outerShdw blurRad="38100" dist="38100" dir="2700000" algn="tl">
                    <a:srgbClr val="000000">
                      <a:alpha val="43137"/>
                    </a:srgbClr>
                  </a:outerShdw>
                </a:effectLst>
                <a:latin typeface="Comic Sans MS" pitchFamily="66" charset="0"/>
              </a:rPr>
              <a:t>setiap</a:t>
            </a:r>
            <a:r>
              <a:rPr lang="en-US" sz="2400" b="1" dirty="0">
                <a:solidFill>
                  <a:srgbClr val="0000FF"/>
                </a:solidFill>
                <a:effectLst>
                  <a:outerShdw blurRad="38100" dist="38100" dir="2700000" algn="tl">
                    <a:srgbClr val="000000">
                      <a:alpha val="43137"/>
                    </a:srgbClr>
                  </a:outerShdw>
                </a:effectLst>
                <a:latin typeface="Comic Sans MS" pitchFamily="66" charset="0"/>
              </a:rPr>
              <a:t> </a:t>
            </a:r>
            <a:r>
              <a:rPr lang="en-US" sz="2400" b="1" dirty="0" err="1">
                <a:solidFill>
                  <a:srgbClr val="0000FF"/>
                </a:solidFill>
                <a:effectLst>
                  <a:outerShdw blurRad="38100" dist="38100" dir="2700000" algn="tl">
                    <a:srgbClr val="000000">
                      <a:alpha val="43137"/>
                    </a:srgbClr>
                  </a:outerShdw>
                </a:effectLst>
                <a:latin typeface="Comic Sans MS" pitchFamily="66" charset="0"/>
              </a:rPr>
              <a:t>orang</a:t>
            </a:r>
            <a:r>
              <a:rPr lang="en-US" sz="2400" b="1" dirty="0">
                <a:solidFill>
                  <a:srgbClr val="0000FF"/>
                </a:solidFill>
                <a:effectLst>
                  <a:outerShdw blurRad="38100" dist="38100" dir="2700000" algn="tl">
                    <a:srgbClr val="000000">
                      <a:alpha val="43137"/>
                    </a:srgbClr>
                  </a:outerShdw>
                </a:effectLst>
                <a:latin typeface="Comic Sans MS" pitchFamily="66" charset="0"/>
              </a:rPr>
              <a:t> </a:t>
            </a:r>
            <a:r>
              <a:rPr lang="en-US" sz="2400" b="1" dirty="0" err="1">
                <a:solidFill>
                  <a:srgbClr val="0000FF"/>
                </a:solidFill>
                <a:effectLst>
                  <a:outerShdw blurRad="38100" dist="38100" dir="2700000" algn="tl">
                    <a:srgbClr val="000000">
                      <a:alpha val="43137"/>
                    </a:srgbClr>
                  </a:outerShdw>
                </a:effectLst>
                <a:latin typeface="Comic Sans MS" pitchFamily="66" charset="0"/>
              </a:rPr>
              <a:t>menurut</a:t>
            </a:r>
            <a:r>
              <a:rPr lang="en-US" sz="2400" b="1" dirty="0">
                <a:solidFill>
                  <a:srgbClr val="0000FF"/>
                </a:solidFill>
                <a:effectLst>
                  <a:outerShdw blurRad="38100" dist="38100" dir="2700000" algn="tl">
                    <a:srgbClr val="000000">
                      <a:alpha val="43137"/>
                    </a:srgbClr>
                  </a:outerShdw>
                </a:effectLst>
                <a:latin typeface="Comic Sans MS" pitchFamily="66" charset="0"/>
              </a:rPr>
              <a:t> </a:t>
            </a:r>
            <a:r>
              <a:rPr lang="en-US" sz="2400" b="1" dirty="0" err="1" smtClean="0">
                <a:solidFill>
                  <a:srgbClr val="0000FF"/>
                </a:solidFill>
                <a:effectLst>
                  <a:outerShdw blurRad="38100" dist="38100" dir="2700000" algn="tl">
                    <a:srgbClr val="000000">
                      <a:alpha val="43137"/>
                    </a:srgbClr>
                  </a:outerShdw>
                </a:effectLst>
                <a:latin typeface="Comic Sans MS" pitchFamily="66" charset="0"/>
              </a:rPr>
              <a:t>perbuatannya</a:t>
            </a:r>
            <a:r>
              <a:rPr lang="en-US" sz="2400" b="1" dirty="0" smtClean="0">
                <a:solidFill>
                  <a:srgbClr val="0000FF"/>
                </a:solidFill>
                <a:effectLst>
                  <a:outerShdw blurRad="38100" dist="38100" dir="2700000" algn="tl">
                    <a:srgbClr val="000000">
                      <a:alpha val="43137"/>
                    </a:srgbClr>
                  </a:outerShdw>
                </a:effectLst>
                <a:latin typeface="Comic Sans MS" pitchFamily="66" charset="0"/>
              </a:rPr>
              <a:t>” 	</a:t>
            </a:r>
            <a:r>
              <a:rPr lang="en-US" sz="1600" b="1" dirty="0" smtClean="0">
                <a:solidFill>
                  <a:srgbClr val="0000FF"/>
                </a:solidFill>
                <a:effectLst>
                  <a:outerShdw blurRad="38100" dist="38100" dir="2700000" algn="tl">
                    <a:srgbClr val="000000">
                      <a:alpha val="43137"/>
                    </a:srgbClr>
                  </a:outerShdw>
                </a:effectLst>
                <a:latin typeface="Comic Sans MS" pitchFamily="66" charset="0"/>
              </a:rPr>
              <a:t>(</a:t>
            </a:r>
            <a:r>
              <a:rPr lang="en-US" sz="1600" b="1" dirty="0" err="1" smtClean="0">
                <a:solidFill>
                  <a:srgbClr val="0000FF"/>
                </a:solidFill>
                <a:effectLst>
                  <a:outerShdw blurRad="38100" dist="38100" dir="2700000" algn="tl">
                    <a:srgbClr val="000000">
                      <a:alpha val="43137"/>
                    </a:srgbClr>
                  </a:outerShdw>
                </a:effectLst>
                <a:latin typeface="Comic Sans MS" pitchFamily="66" charset="0"/>
              </a:rPr>
              <a:t>Wahyu</a:t>
            </a:r>
            <a:r>
              <a:rPr lang="en-US" sz="1600" b="1" dirty="0" smtClean="0">
                <a:solidFill>
                  <a:srgbClr val="0000FF"/>
                </a:solidFill>
                <a:effectLst>
                  <a:outerShdw blurRad="38100" dist="38100" dir="2700000" algn="tl">
                    <a:srgbClr val="000000">
                      <a:alpha val="43137"/>
                    </a:srgbClr>
                  </a:outerShdw>
                </a:effectLst>
                <a:latin typeface="Comic Sans MS" pitchFamily="66" charset="0"/>
              </a:rPr>
              <a:t> 22:12)</a:t>
            </a:r>
            <a:endParaRPr lang="en-US" sz="2400" b="1" dirty="0" smtClean="0">
              <a:solidFill>
                <a:srgbClr val="0000FF"/>
              </a:solidFill>
              <a:effectLst>
                <a:outerShdw blurRad="38100" dist="38100" dir="2700000" algn="tl">
                  <a:srgbClr val="000000">
                    <a:alpha val="43137"/>
                  </a:srgbClr>
                </a:outerShdw>
              </a:effectLst>
              <a:latin typeface="Comic Sans MS" pitchFamily="66" charset="0"/>
            </a:endParaRPr>
          </a:p>
        </p:txBody>
      </p:sp>
      <p:sp>
        <p:nvSpPr>
          <p:cNvPr id="4" name="WordArt 6"/>
          <p:cNvSpPr>
            <a:spLocks noChangeArrowheads="1" noChangeShapeType="1" noTextEdit="1"/>
          </p:cNvSpPr>
          <p:nvPr/>
        </p:nvSpPr>
        <p:spPr bwMode="auto">
          <a:xfrm>
            <a:off x="5105400" y="152400"/>
            <a:ext cx="4006850" cy="1100138"/>
          </a:xfrm>
          <a:prstGeom prst="rect">
            <a:avLst/>
          </a:prstGeom>
        </p:spPr>
        <p:txBody>
          <a:bodyPr wrap="none" fromWordArt="1">
            <a:prstTxWarp prst="textPlain">
              <a:avLst>
                <a:gd name="adj" fmla="val 50000"/>
              </a:avLst>
            </a:prstTxWarp>
          </a:bodyPr>
          <a:lstStyle/>
          <a:p>
            <a:pPr algn="ctr"/>
            <a:r>
              <a:rPr lang="en-US" sz="2400" kern="10" dirty="0" smtClean="0">
                <a:ln w="9525">
                  <a:solidFill>
                    <a:srgbClr val="000000"/>
                  </a:solidFill>
                  <a:round/>
                  <a:headEnd/>
                  <a:tailEnd/>
                </a:ln>
                <a:solidFill>
                  <a:srgbClr val="FFFFFF"/>
                </a:solidFill>
                <a:latin typeface="Arial Black"/>
              </a:rPr>
              <a:t>YESUS  DATANG</a:t>
            </a:r>
          </a:p>
          <a:p>
            <a:pPr algn="ctr"/>
            <a:r>
              <a:rPr lang="en-US" sz="2400" kern="10" dirty="0" smtClean="0">
                <a:ln w="9525">
                  <a:solidFill>
                    <a:srgbClr val="000000"/>
                  </a:solidFill>
                  <a:round/>
                  <a:headEnd/>
                  <a:tailEnd/>
                </a:ln>
                <a:solidFill>
                  <a:srgbClr val="FFFFFF"/>
                </a:solidFill>
                <a:latin typeface="Arial Black"/>
              </a:rPr>
              <a:t>MEMBAWA  UPAH</a:t>
            </a:r>
            <a:endParaRPr lang="en-US" sz="2400" kern="10" dirty="0">
              <a:ln w="9525">
                <a:solidFill>
                  <a:srgbClr val="000000"/>
                </a:solidFill>
                <a:round/>
                <a:headEnd/>
                <a:tailEnd/>
              </a:ln>
              <a:solidFill>
                <a:srgbClr val="FFFFFF"/>
              </a:solidFill>
              <a:latin typeface="Arial Black"/>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3271</Words>
  <Application>Microsoft Office PowerPoint</Application>
  <PresentationFormat>On-screen Show (4:3)</PresentationFormat>
  <Paragraphs>201</Paragraphs>
  <Slides>76</Slides>
  <Notes>4</Notes>
  <HiddenSlides>1</HiddenSlides>
  <MMClips>4</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78" baseType="lpstr">
      <vt:lpstr>Office Theme</vt:lpstr>
      <vt:lpstr>CorelDRAW!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Bersiap sedialah !!!</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vector>
  </TitlesOfParts>
  <Company>Doloksaribu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Amazing Facts Bible Study Guide</dc:title>
  <dc:subject>Pelajaran 8: Penyelamatan Akhir</dc:subject>
  <dc:creator>Pdt. Yohanes V. Doloksaribu, M.A.</dc:creator>
  <cp:lastModifiedBy>Yohanes Verdianto</cp:lastModifiedBy>
  <cp:revision>21</cp:revision>
  <dcterms:created xsi:type="dcterms:W3CDTF">2009-11-06T05:58:11Z</dcterms:created>
  <dcterms:modified xsi:type="dcterms:W3CDTF">2009-12-01T14:54:49Z</dcterms:modified>
</cp:coreProperties>
</file>