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90" r:id="rId26"/>
    <p:sldId id="291" r:id="rId27"/>
    <p:sldId id="266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1F681-C0F4-4851-937A-53C005EB5E45}" type="doc">
      <dgm:prSet loTypeId="urn:microsoft.com/office/officeart/2005/8/layout/l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C1D3381-8032-4485-A8F1-FD5F1D42C36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smtClean="0"/>
            <a:t>HUKUM TAURAT MUSA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smtClean="0"/>
            <a:t>(</a:t>
          </a:r>
          <a:r>
            <a:rPr lang="es-ES" sz="1600" b="1" dirty="0" err="1" smtClean="0"/>
            <a:t>Peraturan-peraturan</a:t>
          </a:r>
          <a:r>
            <a:rPr lang="es-ES" sz="1600" b="1" dirty="0" smtClean="0"/>
            <a:t> </a:t>
          </a:r>
          <a:r>
            <a:rPr lang="es-ES" sz="1600" b="1" dirty="0" err="1" smtClean="0"/>
            <a:t>Upacara</a:t>
          </a:r>
          <a:r>
            <a:rPr lang="es-ES" sz="1600" b="1" dirty="0" smtClean="0"/>
            <a:t>)</a:t>
          </a:r>
          <a:endParaRPr lang="es-ES" sz="1600" b="1" dirty="0"/>
        </a:p>
      </dgm:t>
    </dgm:pt>
    <dgm:pt modelId="{9BB696D3-E7F1-452E-BDEB-F8DD8EF5BC31}" type="parTrans" cxnId="{0486E76B-1F27-4DF7-B7EA-9A3F22ACB550}">
      <dgm:prSet/>
      <dgm:spPr/>
      <dgm:t>
        <a:bodyPr/>
        <a:lstStyle/>
        <a:p>
          <a:endParaRPr lang="es-ES"/>
        </a:p>
      </dgm:t>
    </dgm:pt>
    <dgm:pt modelId="{AD6CF921-C80D-4B24-A25B-EB71C68BF1FF}" type="sibTrans" cxnId="{0486E76B-1F27-4DF7-B7EA-9A3F22ACB550}">
      <dgm:prSet/>
      <dgm:spPr/>
      <dgm:t>
        <a:bodyPr/>
        <a:lstStyle/>
        <a:p>
          <a:endParaRPr lang="es-ES"/>
        </a:p>
      </dgm:t>
    </dgm:pt>
    <dgm:pt modelId="{85BC23CF-3566-48D0-BA63-FED3D7B5D45F}">
      <dgm:prSet phldrT="[Texto]" custT="1"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r>
            <a:rPr lang="en-GB" sz="1600" b="1" dirty="0" err="1" smtClean="0"/>
            <a:t>Disebut</a:t>
          </a:r>
          <a:r>
            <a:rPr lang="en-GB" sz="1600" b="1" dirty="0" smtClean="0"/>
            <a:t> “</a:t>
          </a:r>
          <a:r>
            <a:rPr lang="en-GB" sz="1600" b="1" dirty="0" err="1" smtClean="0"/>
            <a:t>Hukum</a:t>
          </a:r>
          <a:r>
            <a:rPr lang="en-GB" sz="1600" b="1" dirty="0" smtClean="0"/>
            <a:t> Musa” </a:t>
          </a:r>
          <a:r>
            <a:rPr lang="en-GB" sz="1600" b="1" dirty="0" err="1" smtClean="0"/>
            <a:t>atau</a:t>
          </a:r>
          <a:r>
            <a:rPr lang="en-GB" sz="1600" b="1" dirty="0" smtClean="0"/>
            <a:t> “</a:t>
          </a:r>
          <a:r>
            <a:rPr lang="en-GB" sz="1600" b="1" dirty="0" err="1" smtClean="0"/>
            <a:t>Hukum</a:t>
          </a:r>
          <a:r>
            <a:rPr lang="en-GB" sz="1600" b="1" dirty="0" smtClean="0"/>
            <a:t> </a:t>
          </a:r>
          <a:r>
            <a:rPr lang="en-GB" sz="1600" b="1" dirty="0" err="1" smtClean="0"/>
            <a:t>Taurat</a:t>
          </a:r>
          <a:r>
            <a:rPr lang="en-GB" sz="1600" b="1" dirty="0" smtClean="0"/>
            <a:t> Musa” (</a:t>
          </a:r>
          <a:r>
            <a:rPr lang="en-GB" sz="1600" b="1" dirty="0" err="1" smtClean="0"/>
            <a:t>Kisah</a:t>
          </a:r>
          <a:r>
            <a:rPr lang="en-GB" sz="1600" b="1" dirty="0" smtClean="0"/>
            <a:t> 13:39; 15:5; 1 </a:t>
          </a:r>
          <a:r>
            <a:rPr lang="en-GB" sz="1600" b="1" dirty="0" err="1" smtClean="0"/>
            <a:t>Korintus</a:t>
          </a:r>
          <a:r>
            <a:rPr lang="en-GB" sz="1600" b="1" dirty="0" smtClean="0"/>
            <a:t> 9:9</a:t>
          </a:r>
        </a:p>
      </dgm:t>
    </dgm:pt>
    <dgm:pt modelId="{F236A7CC-AC1B-4C95-87E0-E32BD157BE0D}" type="parTrans" cxnId="{B1E12C2D-4FF4-407A-85F7-7C5E7E6DB27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600" b="1"/>
        </a:p>
      </dgm:t>
    </dgm:pt>
    <dgm:pt modelId="{9A840AE4-1A1B-4542-8B80-413FCF8E38FD}" type="sibTrans" cxnId="{B1E12C2D-4FF4-407A-85F7-7C5E7E6DB27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600" b="1"/>
        </a:p>
      </dgm:t>
    </dgm:pt>
    <dgm:pt modelId="{769A3B18-4896-4CF6-A8FC-01BC785B71B3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1600" b="1" dirty="0" smtClean="0"/>
            <a:t>TAURAT TUHAN / HUKUM TUHAN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1600" b="1" dirty="0" smtClean="0"/>
            <a:t>(</a:t>
          </a:r>
          <a:r>
            <a:rPr lang="en-GB" sz="1600" b="1" dirty="0" err="1" smtClean="0"/>
            <a:t>Sepuluh</a:t>
          </a:r>
          <a:r>
            <a:rPr lang="en-GB" sz="1600" b="1" dirty="0" smtClean="0"/>
            <a:t> </a:t>
          </a:r>
          <a:r>
            <a:rPr lang="en-GB" sz="1600" b="1" dirty="0" err="1" smtClean="0"/>
            <a:t>Hukum</a:t>
          </a:r>
          <a:r>
            <a:rPr lang="en-GB" sz="1600" b="1" dirty="0" smtClean="0"/>
            <a:t> </a:t>
          </a:r>
          <a:r>
            <a:rPr lang="en-GB" sz="1600" b="1" dirty="0" err="1" smtClean="0"/>
            <a:t>Tuhan</a:t>
          </a:r>
          <a:r>
            <a:rPr lang="en-GB" sz="1600" b="1" dirty="0" smtClean="0"/>
            <a:t>)</a:t>
          </a:r>
          <a:endParaRPr lang="es-ES" sz="1600" b="1" dirty="0"/>
        </a:p>
      </dgm:t>
    </dgm:pt>
    <dgm:pt modelId="{225446A2-C855-4263-BFB5-8A47C9A2B5C5}" type="parTrans" cxnId="{EAA8D013-963C-4F77-91F5-15CB07F62D45}">
      <dgm:prSet/>
      <dgm:spPr/>
      <dgm:t>
        <a:bodyPr/>
        <a:lstStyle/>
        <a:p>
          <a:endParaRPr lang="es-ES"/>
        </a:p>
      </dgm:t>
    </dgm:pt>
    <dgm:pt modelId="{9F85CF05-5A65-4406-AF6A-1FDE90730C6B}" type="sibTrans" cxnId="{EAA8D013-963C-4F77-91F5-15CB07F62D45}">
      <dgm:prSet/>
      <dgm:spPr/>
      <dgm:t>
        <a:bodyPr/>
        <a:lstStyle/>
        <a:p>
          <a:endParaRPr lang="es-ES"/>
        </a:p>
      </dgm:t>
    </dgm:pt>
    <dgm:pt modelId="{4B7F353C-81BA-4584-8FFC-A5064F0BB5BA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1400" b="1" dirty="0" err="1" smtClean="0"/>
            <a:t>Disebut</a:t>
          </a:r>
          <a:r>
            <a:rPr lang="en-GB" sz="1400" b="1" dirty="0" smtClean="0"/>
            <a:t> “</a:t>
          </a:r>
          <a:r>
            <a:rPr lang="en-GB" sz="1400" b="1" dirty="0" err="1" smtClean="0"/>
            <a:t>Perintah</a:t>
          </a:r>
          <a:r>
            <a:rPr lang="en-GB" sz="1400" b="1" dirty="0" smtClean="0"/>
            <a:t> </a:t>
          </a:r>
          <a:r>
            <a:rPr lang="en-GB" sz="1400" b="1" dirty="0" err="1" smtClean="0"/>
            <a:t>Tuhan</a:t>
          </a:r>
          <a:r>
            <a:rPr lang="en-GB" sz="1400" b="1" dirty="0" smtClean="0"/>
            <a:t>” </a:t>
          </a:r>
          <a:r>
            <a:rPr lang="en-GB" sz="1400" b="1" dirty="0" err="1" smtClean="0"/>
            <a:t>atau</a:t>
          </a:r>
          <a:r>
            <a:rPr lang="en-GB" sz="1400" b="1" dirty="0" smtClean="0"/>
            <a:t> “</a:t>
          </a:r>
          <a:r>
            <a:rPr lang="en-GB" sz="1400" b="1" dirty="0" err="1" smtClean="0"/>
            <a:t>pengajaran</a:t>
          </a:r>
          <a:r>
            <a:rPr lang="en-GB" sz="1400" b="1" dirty="0" smtClean="0"/>
            <a:t> </a:t>
          </a:r>
          <a:r>
            <a:rPr lang="en-GB" sz="1400" b="1" dirty="0" err="1" smtClean="0"/>
            <a:t>Tuhan</a:t>
          </a:r>
          <a:r>
            <a:rPr lang="en-GB" sz="1400" b="1" dirty="0" smtClean="0"/>
            <a:t>”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1400" b="1" dirty="0" smtClean="0"/>
            <a:t>(</a:t>
          </a:r>
          <a:r>
            <a:rPr lang="en-GB" sz="1400" b="1" dirty="0" err="1" smtClean="0"/>
            <a:t>Matius</a:t>
          </a:r>
          <a:r>
            <a:rPr lang="en-GB" sz="1400" b="1" dirty="0" smtClean="0"/>
            <a:t> 15:3; </a:t>
          </a:r>
          <a:r>
            <a:rPr lang="en-GB" sz="1400" b="1" dirty="0" err="1" smtClean="0"/>
            <a:t>Wahyu</a:t>
          </a:r>
          <a:r>
            <a:rPr lang="en-GB" sz="1400" b="1" dirty="0" smtClean="0"/>
            <a:t> 14:12; </a:t>
          </a:r>
          <a:r>
            <a:rPr lang="en-GB" sz="1400" b="1" dirty="0" err="1" smtClean="0"/>
            <a:t>Yesaya</a:t>
          </a:r>
          <a:r>
            <a:rPr lang="en-GB" sz="1400" b="1" dirty="0" smtClean="0"/>
            <a:t> 5:24).</a:t>
          </a:r>
          <a:endParaRPr lang="es-ES" sz="1400" b="1" dirty="0"/>
        </a:p>
      </dgm:t>
    </dgm:pt>
    <dgm:pt modelId="{05FA45D7-A67E-42BF-83D2-102656A907A5}" type="parTrans" cxnId="{B5D10B44-C8F8-42D6-8CAA-70D3EDB0DF9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600" b="1"/>
        </a:p>
      </dgm:t>
    </dgm:pt>
    <dgm:pt modelId="{29F445DE-C2B7-41DA-8B5F-1E4D52B19838}" type="sibTrans" cxnId="{B5D10B44-C8F8-42D6-8CAA-70D3EDB0DF9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600" b="1"/>
        </a:p>
      </dgm:t>
    </dgm:pt>
    <dgm:pt modelId="{E216A0C8-4EF6-4562-8C12-3B75BD8A8EEB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1600" b="1" dirty="0" err="1" smtClean="0"/>
            <a:t>Disebut</a:t>
          </a:r>
          <a:r>
            <a:rPr lang="en-GB" sz="1600" b="1" dirty="0" smtClean="0"/>
            <a:t> “</a:t>
          </a:r>
          <a:r>
            <a:rPr lang="en-GB" sz="1600" b="1" dirty="0" err="1" smtClean="0"/>
            <a:t>ketentuan</a:t>
          </a:r>
          <a:r>
            <a:rPr lang="en-GB" sz="1600" b="1" dirty="0" smtClean="0"/>
            <a:t>” (</a:t>
          </a:r>
          <a:r>
            <a:rPr lang="en-GB" sz="1600" b="1" dirty="0" err="1" smtClean="0"/>
            <a:t>Efesus</a:t>
          </a:r>
          <a:r>
            <a:rPr lang="en-GB" sz="1600" b="1" dirty="0" smtClean="0"/>
            <a:t> 2:15; </a:t>
          </a:r>
          <a:r>
            <a:rPr lang="en-GB" sz="1600" b="1" dirty="0" err="1" smtClean="0"/>
            <a:t>Kolose</a:t>
          </a:r>
          <a:r>
            <a:rPr lang="en-GB" sz="1600" b="1" dirty="0" smtClean="0"/>
            <a:t> 2:14).</a:t>
          </a:r>
          <a:endParaRPr lang="es-ES" sz="1600" b="1" dirty="0"/>
        </a:p>
      </dgm:t>
    </dgm:pt>
    <dgm:pt modelId="{6F748DFE-0606-4B00-AF98-ED6E2A4732A7}" type="sibTrans" cxnId="{9A29114A-AB13-4F55-AAF0-EAE9FB395A7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600" b="1"/>
        </a:p>
      </dgm:t>
    </dgm:pt>
    <dgm:pt modelId="{3C0F647D-D5FC-4238-B847-EB6856C58112}" type="parTrans" cxnId="{9A29114A-AB13-4F55-AAF0-EAE9FB395A7B}">
      <dgm:prSet/>
      <dgm:spPr/>
      <dgm:t>
        <a:bodyPr/>
        <a:lstStyle/>
        <a:p>
          <a:endParaRPr lang="es-ES"/>
        </a:p>
      </dgm:t>
    </dgm:pt>
    <dgm:pt modelId="{7224F704-05EF-4593-A89B-92CD04D867E3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Ditulis</a:t>
          </a:r>
          <a:r>
            <a:rPr lang="es-ES" sz="1600" b="1" dirty="0" smtClean="0"/>
            <a:t> </a:t>
          </a:r>
          <a:r>
            <a:rPr lang="es-ES" sz="1600" b="1" dirty="0" err="1" smtClean="0"/>
            <a:t>oleh</a:t>
          </a:r>
          <a:r>
            <a:rPr lang="es-ES" sz="1600" b="1" dirty="0" smtClean="0"/>
            <a:t> Musa pada </a:t>
          </a:r>
          <a:r>
            <a:rPr lang="es-ES" sz="1600" b="1" dirty="0" err="1" smtClean="0"/>
            <a:t>sebuah</a:t>
          </a:r>
          <a:r>
            <a:rPr lang="es-ES" sz="1600" b="1" dirty="0" smtClean="0"/>
            <a:t> </a:t>
          </a:r>
          <a:r>
            <a:rPr lang="es-ES" sz="1600" b="1" dirty="0" err="1" smtClean="0"/>
            <a:t>gulungan</a:t>
          </a:r>
          <a:r>
            <a:rPr lang="es-ES" sz="1600" b="1" dirty="0" smtClean="0"/>
            <a:t> </a:t>
          </a:r>
          <a:r>
            <a:rPr lang="es-ES" sz="1600" b="1" dirty="0" err="1" smtClean="0"/>
            <a:t>kitab</a:t>
          </a:r>
          <a:r>
            <a:rPr lang="es-ES" sz="1600" b="1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smtClean="0"/>
            <a:t>(</a:t>
          </a:r>
          <a:r>
            <a:rPr lang="es-ES" sz="1600" b="1" dirty="0" err="1" smtClean="0"/>
            <a:t>Ulangan</a:t>
          </a:r>
          <a:r>
            <a:rPr lang="es-ES" sz="1600" b="1" dirty="0" smtClean="0"/>
            <a:t> 31:24; 2 </a:t>
          </a:r>
          <a:r>
            <a:rPr lang="es-ES" sz="1600" b="1" dirty="0" err="1" smtClean="0"/>
            <a:t>Tawarikh</a:t>
          </a:r>
          <a:r>
            <a:rPr lang="es-ES" sz="1600" b="1" dirty="0" smtClean="0"/>
            <a:t> 34:15; 35:12).</a:t>
          </a:r>
          <a:endParaRPr lang="es-ES" sz="1600" b="1" dirty="0"/>
        </a:p>
      </dgm:t>
    </dgm:pt>
    <dgm:pt modelId="{82560FF2-1B07-4FDE-8841-82223B2A38B2}" type="parTrans" cxnId="{B0B2FF63-F083-40E8-8A17-B34CA8144DEE}">
      <dgm:prSet/>
      <dgm:spPr/>
      <dgm:t>
        <a:bodyPr/>
        <a:lstStyle/>
        <a:p>
          <a:endParaRPr lang="en-US"/>
        </a:p>
      </dgm:t>
    </dgm:pt>
    <dgm:pt modelId="{DC1D273E-C12F-4F94-BC6D-20A421E18210}" type="sibTrans" cxnId="{B0B2FF63-F083-40E8-8A17-B34CA8144DE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A7DED2FB-3E30-4964-86F9-304439FDAE79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Diletakkan</a:t>
          </a:r>
          <a:r>
            <a:rPr lang="es-ES" sz="1600" b="1" dirty="0" smtClean="0"/>
            <a:t> </a:t>
          </a:r>
          <a:r>
            <a:rPr lang="es-ES" sz="1600" b="1" i="1" u="sng" dirty="0" smtClean="0"/>
            <a:t>di </a:t>
          </a:r>
          <a:r>
            <a:rPr lang="es-ES" sz="1600" b="1" i="1" u="sng" dirty="0" err="1" smtClean="0"/>
            <a:t>samping</a:t>
          </a:r>
          <a:r>
            <a:rPr lang="es-ES" sz="1600" b="1" i="0" u="none" dirty="0" smtClean="0"/>
            <a:t> </a:t>
          </a:r>
          <a:r>
            <a:rPr lang="es-ES" sz="1600" b="1" i="0" u="none" dirty="0" err="1" smtClean="0"/>
            <a:t>Tabut</a:t>
          </a:r>
          <a:r>
            <a:rPr lang="es-ES" sz="1600" b="1" i="0" u="none" dirty="0" smtClean="0"/>
            <a:t> (</a:t>
          </a:r>
          <a:r>
            <a:rPr lang="es-ES" sz="1600" b="1" i="0" u="none" dirty="0" err="1" smtClean="0"/>
            <a:t>Ulangan</a:t>
          </a:r>
          <a:r>
            <a:rPr lang="es-ES" sz="1600" b="1" i="0" u="none" dirty="0" smtClean="0"/>
            <a:t> 31:26).</a:t>
          </a:r>
          <a:endParaRPr lang="es-ES" sz="1600" b="1" dirty="0"/>
        </a:p>
      </dgm:t>
    </dgm:pt>
    <dgm:pt modelId="{EDF593AB-26E5-4DC6-B4CE-DCDA23F0048C}" type="parTrans" cxnId="{C8A84A57-D3F4-46E1-A8C7-4EEBD6E84923}">
      <dgm:prSet/>
      <dgm:spPr/>
      <dgm:t>
        <a:bodyPr/>
        <a:lstStyle/>
        <a:p>
          <a:endParaRPr lang="en-US"/>
        </a:p>
      </dgm:t>
    </dgm:pt>
    <dgm:pt modelId="{3338EADE-5504-4C87-963C-04A03311FE51}" type="sibTrans" cxnId="{C8A84A57-D3F4-46E1-A8C7-4EEBD6E849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7AB7F1B5-72BC-49D1-BE91-533D24DE55F7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Hanya</a:t>
          </a:r>
          <a:r>
            <a:rPr lang="es-ES" sz="1600" b="1" dirty="0" smtClean="0"/>
            <a:t> sementara – </a:t>
          </a:r>
          <a:r>
            <a:rPr lang="es-ES" sz="1600" b="1" dirty="0" err="1" smtClean="0"/>
            <a:t>berlaku</a:t>
          </a:r>
          <a:r>
            <a:rPr lang="es-ES" sz="1600" b="1" dirty="0" smtClean="0"/>
            <a:t> </a:t>
          </a:r>
          <a:r>
            <a:rPr lang="es-ES" sz="1600" b="1" dirty="0" err="1" smtClean="0"/>
            <a:t>hanya</a:t>
          </a:r>
          <a:r>
            <a:rPr lang="es-ES" sz="1600" b="1" dirty="0" smtClean="0"/>
            <a:t> </a:t>
          </a:r>
          <a:r>
            <a:rPr lang="es-ES" sz="1600" b="1" dirty="0" err="1" smtClean="0"/>
            <a:t>sampai</a:t>
          </a:r>
          <a:r>
            <a:rPr lang="es-ES" sz="1600" b="1" dirty="0" smtClean="0"/>
            <a:t> </a:t>
          </a:r>
          <a:r>
            <a:rPr lang="es-ES" sz="1600" b="1" dirty="0" err="1" smtClean="0"/>
            <a:t>Yesus</a:t>
          </a:r>
          <a:r>
            <a:rPr lang="es-ES" sz="1600" b="1" dirty="0" smtClean="0"/>
            <a:t> </a:t>
          </a:r>
          <a:r>
            <a:rPr lang="es-ES" sz="1600" b="1" dirty="0" err="1" smtClean="0"/>
            <a:t>mati</a:t>
          </a:r>
          <a:r>
            <a:rPr lang="es-ES" sz="1600" b="1" dirty="0" smtClean="0"/>
            <a:t> – (</a:t>
          </a:r>
          <a:r>
            <a:rPr lang="es-ES" sz="1600" b="1" dirty="0" err="1" smtClean="0"/>
            <a:t>Kolose</a:t>
          </a:r>
          <a:r>
            <a:rPr lang="es-ES" sz="1600" b="1" dirty="0" smtClean="0"/>
            <a:t> 2:14; </a:t>
          </a:r>
          <a:r>
            <a:rPr lang="es-ES" sz="1600" b="1" dirty="0" err="1" smtClean="0"/>
            <a:t>brani</a:t>
          </a:r>
          <a:r>
            <a:rPr lang="es-ES" sz="1600" b="1" dirty="0" smtClean="0"/>
            <a:t> 8:13; </a:t>
          </a:r>
          <a:r>
            <a:rPr lang="es-ES" sz="1600" b="1" dirty="0" err="1" smtClean="0"/>
            <a:t>Efesus</a:t>
          </a:r>
          <a:r>
            <a:rPr lang="es-ES" sz="1600" b="1" dirty="0" smtClean="0"/>
            <a:t> 2:15).</a:t>
          </a:r>
          <a:endParaRPr lang="es-ES" sz="1600" b="1" dirty="0"/>
        </a:p>
      </dgm:t>
    </dgm:pt>
    <dgm:pt modelId="{D1A7F5C1-F390-4E05-BE69-572C1E0A4CEA}" type="parTrans" cxnId="{B6171DE0-DB31-4DD3-84CF-8C7D2FC9FD09}">
      <dgm:prSet/>
      <dgm:spPr/>
      <dgm:t>
        <a:bodyPr/>
        <a:lstStyle/>
        <a:p>
          <a:endParaRPr lang="en-US"/>
        </a:p>
      </dgm:t>
    </dgm:pt>
    <dgm:pt modelId="{FF240CA1-277D-4942-86C9-C516106E3E7C}" type="sibTrans" cxnId="{B6171DE0-DB31-4DD3-84CF-8C7D2FC9FD0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D7C10C62-FA94-436E-A263-9B01742B319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Ditambahkan</a:t>
          </a:r>
          <a:r>
            <a:rPr lang="es-ES" sz="1600" b="1" dirty="0" smtClean="0"/>
            <a:t> </a:t>
          </a:r>
          <a:r>
            <a:rPr lang="es-ES" sz="1600" b="1" u="sng" dirty="0" err="1" smtClean="0"/>
            <a:t>sesudah</a:t>
          </a:r>
          <a:r>
            <a:rPr lang="es-ES" sz="1600" b="1" u="sng" dirty="0" smtClean="0"/>
            <a:t> </a:t>
          </a:r>
          <a:r>
            <a:rPr lang="es-ES" sz="1600" b="1" u="sng" dirty="0" err="1" smtClean="0"/>
            <a:t>ada</a:t>
          </a:r>
          <a:r>
            <a:rPr lang="es-ES" sz="1600" b="1" u="sng" dirty="0" smtClean="0"/>
            <a:t> </a:t>
          </a:r>
          <a:r>
            <a:rPr lang="es-ES" sz="1600" b="1" u="sng" dirty="0" err="1" smtClean="0"/>
            <a:t>dosa</a:t>
          </a:r>
          <a:r>
            <a:rPr lang="es-ES" sz="1600" b="1" u="none" dirty="0" smtClean="0"/>
            <a:t> (</a:t>
          </a:r>
          <a:r>
            <a:rPr lang="es-ES" sz="1600" b="1" u="none" dirty="0" err="1" smtClean="0"/>
            <a:t>Galatia</a:t>
          </a:r>
          <a:r>
            <a:rPr lang="es-ES" sz="1600" b="1" u="none" dirty="0" smtClean="0"/>
            <a:t> 3:19).</a:t>
          </a:r>
          <a:endParaRPr lang="es-ES" sz="1600" b="1" dirty="0"/>
        </a:p>
      </dgm:t>
    </dgm:pt>
    <dgm:pt modelId="{9A82DA62-7250-4C70-9477-42669E16DF57}" type="parTrans" cxnId="{2A1E5CBB-F907-411E-A750-1B30D3017CAA}">
      <dgm:prSet/>
      <dgm:spPr/>
      <dgm:t>
        <a:bodyPr/>
        <a:lstStyle/>
        <a:p>
          <a:endParaRPr lang="en-US"/>
        </a:p>
      </dgm:t>
    </dgm:pt>
    <dgm:pt modelId="{6A401FAF-B396-4528-82FE-2E2409C4647B}" type="sibTrans" cxnId="{2A1E5CBB-F907-411E-A750-1B30D3017C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BD912623-A83F-41A5-8401-DF10AA2216A9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Mendakwa</a:t>
          </a:r>
          <a:r>
            <a:rPr lang="es-ES" sz="1600" b="1" dirty="0" smtClean="0"/>
            <a:t> dan </a:t>
          </a:r>
          <a:r>
            <a:rPr lang="es-ES" sz="1600" b="1" dirty="0" err="1" smtClean="0"/>
            <a:t>mengancam</a:t>
          </a:r>
          <a:r>
            <a:rPr lang="es-ES" sz="1600" b="1" dirty="0" smtClean="0"/>
            <a:t> (</a:t>
          </a:r>
          <a:r>
            <a:rPr lang="es-ES" sz="1600" b="1" dirty="0" err="1" smtClean="0"/>
            <a:t>Kolose</a:t>
          </a:r>
          <a:r>
            <a:rPr lang="es-ES" sz="1600" b="1" dirty="0" smtClean="0"/>
            <a:t> 2:14).</a:t>
          </a:r>
          <a:endParaRPr lang="es-ES" sz="1600" b="1" dirty="0"/>
        </a:p>
      </dgm:t>
    </dgm:pt>
    <dgm:pt modelId="{5E261C91-3FC7-4959-8E33-AAC8AAAA4CE7}" type="parTrans" cxnId="{719A67DD-0D03-45F9-B686-83585A11C296}">
      <dgm:prSet/>
      <dgm:spPr/>
      <dgm:t>
        <a:bodyPr/>
        <a:lstStyle/>
        <a:p>
          <a:endParaRPr lang="en-US"/>
        </a:p>
      </dgm:t>
    </dgm:pt>
    <dgm:pt modelId="{A341E553-71DB-4E2E-BE7E-035816D71774}" type="sibTrans" cxnId="{719A67DD-0D03-45F9-B686-83585A11C29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0CB6BE6A-4E29-40CB-B6D6-6A799003C539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Tidak</a:t>
          </a:r>
          <a:r>
            <a:rPr lang="es-ES" sz="1600" b="1" dirty="0" smtClean="0"/>
            <a:t> </a:t>
          </a:r>
          <a:r>
            <a:rPr lang="es-ES" sz="1600" b="1" dirty="0" err="1" smtClean="0"/>
            <a:t>menghukum</a:t>
          </a:r>
          <a:r>
            <a:rPr lang="es-ES" sz="1600" b="1" dirty="0" smtClean="0"/>
            <a:t>/</a:t>
          </a:r>
          <a:r>
            <a:rPr lang="es-ES" sz="1600" b="1" dirty="0" err="1" smtClean="0"/>
            <a:t>menghakimi</a:t>
          </a:r>
          <a:r>
            <a:rPr lang="es-ES" sz="1600" b="1" dirty="0" smtClean="0"/>
            <a:t> </a:t>
          </a:r>
          <a:r>
            <a:rPr lang="es-ES" sz="1600" b="1" dirty="0" err="1" smtClean="0"/>
            <a:t>seorang</a:t>
          </a:r>
          <a:r>
            <a:rPr lang="es-ES" sz="1600" b="1" dirty="0" smtClean="0"/>
            <a:t> pun (</a:t>
          </a:r>
          <a:r>
            <a:rPr lang="es-ES" sz="1600" b="1" dirty="0" err="1" smtClean="0"/>
            <a:t>Kolose</a:t>
          </a:r>
          <a:r>
            <a:rPr lang="es-ES" sz="1600" b="1" dirty="0" smtClean="0"/>
            <a:t> 2:16).</a:t>
          </a:r>
          <a:endParaRPr lang="es-ES" sz="1600" b="1" dirty="0"/>
        </a:p>
      </dgm:t>
    </dgm:pt>
    <dgm:pt modelId="{2B423AB4-DDBE-4A87-A8E0-E89BF7FFE006}" type="parTrans" cxnId="{713E139E-8B44-44A4-8F29-3269F0B9B8C9}">
      <dgm:prSet/>
      <dgm:spPr/>
      <dgm:t>
        <a:bodyPr/>
        <a:lstStyle/>
        <a:p>
          <a:endParaRPr lang="en-US"/>
        </a:p>
      </dgm:t>
    </dgm:pt>
    <dgm:pt modelId="{08960C88-545E-4772-99A9-A3844994FE43}" type="sibTrans" cxnId="{713E139E-8B44-44A4-8F29-3269F0B9B8C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EDA87C1E-7160-48F4-B8E5-6BD5F9C55217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Bersifat</a:t>
          </a:r>
          <a:r>
            <a:rPr lang="es-ES" sz="1600" b="1" dirty="0" smtClean="0"/>
            <a:t> </a:t>
          </a:r>
          <a:r>
            <a:rPr lang="es-ES" sz="1600" b="1" dirty="0" err="1" smtClean="0"/>
            <a:t>lahiriah</a:t>
          </a:r>
          <a:r>
            <a:rPr lang="es-ES" sz="1600" b="1" dirty="0" smtClean="0"/>
            <a:t> (</a:t>
          </a:r>
          <a:r>
            <a:rPr lang="es-ES" sz="1600" b="1" dirty="0" err="1" smtClean="0"/>
            <a:t>Ibrani</a:t>
          </a:r>
          <a:r>
            <a:rPr lang="es-ES" sz="1600" b="1" dirty="0" smtClean="0"/>
            <a:t> 9:13).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Bersifat</a:t>
          </a:r>
          <a:r>
            <a:rPr lang="es-ES" sz="1600" b="1" dirty="0" smtClean="0"/>
            <a:t> </a:t>
          </a:r>
          <a:r>
            <a:rPr lang="es-ES" sz="1600" b="1" dirty="0" err="1" smtClean="0"/>
            <a:t>manusiawi</a:t>
          </a:r>
          <a:r>
            <a:rPr lang="es-ES" sz="1600" b="1" dirty="0" smtClean="0"/>
            <a:t> (</a:t>
          </a:r>
          <a:r>
            <a:rPr lang="es-ES" sz="1600" b="1" dirty="0" err="1" smtClean="0"/>
            <a:t>Ibrani</a:t>
          </a:r>
          <a:r>
            <a:rPr lang="es-ES" sz="1600" b="1" dirty="0" smtClean="0"/>
            <a:t> 7:16).</a:t>
          </a:r>
          <a:endParaRPr lang="es-ES" sz="1600" b="1" dirty="0"/>
        </a:p>
      </dgm:t>
    </dgm:pt>
    <dgm:pt modelId="{61E951BF-FD81-4CB3-85B0-E1083971AEA5}" type="parTrans" cxnId="{1E155C38-EF45-4173-9C2F-2AF00ACAED6D}">
      <dgm:prSet/>
      <dgm:spPr/>
      <dgm:t>
        <a:bodyPr/>
        <a:lstStyle/>
        <a:p>
          <a:endParaRPr lang="en-US"/>
        </a:p>
      </dgm:t>
    </dgm:pt>
    <dgm:pt modelId="{E5219395-D7F1-42B9-8F3C-7661FA17C9D3}" type="sibTrans" cxnId="{1E155C38-EF45-4173-9C2F-2AF00ACAED6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74EDDED3-E190-4186-8A94-3F3062AE00F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400" b="1" dirty="0" smtClean="0"/>
            <a:t>Sama </a:t>
          </a:r>
          <a:r>
            <a:rPr lang="es-ES" sz="1400" b="1" dirty="0" err="1" smtClean="0"/>
            <a:t>sekali</a:t>
          </a:r>
          <a:r>
            <a:rPr lang="es-ES" sz="1400" b="1" dirty="0" smtClean="0"/>
            <a:t> </a:t>
          </a:r>
          <a:r>
            <a:rPr lang="es-ES" sz="1400" b="1" dirty="0" err="1" smtClean="0"/>
            <a:t>tidak</a:t>
          </a:r>
          <a:r>
            <a:rPr lang="es-ES" sz="1400" b="1" dirty="0" smtClean="0"/>
            <a:t> </a:t>
          </a:r>
          <a:r>
            <a:rPr lang="es-ES" sz="1400" b="1" dirty="0" err="1" smtClean="0"/>
            <a:t>membawa</a:t>
          </a:r>
          <a:r>
            <a:rPr lang="es-ES" sz="1400" b="1" dirty="0" smtClean="0"/>
            <a:t> </a:t>
          </a:r>
          <a:r>
            <a:rPr lang="es-ES" sz="1400" b="1" dirty="0" err="1" smtClean="0"/>
            <a:t>kesempurnaan</a:t>
          </a:r>
          <a:r>
            <a:rPr lang="es-ES" sz="1400" b="1" dirty="0" smtClean="0"/>
            <a:t> </a:t>
          </a:r>
          <a:r>
            <a:rPr lang="es-ES" sz="1200" b="1" dirty="0" smtClean="0"/>
            <a:t>(</a:t>
          </a:r>
          <a:r>
            <a:rPr lang="es-ES" sz="1200" b="1" dirty="0" err="1" smtClean="0"/>
            <a:t>Ibrani</a:t>
          </a:r>
          <a:r>
            <a:rPr lang="es-ES" sz="1200" b="1" dirty="0" smtClean="0"/>
            <a:t> 7:19)</a:t>
          </a:r>
          <a:r>
            <a:rPr lang="es-ES" sz="1400" b="1" dirty="0" smtClean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400" b="1" dirty="0" err="1" smtClean="0"/>
            <a:t>Tidak</a:t>
          </a:r>
          <a:r>
            <a:rPr lang="es-ES" sz="1400" b="1" dirty="0" smtClean="0"/>
            <a:t> </a:t>
          </a:r>
          <a:r>
            <a:rPr lang="es-ES" sz="1400" b="1" dirty="0" err="1" smtClean="0"/>
            <a:t>mungkin</a:t>
          </a:r>
          <a:r>
            <a:rPr lang="es-ES" sz="1400" b="1" dirty="0" smtClean="0"/>
            <a:t> </a:t>
          </a:r>
          <a:r>
            <a:rPr lang="es-ES" sz="1400" b="1" dirty="0" err="1" smtClean="0"/>
            <a:t>menyempurnakan</a:t>
          </a:r>
          <a:r>
            <a:rPr lang="es-ES" sz="1400" b="1" dirty="0" smtClean="0"/>
            <a:t> </a:t>
          </a:r>
          <a:r>
            <a:rPr lang="es-ES" sz="1200" b="1" dirty="0" smtClean="0"/>
            <a:t>(</a:t>
          </a:r>
          <a:r>
            <a:rPr lang="es-ES" sz="1200" b="1" dirty="0" err="1" smtClean="0"/>
            <a:t>Ibrani</a:t>
          </a:r>
          <a:r>
            <a:rPr lang="es-ES" sz="1200" b="1" dirty="0" smtClean="0"/>
            <a:t> 10:1)</a:t>
          </a:r>
          <a:r>
            <a:rPr lang="es-ES" sz="1400" b="1" dirty="0" smtClean="0"/>
            <a:t>.</a:t>
          </a:r>
          <a:endParaRPr lang="es-ES" sz="1400" b="1" dirty="0"/>
        </a:p>
      </dgm:t>
    </dgm:pt>
    <dgm:pt modelId="{34300E90-9CAB-4253-93EB-6FA6011520AF}" type="parTrans" cxnId="{E8294972-2EED-4359-9E8D-E127694346DE}">
      <dgm:prSet/>
      <dgm:spPr/>
      <dgm:t>
        <a:bodyPr/>
        <a:lstStyle/>
        <a:p>
          <a:endParaRPr lang="en-US"/>
        </a:p>
      </dgm:t>
    </dgm:pt>
    <dgm:pt modelId="{8BD4E346-428F-4054-8DA1-1F60F7B1537E}" type="sibTrans" cxnId="{E8294972-2EED-4359-9E8D-E127694346DE}">
      <dgm:prSet/>
      <dgm:spPr/>
      <dgm:t>
        <a:bodyPr/>
        <a:lstStyle/>
        <a:p>
          <a:endParaRPr lang="en-US"/>
        </a:p>
      </dgm:t>
    </dgm:pt>
    <dgm:pt modelId="{D5DCA566-7B4A-4578-8D95-395BBBCAD6C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Disebut</a:t>
          </a:r>
          <a:r>
            <a:rPr lang="es-ES" sz="1600" b="1" dirty="0" smtClean="0"/>
            <a:t> “</a:t>
          </a:r>
          <a:r>
            <a:rPr lang="es-ES" sz="1600" b="1" dirty="0" err="1" smtClean="0"/>
            <a:t>hukum</a:t>
          </a:r>
          <a:r>
            <a:rPr lang="es-ES" sz="1600" b="1" dirty="0" smtClean="0"/>
            <a:t> </a:t>
          </a:r>
          <a:r>
            <a:rPr lang="es-ES" sz="1600" b="1" dirty="0" err="1" smtClean="0"/>
            <a:t>utama</a:t>
          </a:r>
          <a:r>
            <a:rPr lang="es-ES" sz="1600" b="1" dirty="0" smtClean="0"/>
            <a:t>” (</a:t>
          </a:r>
          <a:r>
            <a:rPr lang="es-ES" sz="1600" b="1" dirty="0" err="1" smtClean="0"/>
            <a:t>Yakobus</a:t>
          </a:r>
          <a:r>
            <a:rPr lang="es-ES" sz="1600" b="1" dirty="0" smtClean="0"/>
            <a:t> 2:8).</a:t>
          </a:r>
          <a:endParaRPr lang="es-ES" sz="1600" b="1" dirty="0"/>
        </a:p>
      </dgm:t>
    </dgm:pt>
    <dgm:pt modelId="{2ED9B4A9-2361-4BD0-B6A1-F7E861F0C674}" type="parTrans" cxnId="{A7BC8900-352B-4D29-A52F-841DFCD87FC6}">
      <dgm:prSet/>
      <dgm:spPr/>
      <dgm:t>
        <a:bodyPr/>
        <a:lstStyle/>
        <a:p>
          <a:endParaRPr lang="en-US"/>
        </a:p>
      </dgm:t>
    </dgm:pt>
    <dgm:pt modelId="{E4E70BDF-7F38-4F3C-B3EB-0A0F3035E55D}" type="sibTrans" cxnId="{A7BC8900-352B-4D29-A52F-841DFCD87F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CBEFCCDD-35B9-4499-BF65-C658011AC866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Ditulis</a:t>
          </a:r>
          <a:r>
            <a:rPr lang="es-ES" sz="1600" b="1" dirty="0" smtClean="0"/>
            <a:t> </a:t>
          </a:r>
          <a:r>
            <a:rPr lang="es-ES" sz="1600" b="1" dirty="0" err="1" smtClean="0"/>
            <a:t>oleh</a:t>
          </a:r>
          <a:r>
            <a:rPr lang="es-ES" sz="1600" b="1" dirty="0" smtClean="0"/>
            <a:t> </a:t>
          </a:r>
          <a:r>
            <a:rPr lang="es-ES" sz="1600" b="1" dirty="0" err="1" smtClean="0"/>
            <a:t>Tuhan</a:t>
          </a:r>
          <a:r>
            <a:rPr lang="es-ES" sz="1600" b="1" dirty="0" smtClean="0"/>
            <a:t> di atas </a:t>
          </a:r>
          <a:r>
            <a:rPr lang="es-ES" sz="1600" b="1" dirty="0" err="1" smtClean="0"/>
            <a:t>batu</a:t>
          </a:r>
          <a:r>
            <a:rPr lang="es-ES" sz="1600" b="1" dirty="0" smtClean="0"/>
            <a:t> (</a:t>
          </a:r>
          <a:r>
            <a:rPr lang="es-ES" sz="1600" b="1" dirty="0" err="1" smtClean="0"/>
            <a:t>Keluaran</a:t>
          </a:r>
          <a:r>
            <a:rPr lang="es-ES" sz="1600" b="1" dirty="0" smtClean="0"/>
            <a:t> 31:18; 32:16).</a:t>
          </a:r>
          <a:endParaRPr lang="es-ES" sz="1600" b="1" dirty="0"/>
        </a:p>
      </dgm:t>
    </dgm:pt>
    <dgm:pt modelId="{96C045B0-A4D7-4F09-8E41-F03AF2A5F234}" type="parTrans" cxnId="{2D25DBD4-F3D3-46EE-86BC-1F27F10CA8C1}">
      <dgm:prSet/>
      <dgm:spPr/>
      <dgm:t>
        <a:bodyPr/>
        <a:lstStyle/>
        <a:p>
          <a:endParaRPr lang="en-US"/>
        </a:p>
      </dgm:t>
    </dgm:pt>
    <dgm:pt modelId="{B57F5D6E-89CC-4E02-9305-A773FCAEB786}" type="sibTrans" cxnId="{2D25DBD4-F3D3-46EE-86BC-1F27F10CA8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2F96C86D-27B4-4B98-9F3E-272C55B40E36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Dimasukkan</a:t>
          </a:r>
          <a:r>
            <a:rPr lang="es-ES" sz="1600" b="1" dirty="0" smtClean="0"/>
            <a:t> </a:t>
          </a:r>
          <a:r>
            <a:rPr lang="es-ES" sz="1600" b="1" i="1" u="sng" dirty="0" err="1" smtClean="0"/>
            <a:t>ke</a:t>
          </a:r>
          <a:r>
            <a:rPr lang="es-ES" sz="1600" b="1" i="1" u="sng" dirty="0" smtClean="0"/>
            <a:t> </a:t>
          </a:r>
          <a:r>
            <a:rPr lang="es-ES" sz="1600" b="1" i="1" u="sng" dirty="0" err="1" smtClean="0"/>
            <a:t>dalam</a:t>
          </a:r>
          <a:r>
            <a:rPr lang="es-ES" sz="1600" b="1" i="0" u="none" dirty="0" smtClean="0"/>
            <a:t> </a:t>
          </a:r>
          <a:r>
            <a:rPr lang="es-ES" sz="1600" b="1" i="0" u="none" dirty="0" err="1" smtClean="0"/>
            <a:t>Tabut</a:t>
          </a:r>
          <a:r>
            <a:rPr lang="es-ES" sz="1600" b="1" i="0" u="none" dirty="0" smtClean="0"/>
            <a:t> (</a:t>
          </a:r>
          <a:r>
            <a:rPr lang="es-ES" sz="1600" b="1" i="0" u="none" dirty="0" err="1" smtClean="0"/>
            <a:t>Keluaran</a:t>
          </a:r>
          <a:r>
            <a:rPr lang="es-ES" sz="1600" b="1" i="0" u="none" dirty="0" smtClean="0"/>
            <a:t> 40:20).</a:t>
          </a:r>
          <a:endParaRPr lang="es-ES" sz="1600" b="1" dirty="0"/>
        </a:p>
      </dgm:t>
    </dgm:pt>
    <dgm:pt modelId="{FC6DE7AE-0C65-42E9-9427-783F4FF52EAC}" type="parTrans" cxnId="{B3F86606-FC14-4ADB-AF89-08E83680B5E7}">
      <dgm:prSet/>
      <dgm:spPr/>
      <dgm:t>
        <a:bodyPr/>
        <a:lstStyle/>
        <a:p>
          <a:endParaRPr lang="en-US"/>
        </a:p>
      </dgm:t>
    </dgm:pt>
    <dgm:pt modelId="{A01B974D-38A1-4708-AC67-3FFC5851020D}" type="sibTrans" cxnId="{B3F86606-FC14-4ADB-AF89-08E83680B5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F63A4A06-3ED8-452C-BB7D-971CF0678EF7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Kekal</a:t>
          </a:r>
          <a:r>
            <a:rPr lang="es-ES" sz="1600" b="1" dirty="0" smtClean="0"/>
            <a:t> (</a:t>
          </a:r>
          <a:r>
            <a:rPr lang="es-ES" sz="1600" b="1" dirty="0" err="1" smtClean="0"/>
            <a:t>Matius</a:t>
          </a:r>
          <a:r>
            <a:rPr lang="es-ES" sz="1600" b="1" dirty="0" smtClean="0"/>
            <a:t> 5:17-19; </a:t>
          </a:r>
          <a:r>
            <a:rPr lang="es-ES" sz="1600" b="1" dirty="0" err="1" smtClean="0"/>
            <a:t>Lukas</a:t>
          </a:r>
          <a:r>
            <a:rPr lang="es-ES" sz="1600" b="1" dirty="0" smtClean="0"/>
            <a:t> 16:17; </a:t>
          </a:r>
          <a:r>
            <a:rPr lang="es-ES" sz="1600" b="1" dirty="0" err="1" smtClean="0"/>
            <a:t>Mazmur</a:t>
          </a:r>
          <a:r>
            <a:rPr lang="es-ES" sz="1600" b="1" dirty="0" smtClean="0"/>
            <a:t> 111:7, 8).</a:t>
          </a:r>
          <a:endParaRPr lang="es-ES" sz="1600" b="1" dirty="0"/>
        </a:p>
      </dgm:t>
    </dgm:pt>
    <dgm:pt modelId="{406383A8-59ED-4062-B112-FF52DD5B3D5D}" type="parTrans" cxnId="{60D27E22-CF80-446B-84FA-40B1731598E1}">
      <dgm:prSet/>
      <dgm:spPr/>
      <dgm:t>
        <a:bodyPr/>
        <a:lstStyle/>
        <a:p>
          <a:endParaRPr lang="en-US"/>
        </a:p>
      </dgm:t>
    </dgm:pt>
    <dgm:pt modelId="{DED1ACAB-8790-46AE-9B65-9F60D68F2569}" type="sibTrans" cxnId="{60D27E22-CF80-446B-84FA-40B1731598E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56BC5975-D6C1-4507-9ACB-C867AAD1D51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Mendefinisikan</a:t>
          </a:r>
          <a:r>
            <a:rPr lang="es-ES" sz="1600" b="1" dirty="0" smtClean="0"/>
            <a:t> </a:t>
          </a:r>
          <a:r>
            <a:rPr lang="es-ES" sz="1600" b="1" dirty="0" err="1" smtClean="0"/>
            <a:t>dosa</a:t>
          </a:r>
          <a:r>
            <a:rPr lang="es-ES" sz="1600" b="1" dirty="0" smtClean="0"/>
            <a:t> – </a:t>
          </a:r>
          <a:r>
            <a:rPr lang="es-ES" sz="1600" b="1" dirty="0" err="1" smtClean="0"/>
            <a:t>ada</a:t>
          </a:r>
          <a:r>
            <a:rPr lang="es-ES" sz="1600" b="1" dirty="0" smtClean="0"/>
            <a:t> </a:t>
          </a:r>
          <a:r>
            <a:rPr lang="es-ES" sz="1600" b="1" u="sng" dirty="0" err="1" smtClean="0"/>
            <a:t>sebelum</a:t>
          </a:r>
          <a:r>
            <a:rPr lang="es-ES" sz="1600" b="1" u="sng" dirty="0" smtClean="0"/>
            <a:t> </a:t>
          </a:r>
          <a:r>
            <a:rPr lang="es-ES" sz="1600" b="1" u="sng" dirty="0" err="1" smtClean="0"/>
            <a:t>ada</a:t>
          </a:r>
          <a:r>
            <a:rPr lang="es-ES" sz="1600" b="1" u="sng" dirty="0" smtClean="0"/>
            <a:t> </a:t>
          </a:r>
          <a:r>
            <a:rPr lang="es-ES" sz="1600" b="1" u="sng" dirty="0" err="1" smtClean="0"/>
            <a:t>dosa</a:t>
          </a:r>
          <a:r>
            <a:rPr lang="es-ES" sz="1600" b="1" u="none" dirty="0" smtClean="0"/>
            <a:t> –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600" b="1" u="none" dirty="0" smtClean="0"/>
            <a:t>(Roma 7:7; 3:20).</a:t>
          </a:r>
          <a:endParaRPr lang="es-ES" sz="1600" b="1" dirty="0"/>
        </a:p>
      </dgm:t>
    </dgm:pt>
    <dgm:pt modelId="{60EC1078-23E1-4966-8510-9DE94BC91FC7}" type="parTrans" cxnId="{C966585C-3E05-4ACE-93ED-2557EF1E2D8D}">
      <dgm:prSet/>
      <dgm:spPr/>
      <dgm:t>
        <a:bodyPr/>
        <a:lstStyle/>
        <a:p>
          <a:endParaRPr lang="en-US"/>
        </a:p>
      </dgm:t>
    </dgm:pt>
    <dgm:pt modelId="{FDCEF2BA-2F1C-438C-9016-F40EA766BFAD}" type="sibTrans" cxnId="{C966585C-3E05-4ACE-93ED-2557EF1E2D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88A9881F-D069-4E09-ADE7-C7010F76926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Tidak</a:t>
          </a:r>
          <a:r>
            <a:rPr lang="es-ES" sz="1600" b="1" dirty="0" smtClean="0"/>
            <a:t> </a:t>
          </a:r>
          <a:r>
            <a:rPr lang="es-ES" sz="1600" b="1" dirty="0" err="1" smtClean="0"/>
            <a:t>berat</a:t>
          </a:r>
          <a:r>
            <a:rPr lang="es-ES" sz="1600" b="1" dirty="0" smtClean="0"/>
            <a:t> (1 </a:t>
          </a:r>
          <a:r>
            <a:rPr lang="es-ES" sz="1600" b="1" dirty="0" err="1" smtClean="0"/>
            <a:t>Yohanes</a:t>
          </a:r>
          <a:r>
            <a:rPr lang="es-ES" sz="1600" b="1" dirty="0" smtClean="0"/>
            <a:t> 5:3).</a:t>
          </a:r>
          <a:endParaRPr lang="es-ES" sz="1600" b="1" dirty="0"/>
        </a:p>
      </dgm:t>
    </dgm:pt>
    <dgm:pt modelId="{0985E439-24E3-461A-8831-1FA6F830A5CC}" type="parTrans" cxnId="{B598F013-99D8-40FD-8FA7-F0CF512E10CC}">
      <dgm:prSet/>
      <dgm:spPr/>
      <dgm:t>
        <a:bodyPr/>
        <a:lstStyle/>
        <a:p>
          <a:endParaRPr lang="en-US"/>
        </a:p>
      </dgm:t>
    </dgm:pt>
    <dgm:pt modelId="{40B1F482-45D8-458E-9503-52AB7C5387BA}" type="sibTrans" cxnId="{B598F013-99D8-40FD-8FA7-F0CF512E10C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89C6CB91-CAA2-420F-9D7F-48F7536D470F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Menghakimi</a:t>
          </a:r>
          <a:r>
            <a:rPr lang="es-ES" sz="1600" b="1" dirty="0" smtClean="0"/>
            <a:t> </a:t>
          </a:r>
          <a:r>
            <a:rPr lang="es-ES" sz="1600" b="1" dirty="0" err="1" smtClean="0"/>
            <a:t>semua</a:t>
          </a:r>
          <a:r>
            <a:rPr lang="es-ES" sz="1600" b="1" dirty="0" smtClean="0"/>
            <a:t> </a:t>
          </a:r>
          <a:r>
            <a:rPr lang="es-ES" sz="1600" b="1" dirty="0" err="1" smtClean="0"/>
            <a:t>orang</a:t>
          </a:r>
          <a:r>
            <a:rPr lang="es-ES" sz="1600" b="1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smtClean="0"/>
            <a:t>(</a:t>
          </a:r>
          <a:r>
            <a:rPr lang="es-ES" sz="1600" b="1" dirty="0" err="1" smtClean="0"/>
            <a:t>Yakobus</a:t>
          </a:r>
          <a:r>
            <a:rPr lang="es-ES" sz="1600" b="1" dirty="0" smtClean="0"/>
            <a:t> 2:10-12; </a:t>
          </a:r>
          <a:r>
            <a:rPr lang="es-ES" sz="1600" b="1" dirty="0" err="1" smtClean="0"/>
            <a:t>Pengkhotbah</a:t>
          </a:r>
          <a:r>
            <a:rPr lang="es-ES" sz="1600" b="1" dirty="0" smtClean="0"/>
            <a:t> 12:13, 14).</a:t>
          </a:r>
          <a:endParaRPr lang="es-ES" sz="1600" b="1" dirty="0"/>
        </a:p>
      </dgm:t>
    </dgm:pt>
    <dgm:pt modelId="{5CF5DCA4-5AF1-40E1-9E94-EA6359A788AD}" type="parTrans" cxnId="{EF349CDA-AB07-4DF8-BDD8-6E25B3D9C4E0}">
      <dgm:prSet/>
      <dgm:spPr/>
      <dgm:t>
        <a:bodyPr/>
        <a:lstStyle/>
        <a:p>
          <a:endParaRPr lang="en-US"/>
        </a:p>
      </dgm:t>
    </dgm:pt>
    <dgm:pt modelId="{DDE45A2C-08DD-4B6B-B3C5-01B621525157}" type="sibTrans" cxnId="{EF349CDA-AB07-4DF8-BDD8-6E25B3D9C4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FD8F14A2-B63E-4352-89A9-AC182FC26C3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Bersifat</a:t>
          </a:r>
          <a:r>
            <a:rPr lang="es-ES" sz="1600" b="1" dirty="0" smtClean="0"/>
            <a:t> </a:t>
          </a:r>
          <a:r>
            <a:rPr lang="es-ES" sz="1600" b="1" dirty="0" err="1" smtClean="0"/>
            <a:t>rohani</a:t>
          </a:r>
          <a:r>
            <a:rPr lang="es-ES" sz="1600" b="1" dirty="0" smtClean="0"/>
            <a:t> (Roma 7:14).</a:t>
          </a:r>
          <a:endParaRPr lang="es-ES" sz="1600" b="1" dirty="0"/>
        </a:p>
      </dgm:t>
    </dgm:pt>
    <dgm:pt modelId="{D00F6BA1-5E39-416E-9BD4-4AD007075510}" type="parTrans" cxnId="{B2AD8693-CBC1-466C-8CD9-32A0DAAA4E45}">
      <dgm:prSet/>
      <dgm:spPr/>
      <dgm:t>
        <a:bodyPr/>
        <a:lstStyle/>
        <a:p>
          <a:endParaRPr lang="en-US"/>
        </a:p>
      </dgm:t>
    </dgm:pt>
    <dgm:pt modelId="{EEF339C0-95DB-4921-9B29-97241109F58B}" type="sibTrans" cxnId="{B2AD8693-CBC1-466C-8CD9-32A0DAAA4E4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600" b="1"/>
        </a:p>
      </dgm:t>
    </dgm:pt>
    <dgm:pt modelId="{D9EAF8F1-D089-41C5-B653-468386BE288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600" b="1" dirty="0" err="1" smtClean="0"/>
            <a:t>Sempurna</a:t>
          </a:r>
          <a:r>
            <a:rPr lang="es-ES" sz="1600" b="1" dirty="0" smtClean="0"/>
            <a:t> (</a:t>
          </a:r>
          <a:r>
            <a:rPr lang="es-ES" sz="1600" b="1" dirty="0" err="1" smtClean="0"/>
            <a:t>Mazmur</a:t>
          </a:r>
          <a:r>
            <a:rPr lang="es-ES" sz="1600" b="1" dirty="0" smtClean="0"/>
            <a:t> 19:8).</a:t>
          </a:r>
          <a:endParaRPr lang="es-ES" sz="1600" b="1" dirty="0"/>
        </a:p>
      </dgm:t>
    </dgm:pt>
    <dgm:pt modelId="{434AD162-477C-4B91-ACDF-AC02EEE0976B}" type="parTrans" cxnId="{3A2C5684-938E-43C1-BA8B-83A7654AAA57}">
      <dgm:prSet/>
      <dgm:spPr/>
      <dgm:t>
        <a:bodyPr/>
        <a:lstStyle/>
        <a:p>
          <a:endParaRPr lang="en-US"/>
        </a:p>
      </dgm:t>
    </dgm:pt>
    <dgm:pt modelId="{62CAA04E-AC17-4F15-93EA-4F65D9F7CAA9}" type="sibTrans" cxnId="{3A2C5684-938E-43C1-BA8B-83A7654AAA57}">
      <dgm:prSet/>
      <dgm:spPr/>
      <dgm:t>
        <a:bodyPr/>
        <a:lstStyle/>
        <a:p>
          <a:endParaRPr lang="en-US"/>
        </a:p>
      </dgm:t>
    </dgm:pt>
    <dgm:pt modelId="{4DD20341-AC41-47DB-A8F9-5720613A0EE2}" type="pres">
      <dgm:prSet presAssocID="{6221F681-C0F4-4851-937A-53C005EB5E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5BC73-88B4-4B92-855C-66A4A2532212}" type="pres">
      <dgm:prSet presAssocID="{7C1D3381-8032-4485-A8F1-FD5F1D42C365}" presName="vertFlow" presStyleCnt="0"/>
      <dgm:spPr/>
    </dgm:pt>
    <dgm:pt modelId="{9DAFDC6D-8868-4DF0-9746-5033083F0A9D}" type="pres">
      <dgm:prSet presAssocID="{7C1D3381-8032-4485-A8F1-FD5F1D42C365}" presName="header" presStyleLbl="node1" presStyleIdx="0" presStyleCnt="2" custScaleX="230928" custLinFactNeighborX="-72317"/>
      <dgm:spPr/>
      <dgm:t>
        <a:bodyPr/>
        <a:lstStyle/>
        <a:p>
          <a:endParaRPr lang="en-US"/>
        </a:p>
      </dgm:t>
    </dgm:pt>
    <dgm:pt modelId="{852164F9-D956-4088-8EDD-E937FAE4430E}" type="pres">
      <dgm:prSet presAssocID="{F236A7CC-AC1B-4C95-87E0-E32BD157BE0D}" presName="parTrans" presStyleLbl="sibTrans2D1" presStyleIdx="0" presStyleCnt="20"/>
      <dgm:spPr/>
      <dgm:t>
        <a:bodyPr/>
        <a:lstStyle/>
        <a:p>
          <a:endParaRPr lang="en-US"/>
        </a:p>
      </dgm:t>
    </dgm:pt>
    <dgm:pt modelId="{BB5286DE-41DE-4E59-88FC-58E4E0D957BE}" type="pres">
      <dgm:prSet presAssocID="{85BC23CF-3566-48D0-BA63-FED3D7B5D45F}" presName="child" presStyleLbl="alignAccFollowNode1" presStyleIdx="0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9611-982C-444B-B199-C2734000AC96}" type="pres">
      <dgm:prSet presAssocID="{9A840AE4-1A1B-4542-8B80-413FCF8E38FD}" presName="sibTrans" presStyleLbl="sibTrans2D1" presStyleIdx="1" presStyleCnt="20"/>
      <dgm:spPr/>
      <dgm:t>
        <a:bodyPr/>
        <a:lstStyle/>
        <a:p>
          <a:endParaRPr lang="en-US"/>
        </a:p>
      </dgm:t>
    </dgm:pt>
    <dgm:pt modelId="{957139BF-C4C9-404E-8EAC-C32FFFFA975C}" type="pres">
      <dgm:prSet presAssocID="{E216A0C8-4EF6-4562-8C12-3B75BD8A8EEB}" presName="child" presStyleLbl="alignAccFollowNode1" presStyleIdx="1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780E8-DB9E-4D05-8955-B57D359BBF85}" type="pres">
      <dgm:prSet presAssocID="{6F748DFE-0606-4B00-AF98-ED6E2A4732A7}" presName="sibTrans" presStyleLbl="sibTrans2D1" presStyleIdx="2" presStyleCnt="20"/>
      <dgm:spPr/>
      <dgm:t>
        <a:bodyPr/>
        <a:lstStyle/>
        <a:p>
          <a:endParaRPr lang="en-US"/>
        </a:p>
      </dgm:t>
    </dgm:pt>
    <dgm:pt modelId="{3D3384FC-6780-4B02-8C12-00564D3F3ABE}" type="pres">
      <dgm:prSet presAssocID="{7224F704-05EF-4593-A89B-92CD04D867E3}" presName="child" presStyleLbl="alignAccFollowNode1" presStyleIdx="2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B017C-08E4-46A2-97AD-152BB537D7DD}" type="pres">
      <dgm:prSet presAssocID="{DC1D273E-C12F-4F94-BC6D-20A421E18210}" presName="sibTrans" presStyleLbl="sibTrans2D1" presStyleIdx="3" presStyleCnt="20"/>
      <dgm:spPr/>
    </dgm:pt>
    <dgm:pt modelId="{9268D4AB-FA07-4BBF-AF3C-0BBB876B9CFA}" type="pres">
      <dgm:prSet presAssocID="{A7DED2FB-3E30-4964-86F9-304439FDAE79}" presName="child" presStyleLbl="alignAccFollowNode1" presStyleIdx="3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49EFD-AD9E-433E-9088-071372B09803}" type="pres">
      <dgm:prSet presAssocID="{3338EADE-5504-4C87-963C-04A03311FE51}" presName="sibTrans" presStyleLbl="sibTrans2D1" presStyleIdx="4" presStyleCnt="20"/>
      <dgm:spPr/>
    </dgm:pt>
    <dgm:pt modelId="{857606FC-1C25-4F8B-A614-4FCE1BDF52E6}" type="pres">
      <dgm:prSet presAssocID="{7AB7F1B5-72BC-49D1-BE91-533D24DE55F7}" presName="child" presStyleLbl="alignAccFollowNode1" presStyleIdx="4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D0F1A-0EAC-4516-B896-809F8BEE75A8}" type="pres">
      <dgm:prSet presAssocID="{FF240CA1-277D-4942-86C9-C516106E3E7C}" presName="sibTrans" presStyleLbl="sibTrans2D1" presStyleIdx="5" presStyleCnt="20"/>
      <dgm:spPr/>
    </dgm:pt>
    <dgm:pt modelId="{79FE8D57-A722-4EAA-8B19-F14CE1A909DB}" type="pres">
      <dgm:prSet presAssocID="{D7C10C62-FA94-436E-A263-9B01742B319E}" presName="child" presStyleLbl="alignAccFollowNode1" presStyleIdx="5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E7ABA-8A3F-4235-AC2B-3B8FEFEA74CF}" type="pres">
      <dgm:prSet presAssocID="{6A401FAF-B396-4528-82FE-2E2409C4647B}" presName="sibTrans" presStyleLbl="sibTrans2D1" presStyleIdx="6" presStyleCnt="20"/>
      <dgm:spPr/>
    </dgm:pt>
    <dgm:pt modelId="{58B80C5D-8E72-4DC7-BFD8-F968CD04E4CF}" type="pres">
      <dgm:prSet presAssocID="{BD912623-A83F-41A5-8401-DF10AA2216A9}" presName="child" presStyleLbl="alignAccFollowNode1" presStyleIdx="6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2CBFC-C5B9-4126-BC82-EB6FBE5405EC}" type="pres">
      <dgm:prSet presAssocID="{A341E553-71DB-4E2E-BE7E-035816D71774}" presName="sibTrans" presStyleLbl="sibTrans2D1" presStyleIdx="7" presStyleCnt="20"/>
      <dgm:spPr/>
    </dgm:pt>
    <dgm:pt modelId="{4BD6B80B-26DF-4DC8-848B-D6C07ED8974D}" type="pres">
      <dgm:prSet presAssocID="{0CB6BE6A-4E29-40CB-B6D6-6A799003C539}" presName="child" presStyleLbl="alignAccFollowNode1" presStyleIdx="7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77345-4CAC-44A5-8ED9-5D6348CE335D}" type="pres">
      <dgm:prSet presAssocID="{08960C88-545E-4772-99A9-A3844994FE43}" presName="sibTrans" presStyleLbl="sibTrans2D1" presStyleIdx="8" presStyleCnt="20"/>
      <dgm:spPr/>
    </dgm:pt>
    <dgm:pt modelId="{4D1986DE-3A23-4E4C-B9C0-9FC2F2A97AB3}" type="pres">
      <dgm:prSet presAssocID="{EDA87C1E-7160-48F4-B8E5-6BD5F9C55217}" presName="child" presStyleLbl="alignAccFollowNode1" presStyleIdx="8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5C57F-BE37-40E9-86B1-991FE7BBA084}" type="pres">
      <dgm:prSet presAssocID="{E5219395-D7F1-42B9-8F3C-7661FA17C9D3}" presName="sibTrans" presStyleLbl="sibTrans2D1" presStyleIdx="9" presStyleCnt="20"/>
      <dgm:spPr/>
    </dgm:pt>
    <dgm:pt modelId="{44A5B09F-D969-4CFC-9550-D53FED383AB1}" type="pres">
      <dgm:prSet presAssocID="{74EDDED3-E190-4186-8A94-3F3062AE00FC}" presName="child" presStyleLbl="alignAccFollowNode1" presStyleIdx="9" presStyleCnt="20" custScaleX="230928" custLinFactNeighborX="-72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0A148-F681-4A20-B987-528A0B062994}" type="pres">
      <dgm:prSet presAssocID="{7C1D3381-8032-4485-A8F1-FD5F1D42C365}" presName="hSp" presStyleCnt="0"/>
      <dgm:spPr/>
    </dgm:pt>
    <dgm:pt modelId="{D1DF099C-1F04-45B1-97C7-90E01E4172A3}" type="pres">
      <dgm:prSet presAssocID="{769A3B18-4896-4CF6-A8FC-01BC785B71B3}" presName="vertFlow" presStyleCnt="0"/>
      <dgm:spPr/>
    </dgm:pt>
    <dgm:pt modelId="{398623D1-DCA6-4CD5-B744-DB767C97ACF1}" type="pres">
      <dgm:prSet presAssocID="{769A3B18-4896-4CF6-A8FC-01BC785B71B3}" presName="header" presStyleLbl="node1" presStyleIdx="1" presStyleCnt="2" custScaleX="229343" custLinFactNeighborX="12132"/>
      <dgm:spPr/>
      <dgm:t>
        <a:bodyPr/>
        <a:lstStyle/>
        <a:p>
          <a:endParaRPr lang="en-US"/>
        </a:p>
      </dgm:t>
    </dgm:pt>
    <dgm:pt modelId="{ABCC27EE-7AE1-4AB1-BE19-E8F670D1A456}" type="pres">
      <dgm:prSet presAssocID="{05FA45D7-A67E-42BF-83D2-102656A907A5}" presName="parTrans" presStyleLbl="sibTrans2D1" presStyleIdx="10" presStyleCnt="20"/>
      <dgm:spPr/>
      <dgm:t>
        <a:bodyPr/>
        <a:lstStyle/>
        <a:p>
          <a:endParaRPr lang="en-US"/>
        </a:p>
      </dgm:t>
    </dgm:pt>
    <dgm:pt modelId="{00AB3B45-86A7-40E1-A05E-F001DD6B4C22}" type="pres">
      <dgm:prSet presAssocID="{4B7F353C-81BA-4584-8FFC-A5064F0BB5BA}" presName="child" presStyleLbl="alignAccFollowNode1" presStyleIdx="10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BE90F-D602-4276-BEE9-A6BCAF77C476}" type="pres">
      <dgm:prSet presAssocID="{29F445DE-C2B7-41DA-8B5F-1E4D52B19838}" presName="sibTrans" presStyleLbl="sibTrans2D1" presStyleIdx="11" presStyleCnt="20"/>
      <dgm:spPr/>
      <dgm:t>
        <a:bodyPr/>
        <a:lstStyle/>
        <a:p>
          <a:endParaRPr lang="en-US"/>
        </a:p>
      </dgm:t>
    </dgm:pt>
    <dgm:pt modelId="{0425CB31-BA10-4A7B-BA68-6689611EB063}" type="pres">
      <dgm:prSet presAssocID="{D5DCA566-7B4A-4578-8D95-395BBBCAD6CE}" presName="child" presStyleLbl="alignAccFollowNode1" presStyleIdx="11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07148-BECB-4907-AE2B-B075DE4AC4AA}" type="pres">
      <dgm:prSet presAssocID="{E4E70BDF-7F38-4F3C-B3EB-0A0F3035E55D}" presName="sibTrans" presStyleLbl="sibTrans2D1" presStyleIdx="12" presStyleCnt="20"/>
      <dgm:spPr/>
    </dgm:pt>
    <dgm:pt modelId="{A710D719-04DC-4C94-B659-D91CE61AB17C}" type="pres">
      <dgm:prSet presAssocID="{CBEFCCDD-35B9-4499-BF65-C658011AC866}" presName="child" presStyleLbl="alignAccFollowNode1" presStyleIdx="12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1AE2B-C554-4F7B-95C6-E50A2AC78F4E}" type="pres">
      <dgm:prSet presAssocID="{B57F5D6E-89CC-4E02-9305-A773FCAEB786}" presName="sibTrans" presStyleLbl="sibTrans2D1" presStyleIdx="13" presStyleCnt="20"/>
      <dgm:spPr/>
    </dgm:pt>
    <dgm:pt modelId="{7DADA99C-A801-4B3E-AAD3-A43FB7028B45}" type="pres">
      <dgm:prSet presAssocID="{2F96C86D-27B4-4B98-9F3E-272C55B40E36}" presName="child" presStyleLbl="alignAccFollowNode1" presStyleIdx="13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6FBCB-3F8C-4170-AFA6-F76A55A5043B}" type="pres">
      <dgm:prSet presAssocID="{A01B974D-38A1-4708-AC67-3FFC5851020D}" presName="sibTrans" presStyleLbl="sibTrans2D1" presStyleIdx="14" presStyleCnt="20"/>
      <dgm:spPr/>
    </dgm:pt>
    <dgm:pt modelId="{760D8D13-5BE4-4827-B1D2-B0F0421FC121}" type="pres">
      <dgm:prSet presAssocID="{F63A4A06-3ED8-452C-BB7D-971CF0678EF7}" presName="child" presStyleLbl="alignAccFollowNode1" presStyleIdx="14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6E490-9C59-48CF-A552-682B99F2E311}" type="pres">
      <dgm:prSet presAssocID="{DED1ACAB-8790-46AE-9B65-9F60D68F2569}" presName="sibTrans" presStyleLbl="sibTrans2D1" presStyleIdx="15" presStyleCnt="20"/>
      <dgm:spPr/>
    </dgm:pt>
    <dgm:pt modelId="{4CD26552-513B-4C10-B1B4-42DE3F428E89}" type="pres">
      <dgm:prSet presAssocID="{56BC5975-D6C1-4507-9ACB-C867AAD1D515}" presName="child" presStyleLbl="alignAccFollowNode1" presStyleIdx="15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B0B8D-FF89-4EC8-9EE9-C7D32A08D89E}" type="pres">
      <dgm:prSet presAssocID="{FDCEF2BA-2F1C-438C-9016-F40EA766BFAD}" presName="sibTrans" presStyleLbl="sibTrans2D1" presStyleIdx="16" presStyleCnt="20"/>
      <dgm:spPr/>
    </dgm:pt>
    <dgm:pt modelId="{E8AE71EB-CB0C-473F-BFFB-5E1241C9CB47}" type="pres">
      <dgm:prSet presAssocID="{88A9881F-D069-4E09-ADE7-C7010F769265}" presName="child" presStyleLbl="alignAccFollowNode1" presStyleIdx="16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04747-8141-417F-9551-0BCA71D5BA88}" type="pres">
      <dgm:prSet presAssocID="{40B1F482-45D8-458E-9503-52AB7C5387BA}" presName="sibTrans" presStyleLbl="sibTrans2D1" presStyleIdx="17" presStyleCnt="20"/>
      <dgm:spPr/>
    </dgm:pt>
    <dgm:pt modelId="{2860A6CC-3715-410A-968E-C7F86472E0BB}" type="pres">
      <dgm:prSet presAssocID="{89C6CB91-CAA2-420F-9D7F-48F7536D470F}" presName="child" presStyleLbl="alignAccFollowNode1" presStyleIdx="17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C2D1A-F3C5-4F9A-9CBF-AB159BFD978A}" type="pres">
      <dgm:prSet presAssocID="{DDE45A2C-08DD-4B6B-B3C5-01B621525157}" presName="sibTrans" presStyleLbl="sibTrans2D1" presStyleIdx="18" presStyleCnt="20"/>
      <dgm:spPr/>
    </dgm:pt>
    <dgm:pt modelId="{B36FAA8C-AEF7-4A87-A3A5-1E3F821A9A6E}" type="pres">
      <dgm:prSet presAssocID="{FD8F14A2-B63E-4352-89A9-AC182FC26C3C}" presName="child" presStyleLbl="alignAccFollowNode1" presStyleIdx="18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F6F70-906D-466C-992D-FCF7928C5AF4}" type="pres">
      <dgm:prSet presAssocID="{EEF339C0-95DB-4921-9B29-97241109F58B}" presName="sibTrans" presStyleLbl="sibTrans2D1" presStyleIdx="19" presStyleCnt="20"/>
      <dgm:spPr/>
    </dgm:pt>
    <dgm:pt modelId="{636276A2-3139-4E74-B178-B743C55CD5B4}" type="pres">
      <dgm:prSet presAssocID="{D9EAF8F1-D089-41C5-B653-468386BE288C}" presName="child" presStyleLbl="alignAccFollowNode1" presStyleIdx="19" presStyleCnt="20" custScaleX="229343" custLinFactNeighborX="12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C0FBE-ED2A-4503-80DF-D59CAA776BBF}" type="presOf" srcId="{D5DCA566-7B4A-4578-8D95-395BBBCAD6CE}" destId="{0425CB31-BA10-4A7B-BA68-6689611EB063}" srcOrd="0" destOrd="0" presId="urn:microsoft.com/office/officeart/2005/8/layout/lProcess1"/>
    <dgm:cxn modelId="{CE368A14-153C-46D9-A214-96771D415457}" type="presOf" srcId="{FF240CA1-277D-4942-86C9-C516106E3E7C}" destId="{E67D0F1A-0EAC-4516-B896-809F8BEE75A8}" srcOrd="0" destOrd="0" presId="urn:microsoft.com/office/officeart/2005/8/layout/lProcess1"/>
    <dgm:cxn modelId="{8D4A73BB-C6CF-45CE-A7CB-DA08B7317FCA}" type="presOf" srcId="{74EDDED3-E190-4186-8A94-3F3062AE00FC}" destId="{44A5B09F-D969-4CFC-9550-D53FED383AB1}" srcOrd="0" destOrd="0" presId="urn:microsoft.com/office/officeart/2005/8/layout/lProcess1"/>
    <dgm:cxn modelId="{B5D10B44-C8F8-42D6-8CAA-70D3EDB0DF91}" srcId="{769A3B18-4896-4CF6-A8FC-01BC785B71B3}" destId="{4B7F353C-81BA-4584-8FFC-A5064F0BB5BA}" srcOrd="0" destOrd="0" parTransId="{05FA45D7-A67E-42BF-83D2-102656A907A5}" sibTransId="{29F445DE-C2B7-41DA-8B5F-1E4D52B19838}"/>
    <dgm:cxn modelId="{0876898A-5B17-4669-ABD0-482287C31CAC}" type="presOf" srcId="{85BC23CF-3566-48D0-BA63-FED3D7B5D45F}" destId="{BB5286DE-41DE-4E59-88FC-58E4E0D957BE}" srcOrd="0" destOrd="0" presId="urn:microsoft.com/office/officeart/2005/8/layout/lProcess1"/>
    <dgm:cxn modelId="{F02BB49A-458A-477D-B245-FEA51DDF605E}" type="presOf" srcId="{E5219395-D7F1-42B9-8F3C-7661FA17C9D3}" destId="{0045C57F-BE37-40E9-86B1-991FE7BBA084}" srcOrd="0" destOrd="0" presId="urn:microsoft.com/office/officeart/2005/8/layout/lProcess1"/>
    <dgm:cxn modelId="{A7BC8900-352B-4D29-A52F-841DFCD87FC6}" srcId="{769A3B18-4896-4CF6-A8FC-01BC785B71B3}" destId="{D5DCA566-7B4A-4578-8D95-395BBBCAD6CE}" srcOrd="1" destOrd="0" parTransId="{2ED9B4A9-2361-4BD0-B6A1-F7E861F0C674}" sibTransId="{E4E70BDF-7F38-4F3C-B3EB-0A0F3035E55D}"/>
    <dgm:cxn modelId="{B2AD8693-CBC1-466C-8CD9-32A0DAAA4E45}" srcId="{769A3B18-4896-4CF6-A8FC-01BC785B71B3}" destId="{FD8F14A2-B63E-4352-89A9-AC182FC26C3C}" srcOrd="8" destOrd="0" parTransId="{D00F6BA1-5E39-416E-9BD4-4AD007075510}" sibTransId="{EEF339C0-95DB-4921-9B29-97241109F58B}"/>
    <dgm:cxn modelId="{713E139E-8B44-44A4-8F29-3269F0B9B8C9}" srcId="{7C1D3381-8032-4485-A8F1-FD5F1D42C365}" destId="{0CB6BE6A-4E29-40CB-B6D6-6A799003C539}" srcOrd="7" destOrd="0" parTransId="{2B423AB4-DDBE-4A87-A8E0-E89BF7FFE006}" sibTransId="{08960C88-545E-4772-99A9-A3844994FE43}"/>
    <dgm:cxn modelId="{BEA0E366-E24D-44FA-BC33-38088C7AF1AD}" type="presOf" srcId="{0CB6BE6A-4E29-40CB-B6D6-6A799003C539}" destId="{4BD6B80B-26DF-4DC8-848B-D6C07ED8974D}" srcOrd="0" destOrd="0" presId="urn:microsoft.com/office/officeart/2005/8/layout/lProcess1"/>
    <dgm:cxn modelId="{9A29114A-AB13-4F55-AAF0-EAE9FB395A7B}" srcId="{7C1D3381-8032-4485-A8F1-FD5F1D42C365}" destId="{E216A0C8-4EF6-4562-8C12-3B75BD8A8EEB}" srcOrd="1" destOrd="0" parTransId="{3C0F647D-D5FC-4238-B847-EB6856C58112}" sibTransId="{6F748DFE-0606-4B00-AF98-ED6E2A4732A7}"/>
    <dgm:cxn modelId="{A325A8BD-20B5-4F92-8A37-0F7C12CCCA9B}" type="presOf" srcId="{EDA87C1E-7160-48F4-B8E5-6BD5F9C55217}" destId="{4D1986DE-3A23-4E4C-B9C0-9FC2F2A97AB3}" srcOrd="0" destOrd="0" presId="urn:microsoft.com/office/officeart/2005/8/layout/lProcess1"/>
    <dgm:cxn modelId="{29F19DE2-B8EE-4537-A4CD-63183E79C204}" type="presOf" srcId="{4B7F353C-81BA-4584-8FFC-A5064F0BB5BA}" destId="{00AB3B45-86A7-40E1-A05E-F001DD6B4C22}" srcOrd="0" destOrd="0" presId="urn:microsoft.com/office/officeart/2005/8/layout/lProcess1"/>
    <dgm:cxn modelId="{190F31C6-E8A6-4BC3-A91D-6D41E2824424}" type="presOf" srcId="{A01B974D-38A1-4708-AC67-3FFC5851020D}" destId="{D4E6FBCB-3F8C-4170-AFA6-F76A55A5043B}" srcOrd="0" destOrd="0" presId="urn:microsoft.com/office/officeart/2005/8/layout/lProcess1"/>
    <dgm:cxn modelId="{E781C4D0-E152-4BE9-847A-CAA998C3DFC9}" type="presOf" srcId="{769A3B18-4896-4CF6-A8FC-01BC785B71B3}" destId="{398623D1-DCA6-4CD5-B744-DB767C97ACF1}" srcOrd="0" destOrd="0" presId="urn:microsoft.com/office/officeart/2005/8/layout/lProcess1"/>
    <dgm:cxn modelId="{2A1E5CBB-F907-411E-A750-1B30D3017CAA}" srcId="{7C1D3381-8032-4485-A8F1-FD5F1D42C365}" destId="{D7C10C62-FA94-436E-A263-9B01742B319E}" srcOrd="5" destOrd="0" parTransId="{9A82DA62-7250-4C70-9477-42669E16DF57}" sibTransId="{6A401FAF-B396-4528-82FE-2E2409C4647B}"/>
    <dgm:cxn modelId="{094FC842-96B6-4079-9EE4-025895C643C3}" type="presOf" srcId="{6A401FAF-B396-4528-82FE-2E2409C4647B}" destId="{36AE7ABA-8A3F-4235-AC2B-3B8FEFEA74CF}" srcOrd="0" destOrd="0" presId="urn:microsoft.com/office/officeart/2005/8/layout/lProcess1"/>
    <dgm:cxn modelId="{E736B3C2-F157-4977-9E49-B2ADAC242E52}" type="presOf" srcId="{2F96C86D-27B4-4B98-9F3E-272C55B40E36}" destId="{7DADA99C-A801-4B3E-AAD3-A43FB7028B45}" srcOrd="0" destOrd="0" presId="urn:microsoft.com/office/officeart/2005/8/layout/lProcess1"/>
    <dgm:cxn modelId="{E8294972-2EED-4359-9E8D-E127694346DE}" srcId="{7C1D3381-8032-4485-A8F1-FD5F1D42C365}" destId="{74EDDED3-E190-4186-8A94-3F3062AE00FC}" srcOrd="9" destOrd="0" parTransId="{34300E90-9CAB-4253-93EB-6FA6011520AF}" sibTransId="{8BD4E346-428F-4054-8DA1-1F60F7B1537E}"/>
    <dgm:cxn modelId="{0B845A22-AE83-468C-8829-28A59BBF5A8E}" type="presOf" srcId="{F63A4A06-3ED8-452C-BB7D-971CF0678EF7}" destId="{760D8D13-5BE4-4827-B1D2-B0F0421FC121}" srcOrd="0" destOrd="0" presId="urn:microsoft.com/office/officeart/2005/8/layout/lProcess1"/>
    <dgm:cxn modelId="{C966585C-3E05-4ACE-93ED-2557EF1E2D8D}" srcId="{769A3B18-4896-4CF6-A8FC-01BC785B71B3}" destId="{56BC5975-D6C1-4507-9ACB-C867AAD1D515}" srcOrd="5" destOrd="0" parTransId="{60EC1078-23E1-4966-8510-9DE94BC91FC7}" sibTransId="{FDCEF2BA-2F1C-438C-9016-F40EA766BFAD}"/>
    <dgm:cxn modelId="{6EFFBB15-673C-45EF-BBAE-1AD343498749}" type="presOf" srcId="{7224F704-05EF-4593-A89B-92CD04D867E3}" destId="{3D3384FC-6780-4B02-8C12-00564D3F3ABE}" srcOrd="0" destOrd="0" presId="urn:microsoft.com/office/officeart/2005/8/layout/lProcess1"/>
    <dgm:cxn modelId="{B1E12C2D-4FF4-407A-85F7-7C5E7E6DB271}" srcId="{7C1D3381-8032-4485-A8F1-FD5F1D42C365}" destId="{85BC23CF-3566-48D0-BA63-FED3D7B5D45F}" srcOrd="0" destOrd="0" parTransId="{F236A7CC-AC1B-4C95-87E0-E32BD157BE0D}" sibTransId="{9A840AE4-1A1B-4542-8B80-413FCF8E38FD}"/>
    <dgm:cxn modelId="{FDE0A4BF-0165-4C30-900D-FBE3E4EBBA96}" type="presOf" srcId="{89C6CB91-CAA2-420F-9D7F-48F7536D470F}" destId="{2860A6CC-3715-410A-968E-C7F86472E0BB}" srcOrd="0" destOrd="0" presId="urn:microsoft.com/office/officeart/2005/8/layout/lProcess1"/>
    <dgm:cxn modelId="{6A7A932E-1F64-4B4B-B50A-C66D37DD921B}" type="presOf" srcId="{DC1D273E-C12F-4F94-BC6D-20A421E18210}" destId="{FCCB017C-08E4-46A2-97AD-152BB537D7DD}" srcOrd="0" destOrd="0" presId="urn:microsoft.com/office/officeart/2005/8/layout/lProcess1"/>
    <dgm:cxn modelId="{B3F86606-FC14-4ADB-AF89-08E83680B5E7}" srcId="{769A3B18-4896-4CF6-A8FC-01BC785B71B3}" destId="{2F96C86D-27B4-4B98-9F3E-272C55B40E36}" srcOrd="3" destOrd="0" parTransId="{FC6DE7AE-0C65-42E9-9427-783F4FF52EAC}" sibTransId="{A01B974D-38A1-4708-AC67-3FFC5851020D}"/>
    <dgm:cxn modelId="{012F6C0D-1343-4027-96D4-5583AB818F45}" type="presOf" srcId="{BD912623-A83F-41A5-8401-DF10AA2216A9}" destId="{58B80C5D-8E72-4DC7-BFD8-F968CD04E4CF}" srcOrd="0" destOrd="0" presId="urn:microsoft.com/office/officeart/2005/8/layout/lProcess1"/>
    <dgm:cxn modelId="{0486E76B-1F27-4DF7-B7EA-9A3F22ACB550}" srcId="{6221F681-C0F4-4851-937A-53C005EB5E45}" destId="{7C1D3381-8032-4485-A8F1-FD5F1D42C365}" srcOrd="0" destOrd="0" parTransId="{9BB696D3-E7F1-452E-BDEB-F8DD8EF5BC31}" sibTransId="{AD6CF921-C80D-4B24-A25B-EB71C68BF1FF}"/>
    <dgm:cxn modelId="{B598F013-99D8-40FD-8FA7-F0CF512E10CC}" srcId="{769A3B18-4896-4CF6-A8FC-01BC785B71B3}" destId="{88A9881F-D069-4E09-ADE7-C7010F769265}" srcOrd="6" destOrd="0" parTransId="{0985E439-24E3-461A-8831-1FA6F830A5CC}" sibTransId="{40B1F482-45D8-458E-9503-52AB7C5387BA}"/>
    <dgm:cxn modelId="{6626A4E5-5B9C-46C0-BA50-CBE520102CCB}" type="presOf" srcId="{EEF339C0-95DB-4921-9B29-97241109F58B}" destId="{43EF6F70-906D-466C-992D-FCF7928C5AF4}" srcOrd="0" destOrd="0" presId="urn:microsoft.com/office/officeart/2005/8/layout/lProcess1"/>
    <dgm:cxn modelId="{1E155C38-EF45-4173-9C2F-2AF00ACAED6D}" srcId="{7C1D3381-8032-4485-A8F1-FD5F1D42C365}" destId="{EDA87C1E-7160-48F4-B8E5-6BD5F9C55217}" srcOrd="8" destOrd="0" parTransId="{61E951BF-FD81-4CB3-85B0-E1083971AEA5}" sibTransId="{E5219395-D7F1-42B9-8F3C-7661FA17C9D3}"/>
    <dgm:cxn modelId="{3A2C5684-938E-43C1-BA8B-83A7654AAA57}" srcId="{769A3B18-4896-4CF6-A8FC-01BC785B71B3}" destId="{D9EAF8F1-D089-41C5-B653-468386BE288C}" srcOrd="9" destOrd="0" parTransId="{434AD162-477C-4B91-ACDF-AC02EEE0976B}" sibTransId="{62CAA04E-AC17-4F15-93EA-4F65D9F7CAA9}"/>
    <dgm:cxn modelId="{31B0E0A0-A76C-4AC2-B49A-2515E524F461}" type="presOf" srcId="{40B1F482-45D8-458E-9503-52AB7C5387BA}" destId="{B4104747-8141-417F-9551-0BCA71D5BA88}" srcOrd="0" destOrd="0" presId="urn:microsoft.com/office/officeart/2005/8/layout/lProcess1"/>
    <dgm:cxn modelId="{1F889409-E1BD-4790-A444-1E3BDF63B2CA}" type="presOf" srcId="{6F748DFE-0606-4B00-AF98-ED6E2A4732A7}" destId="{0E0780E8-DB9E-4D05-8955-B57D359BBF85}" srcOrd="0" destOrd="0" presId="urn:microsoft.com/office/officeart/2005/8/layout/lProcess1"/>
    <dgm:cxn modelId="{3EEF967F-93F8-4D98-812B-12DADB1915C1}" type="presOf" srcId="{08960C88-545E-4772-99A9-A3844994FE43}" destId="{35F77345-4CAC-44A5-8ED9-5D6348CE335D}" srcOrd="0" destOrd="0" presId="urn:microsoft.com/office/officeart/2005/8/layout/lProcess1"/>
    <dgm:cxn modelId="{8FC77919-058A-4053-94E0-B32AF09F8BEF}" type="presOf" srcId="{FD8F14A2-B63E-4352-89A9-AC182FC26C3C}" destId="{B36FAA8C-AEF7-4A87-A3A5-1E3F821A9A6E}" srcOrd="0" destOrd="0" presId="urn:microsoft.com/office/officeart/2005/8/layout/lProcess1"/>
    <dgm:cxn modelId="{2D25DBD4-F3D3-46EE-86BC-1F27F10CA8C1}" srcId="{769A3B18-4896-4CF6-A8FC-01BC785B71B3}" destId="{CBEFCCDD-35B9-4499-BF65-C658011AC866}" srcOrd="2" destOrd="0" parTransId="{96C045B0-A4D7-4F09-8E41-F03AF2A5F234}" sibTransId="{B57F5D6E-89CC-4E02-9305-A773FCAEB786}"/>
    <dgm:cxn modelId="{9831F1E7-B898-4533-BE8D-AEF94AC3F8A9}" type="presOf" srcId="{88A9881F-D069-4E09-ADE7-C7010F769265}" destId="{E8AE71EB-CB0C-473F-BFFB-5E1241C9CB47}" srcOrd="0" destOrd="0" presId="urn:microsoft.com/office/officeart/2005/8/layout/lProcess1"/>
    <dgm:cxn modelId="{27C8EB5A-ED99-4184-B810-93C4C8E9A4A3}" type="presOf" srcId="{A7DED2FB-3E30-4964-86F9-304439FDAE79}" destId="{9268D4AB-FA07-4BBF-AF3C-0BBB876B9CFA}" srcOrd="0" destOrd="0" presId="urn:microsoft.com/office/officeart/2005/8/layout/lProcess1"/>
    <dgm:cxn modelId="{337CB90A-0966-4B6B-BA8A-C8B5F342D7D9}" type="presOf" srcId="{CBEFCCDD-35B9-4499-BF65-C658011AC866}" destId="{A710D719-04DC-4C94-B659-D91CE61AB17C}" srcOrd="0" destOrd="0" presId="urn:microsoft.com/office/officeart/2005/8/layout/lProcess1"/>
    <dgm:cxn modelId="{3510ECB8-8F63-459F-AABF-E0CD14F54421}" type="presOf" srcId="{7C1D3381-8032-4485-A8F1-FD5F1D42C365}" destId="{9DAFDC6D-8868-4DF0-9746-5033083F0A9D}" srcOrd="0" destOrd="0" presId="urn:microsoft.com/office/officeart/2005/8/layout/lProcess1"/>
    <dgm:cxn modelId="{B6171DE0-DB31-4DD3-84CF-8C7D2FC9FD09}" srcId="{7C1D3381-8032-4485-A8F1-FD5F1D42C365}" destId="{7AB7F1B5-72BC-49D1-BE91-533D24DE55F7}" srcOrd="4" destOrd="0" parTransId="{D1A7F5C1-F390-4E05-BE69-572C1E0A4CEA}" sibTransId="{FF240CA1-277D-4942-86C9-C516106E3E7C}"/>
    <dgm:cxn modelId="{C82BCD7D-5057-46A8-BC1A-C2FB21E53A1B}" type="presOf" srcId="{DDE45A2C-08DD-4B6B-B3C5-01B621525157}" destId="{FFCC2D1A-F3C5-4F9A-9CBF-AB159BFD978A}" srcOrd="0" destOrd="0" presId="urn:microsoft.com/office/officeart/2005/8/layout/lProcess1"/>
    <dgm:cxn modelId="{3068B1AC-B648-4205-BF15-5274A0329A28}" type="presOf" srcId="{FDCEF2BA-2F1C-438C-9016-F40EA766BFAD}" destId="{20DB0B8D-FF89-4EC8-9EE9-C7D32A08D89E}" srcOrd="0" destOrd="0" presId="urn:microsoft.com/office/officeart/2005/8/layout/lProcess1"/>
    <dgm:cxn modelId="{A4FC69D3-B787-4E44-A105-54D9290DCBF1}" type="presOf" srcId="{D9EAF8F1-D089-41C5-B653-468386BE288C}" destId="{636276A2-3139-4E74-B178-B743C55CD5B4}" srcOrd="0" destOrd="0" presId="urn:microsoft.com/office/officeart/2005/8/layout/lProcess1"/>
    <dgm:cxn modelId="{A0910EA7-5C6E-419D-8C43-675216CE7971}" type="presOf" srcId="{F236A7CC-AC1B-4C95-87E0-E32BD157BE0D}" destId="{852164F9-D956-4088-8EDD-E937FAE4430E}" srcOrd="0" destOrd="0" presId="urn:microsoft.com/office/officeart/2005/8/layout/lProcess1"/>
    <dgm:cxn modelId="{C8A84A57-D3F4-46E1-A8C7-4EEBD6E84923}" srcId="{7C1D3381-8032-4485-A8F1-FD5F1D42C365}" destId="{A7DED2FB-3E30-4964-86F9-304439FDAE79}" srcOrd="3" destOrd="0" parTransId="{EDF593AB-26E5-4DC6-B4CE-DCDA23F0048C}" sibTransId="{3338EADE-5504-4C87-963C-04A03311FE51}"/>
    <dgm:cxn modelId="{59A3E7A5-FBA8-4129-96BC-AE322FAA4901}" type="presOf" srcId="{7AB7F1B5-72BC-49D1-BE91-533D24DE55F7}" destId="{857606FC-1C25-4F8B-A614-4FCE1BDF52E6}" srcOrd="0" destOrd="0" presId="urn:microsoft.com/office/officeart/2005/8/layout/lProcess1"/>
    <dgm:cxn modelId="{EF349CDA-AB07-4DF8-BDD8-6E25B3D9C4E0}" srcId="{769A3B18-4896-4CF6-A8FC-01BC785B71B3}" destId="{89C6CB91-CAA2-420F-9D7F-48F7536D470F}" srcOrd="7" destOrd="0" parTransId="{5CF5DCA4-5AF1-40E1-9E94-EA6359A788AD}" sibTransId="{DDE45A2C-08DD-4B6B-B3C5-01B621525157}"/>
    <dgm:cxn modelId="{A853EF74-E482-4DF1-B6A7-41B28118FC05}" type="presOf" srcId="{D7C10C62-FA94-436E-A263-9B01742B319E}" destId="{79FE8D57-A722-4EAA-8B19-F14CE1A909DB}" srcOrd="0" destOrd="0" presId="urn:microsoft.com/office/officeart/2005/8/layout/lProcess1"/>
    <dgm:cxn modelId="{B0B2FF63-F083-40E8-8A17-B34CA8144DEE}" srcId="{7C1D3381-8032-4485-A8F1-FD5F1D42C365}" destId="{7224F704-05EF-4593-A89B-92CD04D867E3}" srcOrd="2" destOrd="0" parTransId="{82560FF2-1B07-4FDE-8841-82223B2A38B2}" sibTransId="{DC1D273E-C12F-4F94-BC6D-20A421E18210}"/>
    <dgm:cxn modelId="{F836924D-11FC-4BC0-A4C7-BCD21D7EFBAB}" type="presOf" srcId="{29F445DE-C2B7-41DA-8B5F-1E4D52B19838}" destId="{F60BE90F-D602-4276-BEE9-A6BCAF77C476}" srcOrd="0" destOrd="0" presId="urn:microsoft.com/office/officeart/2005/8/layout/lProcess1"/>
    <dgm:cxn modelId="{FCCDCF3F-993E-40F0-94EC-1CAE809F9806}" type="presOf" srcId="{3338EADE-5504-4C87-963C-04A03311FE51}" destId="{A8749EFD-AD9E-433E-9088-071372B09803}" srcOrd="0" destOrd="0" presId="urn:microsoft.com/office/officeart/2005/8/layout/lProcess1"/>
    <dgm:cxn modelId="{AF22AB73-D290-43F8-9F95-4A04B5924D03}" type="presOf" srcId="{6221F681-C0F4-4851-937A-53C005EB5E45}" destId="{4DD20341-AC41-47DB-A8F9-5720613A0EE2}" srcOrd="0" destOrd="0" presId="urn:microsoft.com/office/officeart/2005/8/layout/lProcess1"/>
    <dgm:cxn modelId="{E738F85C-6184-4D62-8C76-80245E2488E0}" type="presOf" srcId="{A341E553-71DB-4E2E-BE7E-035816D71774}" destId="{6592CBFC-C5B9-4126-BC82-EB6FBE5405EC}" srcOrd="0" destOrd="0" presId="urn:microsoft.com/office/officeart/2005/8/layout/lProcess1"/>
    <dgm:cxn modelId="{24C95A92-E9D2-4AAC-B928-3B4EBA22C680}" type="presOf" srcId="{56BC5975-D6C1-4507-9ACB-C867AAD1D515}" destId="{4CD26552-513B-4C10-B1B4-42DE3F428E89}" srcOrd="0" destOrd="0" presId="urn:microsoft.com/office/officeart/2005/8/layout/lProcess1"/>
    <dgm:cxn modelId="{60D27E22-CF80-446B-84FA-40B1731598E1}" srcId="{769A3B18-4896-4CF6-A8FC-01BC785B71B3}" destId="{F63A4A06-3ED8-452C-BB7D-971CF0678EF7}" srcOrd="4" destOrd="0" parTransId="{406383A8-59ED-4062-B112-FF52DD5B3D5D}" sibTransId="{DED1ACAB-8790-46AE-9B65-9F60D68F2569}"/>
    <dgm:cxn modelId="{DF0931B4-7BA3-497D-9B68-8040B81666AE}" type="presOf" srcId="{DED1ACAB-8790-46AE-9B65-9F60D68F2569}" destId="{E436E490-9C59-48CF-A552-682B99F2E311}" srcOrd="0" destOrd="0" presId="urn:microsoft.com/office/officeart/2005/8/layout/lProcess1"/>
    <dgm:cxn modelId="{E271E607-DA01-4436-9976-E10543253184}" type="presOf" srcId="{05FA45D7-A67E-42BF-83D2-102656A907A5}" destId="{ABCC27EE-7AE1-4AB1-BE19-E8F670D1A456}" srcOrd="0" destOrd="0" presId="urn:microsoft.com/office/officeart/2005/8/layout/lProcess1"/>
    <dgm:cxn modelId="{0AB3E45B-D0A9-4463-92DC-51904CA4E2C4}" type="presOf" srcId="{E216A0C8-4EF6-4562-8C12-3B75BD8A8EEB}" destId="{957139BF-C4C9-404E-8EAC-C32FFFFA975C}" srcOrd="0" destOrd="0" presId="urn:microsoft.com/office/officeart/2005/8/layout/lProcess1"/>
    <dgm:cxn modelId="{EAA8D013-963C-4F77-91F5-15CB07F62D45}" srcId="{6221F681-C0F4-4851-937A-53C005EB5E45}" destId="{769A3B18-4896-4CF6-A8FC-01BC785B71B3}" srcOrd="1" destOrd="0" parTransId="{225446A2-C855-4263-BFB5-8A47C9A2B5C5}" sibTransId="{9F85CF05-5A65-4406-AF6A-1FDE90730C6B}"/>
    <dgm:cxn modelId="{0AC20324-D256-4FCF-B69C-C7DA2EB1715F}" type="presOf" srcId="{9A840AE4-1A1B-4542-8B80-413FCF8E38FD}" destId="{B2D99611-982C-444B-B199-C2734000AC96}" srcOrd="0" destOrd="0" presId="urn:microsoft.com/office/officeart/2005/8/layout/lProcess1"/>
    <dgm:cxn modelId="{719A67DD-0D03-45F9-B686-83585A11C296}" srcId="{7C1D3381-8032-4485-A8F1-FD5F1D42C365}" destId="{BD912623-A83F-41A5-8401-DF10AA2216A9}" srcOrd="6" destOrd="0" parTransId="{5E261C91-3FC7-4959-8E33-AAC8AAAA4CE7}" sibTransId="{A341E553-71DB-4E2E-BE7E-035816D71774}"/>
    <dgm:cxn modelId="{8134C8CA-9981-4297-99A9-5335E34E84CD}" type="presOf" srcId="{E4E70BDF-7F38-4F3C-B3EB-0A0F3035E55D}" destId="{0BC07148-BECB-4907-AE2B-B075DE4AC4AA}" srcOrd="0" destOrd="0" presId="urn:microsoft.com/office/officeart/2005/8/layout/lProcess1"/>
    <dgm:cxn modelId="{A468A5B4-5809-437C-8B7F-43AE24C35336}" type="presOf" srcId="{B57F5D6E-89CC-4E02-9305-A773FCAEB786}" destId="{5FA1AE2B-C554-4F7B-95C6-E50A2AC78F4E}" srcOrd="0" destOrd="0" presId="urn:microsoft.com/office/officeart/2005/8/layout/lProcess1"/>
    <dgm:cxn modelId="{B2DB1381-B1B4-491F-A948-1F950A4D241A}" type="presParOf" srcId="{4DD20341-AC41-47DB-A8F9-5720613A0EE2}" destId="{1BA5BC73-88B4-4B92-855C-66A4A2532212}" srcOrd="0" destOrd="0" presId="urn:microsoft.com/office/officeart/2005/8/layout/lProcess1"/>
    <dgm:cxn modelId="{2821E042-521F-4982-A269-96F3C020ED14}" type="presParOf" srcId="{1BA5BC73-88B4-4B92-855C-66A4A2532212}" destId="{9DAFDC6D-8868-4DF0-9746-5033083F0A9D}" srcOrd="0" destOrd="0" presId="urn:microsoft.com/office/officeart/2005/8/layout/lProcess1"/>
    <dgm:cxn modelId="{B52DA047-538D-46CB-82BE-E8D6E53D6CAF}" type="presParOf" srcId="{1BA5BC73-88B4-4B92-855C-66A4A2532212}" destId="{852164F9-D956-4088-8EDD-E937FAE4430E}" srcOrd="1" destOrd="0" presId="urn:microsoft.com/office/officeart/2005/8/layout/lProcess1"/>
    <dgm:cxn modelId="{6CBB0A0D-90D7-4CBF-B44B-C65193E55004}" type="presParOf" srcId="{1BA5BC73-88B4-4B92-855C-66A4A2532212}" destId="{BB5286DE-41DE-4E59-88FC-58E4E0D957BE}" srcOrd="2" destOrd="0" presId="urn:microsoft.com/office/officeart/2005/8/layout/lProcess1"/>
    <dgm:cxn modelId="{53A7ED98-384D-4791-9863-DABC5EED2E5C}" type="presParOf" srcId="{1BA5BC73-88B4-4B92-855C-66A4A2532212}" destId="{B2D99611-982C-444B-B199-C2734000AC96}" srcOrd="3" destOrd="0" presId="urn:microsoft.com/office/officeart/2005/8/layout/lProcess1"/>
    <dgm:cxn modelId="{D7B4DF69-38B1-44F1-B944-5EB34ADA3391}" type="presParOf" srcId="{1BA5BC73-88B4-4B92-855C-66A4A2532212}" destId="{957139BF-C4C9-404E-8EAC-C32FFFFA975C}" srcOrd="4" destOrd="0" presId="urn:microsoft.com/office/officeart/2005/8/layout/lProcess1"/>
    <dgm:cxn modelId="{65A98916-4283-40E9-9103-EEB50BAC6ED2}" type="presParOf" srcId="{1BA5BC73-88B4-4B92-855C-66A4A2532212}" destId="{0E0780E8-DB9E-4D05-8955-B57D359BBF85}" srcOrd="5" destOrd="0" presId="urn:microsoft.com/office/officeart/2005/8/layout/lProcess1"/>
    <dgm:cxn modelId="{B39FF0A5-4FEF-4E7E-A227-9FA5940223DD}" type="presParOf" srcId="{1BA5BC73-88B4-4B92-855C-66A4A2532212}" destId="{3D3384FC-6780-4B02-8C12-00564D3F3ABE}" srcOrd="6" destOrd="0" presId="urn:microsoft.com/office/officeart/2005/8/layout/lProcess1"/>
    <dgm:cxn modelId="{147B0338-9E49-4FB9-B76A-B1CD2F37119F}" type="presParOf" srcId="{1BA5BC73-88B4-4B92-855C-66A4A2532212}" destId="{FCCB017C-08E4-46A2-97AD-152BB537D7DD}" srcOrd="7" destOrd="0" presId="urn:microsoft.com/office/officeart/2005/8/layout/lProcess1"/>
    <dgm:cxn modelId="{BF86F221-E71E-4497-814C-458F6CE127C6}" type="presParOf" srcId="{1BA5BC73-88B4-4B92-855C-66A4A2532212}" destId="{9268D4AB-FA07-4BBF-AF3C-0BBB876B9CFA}" srcOrd="8" destOrd="0" presId="urn:microsoft.com/office/officeart/2005/8/layout/lProcess1"/>
    <dgm:cxn modelId="{7299BECA-AAB9-4583-8ED8-AD8C3F601C2F}" type="presParOf" srcId="{1BA5BC73-88B4-4B92-855C-66A4A2532212}" destId="{A8749EFD-AD9E-433E-9088-071372B09803}" srcOrd="9" destOrd="0" presId="urn:microsoft.com/office/officeart/2005/8/layout/lProcess1"/>
    <dgm:cxn modelId="{0C0A12D2-7778-42E3-AB4E-BD48995A4F67}" type="presParOf" srcId="{1BA5BC73-88B4-4B92-855C-66A4A2532212}" destId="{857606FC-1C25-4F8B-A614-4FCE1BDF52E6}" srcOrd="10" destOrd="0" presId="urn:microsoft.com/office/officeart/2005/8/layout/lProcess1"/>
    <dgm:cxn modelId="{2F2E0476-822D-4F33-AC13-6C6B8F11037F}" type="presParOf" srcId="{1BA5BC73-88B4-4B92-855C-66A4A2532212}" destId="{E67D0F1A-0EAC-4516-B896-809F8BEE75A8}" srcOrd="11" destOrd="0" presId="urn:microsoft.com/office/officeart/2005/8/layout/lProcess1"/>
    <dgm:cxn modelId="{C48F1354-A0A2-4A22-92B9-6BC1A19EBE91}" type="presParOf" srcId="{1BA5BC73-88B4-4B92-855C-66A4A2532212}" destId="{79FE8D57-A722-4EAA-8B19-F14CE1A909DB}" srcOrd="12" destOrd="0" presId="urn:microsoft.com/office/officeart/2005/8/layout/lProcess1"/>
    <dgm:cxn modelId="{6B77C4CA-A3D5-4A07-BE68-088B776CC168}" type="presParOf" srcId="{1BA5BC73-88B4-4B92-855C-66A4A2532212}" destId="{36AE7ABA-8A3F-4235-AC2B-3B8FEFEA74CF}" srcOrd="13" destOrd="0" presId="urn:microsoft.com/office/officeart/2005/8/layout/lProcess1"/>
    <dgm:cxn modelId="{6566B51B-FD80-4018-A6B4-ABE4BCEB485D}" type="presParOf" srcId="{1BA5BC73-88B4-4B92-855C-66A4A2532212}" destId="{58B80C5D-8E72-4DC7-BFD8-F968CD04E4CF}" srcOrd="14" destOrd="0" presId="urn:microsoft.com/office/officeart/2005/8/layout/lProcess1"/>
    <dgm:cxn modelId="{E6ED5DE6-9584-41A7-BA29-CFACC6E4FC21}" type="presParOf" srcId="{1BA5BC73-88B4-4B92-855C-66A4A2532212}" destId="{6592CBFC-C5B9-4126-BC82-EB6FBE5405EC}" srcOrd="15" destOrd="0" presId="urn:microsoft.com/office/officeart/2005/8/layout/lProcess1"/>
    <dgm:cxn modelId="{BB4BAA6B-E84F-4BB3-B39E-AA7521530576}" type="presParOf" srcId="{1BA5BC73-88B4-4B92-855C-66A4A2532212}" destId="{4BD6B80B-26DF-4DC8-848B-D6C07ED8974D}" srcOrd="16" destOrd="0" presId="urn:microsoft.com/office/officeart/2005/8/layout/lProcess1"/>
    <dgm:cxn modelId="{9BAD4195-9179-464A-AA61-B924EE74677C}" type="presParOf" srcId="{1BA5BC73-88B4-4B92-855C-66A4A2532212}" destId="{35F77345-4CAC-44A5-8ED9-5D6348CE335D}" srcOrd="17" destOrd="0" presId="urn:microsoft.com/office/officeart/2005/8/layout/lProcess1"/>
    <dgm:cxn modelId="{254DFAF2-CD8C-47F9-B732-2BF34D744D59}" type="presParOf" srcId="{1BA5BC73-88B4-4B92-855C-66A4A2532212}" destId="{4D1986DE-3A23-4E4C-B9C0-9FC2F2A97AB3}" srcOrd="18" destOrd="0" presId="urn:microsoft.com/office/officeart/2005/8/layout/lProcess1"/>
    <dgm:cxn modelId="{CAA1A412-72F7-4861-B373-29D65C6EC6E8}" type="presParOf" srcId="{1BA5BC73-88B4-4B92-855C-66A4A2532212}" destId="{0045C57F-BE37-40E9-86B1-991FE7BBA084}" srcOrd="19" destOrd="0" presId="urn:microsoft.com/office/officeart/2005/8/layout/lProcess1"/>
    <dgm:cxn modelId="{7910DA73-481D-4BFA-AEEB-10BA6263770F}" type="presParOf" srcId="{1BA5BC73-88B4-4B92-855C-66A4A2532212}" destId="{44A5B09F-D969-4CFC-9550-D53FED383AB1}" srcOrd="20" destOrd="0" presId="urn:microsoft.com/office/officeart/2005/8/layout/lProcess1"/>
    <dgm:cxn modelId="{AF559663-5C9E-49C1-9ABA-9FF5FD8121CB}" type="presParOf" srcId="{4DD20341-AC41-47DB-A8F9-5720613A0EE2}" destId="{A2F0A148-F681-4A20-B987-528A0B062994}" srcOrd="1" destOrd="0" presId="urn:microsoft.com/office/officeart/2005/8/layout/lProcess1"/>
    <dgm:cxn modelId="{97C75014-5E30-496C-8D11-4BE421CC3C67}" type="presParOf" srcId="{4DD20341-AC41-47DB-A8F9-5720613A0EE2}" destId="{D1DF099C-1F04-45B1-97C7-90E01E4172A3}" srcOrd="2" destOrd="0" presId="urn:microsoft.com/office/officeart/2005/8/layout/lProcess1"/>
    <dgm:cxn modelId="{3DCA82B7-F9B7-44D0-94DC-15CA0230FF81}" type="presParOf" srcId="{D1DF099C-1F04-45B1-97C7-90E01E4172A3}" destId="{398623D1-DCA6-4CD5-B744-DB767C97ACF1}" srcOrd="0" destOrd="0" presId="urn:microsoft.com/office/officeart/2005/8/layout/lProcess1"/>
    <dgm:cxn modelId="{6410A41C-56C4-491F-B562-698BE44A8D1C}" type="presParOf" srcId="{D1DF099C-1F04-45B1-97C7-90E01E4172A3}" destId="{ABCC27EE-7AE1-4AB1-BE19-E8F670D1A456}" srcOrd="1" destOrd="0" presId="urn:microsoft.com/office/officeart/2005/8/layout/lProcess1"/>
    <dgm:cxn modelId="{E0E71B7D-A2EE-4B75-8793-1E59EB935778}" type="presParOf" srcId="{D1DF099C-1F04-45B1-97C7-90E01E4172A3}" destId="{00AB3B45-86A7-40E1-A05E-F001DD6B4C22}" srcOrd="2" destOrd="0" presId="urn:microsoft.com/office/officeart/2005/8/layout/lProcess1"/>
    <dgm:cxn modelId="{98F75B18-A68A-49E4-BE2C-0137E0C87F5F}" type="presParOf" srcId="{D1DF099C-1F04-45B1-97C7-90E01E4172A3}" destId="{F60BE90F-D602-4276-BEE9-A6BCAF77C476}" srcOrd="3" destOrd="0" presId="urn:microsoft.com/office/officeart/2005/8/layout/lProcess1"/>
    <dgm:cxn modelId="{36FA15C3-8098-4BF3-A12D-7DA761AA9183}" type="presParOf" srcId="{D1DF099C-1F04-45B1-97C7-90E01E4172A3}" destId="{0425CB31-BA10-4A7B-BA68-6689611EB063}" srcOrd="4" destOrd="0" presId="urn:microsoft.com/office/officeart/2005/8/layout/lProcess1"/>
    <dgm:cxn modelId="{D23E9241-1F36-4B88-8DDB-E8C56831544A}" type="presParOf" srcId="{D1DF099C-1F04-45B1-97C7-90E01E4172A3}" destId="{0BC07148-BECB-4907-AE2B-B075DE4AC4AA}" srcOrd="5" destOrd="0" presId="urn:microsoft.com/office/officeart/2005/8/layout/lProcess1"/>
    <dgm:cxn modelId="{7B1BE001-CF52-45B1-B1BC-26CD2E72385E}" type="presParOf" srcId="{D1DF099C-1F04-45B1-97C7-90E01E4172A3}" destId="{A710D719-04DC-4C94-B659-D91CE61AB17C}" srcOrd="6" destOrd="0" presId="urn:microsoft.com/office/officeart/2005/8/layout/lProcess1"/>
    <dgm:cxn modelId="{D54E482F-148C-4606-AF38-519805CE5E41}" type="presParOf" srcId="{D1DF099C-1F04-45B1-97C7-90E01E4172A3}" destId="{5FA1AE2B-C554-4F7B-95C6-E50A2AC78F4E}" srcOrd="7" destOrd="0" presId="urn:microsoft.com/office/officeart/2005/8/layout/lProcess1"/>
    <dgm:cxn modelId="{BB8E5334-0810-42D3-80AD-7735CCA193C2}" type="presParOf" srcId="{D1DF099C-1F04-45B1-97C7-90E01E4172A3}" destId="{7DADA99C-A801-4B3E-AAD3-A43FB7028B45}" srcOrd="8" destOrd="0" presId="urn:microsoft.com/office/officeart/2005/8/layout/lProcess1"/>
    <dgm:cxn modelId="{A672D36B-CD4D-4D85-BF0C-904EF1F47157}" type="presParOf" srcId="{D1DF099C-1F04-45B1-97C7-90E01E4172A3}" destId="{D4E6FBCB-3F8C-4170-AFA6-F76A55A5043B}" srcOrd="9" destOrd="0" presId="urn:microsoft.com/office/officeart/2005/8/layout/lProcess1"/>
    <dgm:cxn modelId="{140CDD36-73D5-4C16-9599-2837208EEC9F}" type="presParOf" srcId="{D1DF099C-1F04-45B1-97C7-90E01E4172A3}" destId="{760D8D13-5BE4-4827-B1D2-B0F0421FC121}" srcOrd="10" destOrd="0" presId="urn:microsoft.com/office/officeart/2005/8/layout/lProcess1"/>
    <dgm:cxn modelId="{D2E5314C-C2C2-4839-8493-C65080A118FB}" type="presParOf" srcId="{D1DF099C-1F04-45B1-97C7-90E01E4172A3}" destId="{E436E490-9C59-48CF-A552-682B99F2E311}" srcOrd="11" destOrd="0" presId="urn:microsoft.com/office/officeart/2005/8/layout/lProcess1"/>
    <dgm:cxn modelId="{5AB46EE2-0058-4DB5-B27A-9A1969F28EF8}" type="presParOf" srcId="{D1DF099C-1F04-45B1-97C7-90E01E4172A3}" destId="{4CD26552-513B-4C10-B1B4-42DE3F428E89}" srcOrd="12" destOrd="0" presId="urn:microsoft.com/office/officeart/2005/8/layout/lProcess1"/>
    <dgm:cxn modelId="{6CCEA0DD-B2EA-4358-BDF1-6922C1FCD653}" type="presParOf" srcId="{D1DF099C-1F04-45B1-97C7-90E01E4172A3}" destId="{20DB0B8D-FF89-4EC8-9EE9-C7D32A08D89E}" srcOrd="13" destOrd="0" presId="urn:microsoft.com/office/officeart/2005/8/layout/lProcess1"/>
    <dgm:cxn modelId="{D77A50E3-A272-426B-8769-7E26738F754D}" type="presParOf" srcId="{D1DF099C-1F04-45B1-97C7-90E01E4172A3}" destId="{E8AE71EB-CB0C-473F-BFFB-5E1241C9CB47}" srcOrd="14" destOrd="0" presId="urn:microsoft.com/office/officeart/2005/8/layout/lProcess1"/>
    <dgm:cxn modelId="{CD3FED0C-97E4-4544-8F66-3883FA37B28A}" type="presParOf" srcId="{D1DF099C-1F04-45B1-97C7-90E01E4172A3}" destId="{B4104747-8141-417F-9551-0BCA71D5BA88}" srcOrd="15" destOrd="0" presId="urn:microsoft.com/office/officeart/2005/8/layout/lProcess1"/>
    <dgm:cxn modelId="{A2AB5681-47CD-4E49-A2FC-0F3DF97B64FA}" type="presParOf" srcId="{D1DF099C-1F04-45B1-97C7-90E01E4172A3}" destId="{2860A6CC-3715-410A-968E-C7F86472E0BB}" srcOrd="16" destOrd="0" presId="urn:microsoft.com/office/officeart/2005/8/layout/lProcess1"/>
    <dgm:cxn modelId="{F332E3D2-66D8-4CDE-AC65-B0F59905EE02}" type="presParOf" srcId="{D1DF099C-1F04-45B1-97C7-90E01E4172A3}" destId="{FFCC2D1A-F3C5-4F9A-9CBF-AB159BFD978A}" srcOrd="17" destOrd="0" presId="urn:microsoft.com/office/officeart/2005/8/layout/lProcess1"/>
    <dgm:cxn modelId="{3D4F0320-5184-4437-8898-84681B2560D6}" type="presParOf" srcId="{D1DF099C-1F04-45B1-97C7-90E01E4172A3}" destId="{B36FAA8C-AEF7-4A87-A3A5-1E3F821A9A6E}" srcOrd="18" destOrd="0" presId="urn:microsoft.com/office/officeart/2005/8/layout/lProcess1"/>
    <dgm:cxn modelId="{E886BF63-0BCB-4DD1-9185-89AF20F8E623}" type="presParOf" srcId="{D1DF099C-1F04-45B1-97C7-90E01E4172A3}" destId="{43EF6F70-906D-466C-992D-FCF7928C5AF4}" srcOrd="19" destOrd="0" presId="urn:microsoft.com/office/officeart/2005/8/layout/lProcess1"/>
    <dgm:cxn modelId="{673239C7-1ED1-47D2-86B7-BADD90E94B82}" type="presParOf" srcId="{D1DF099C-1F04-45B1-97C7-90E01E4172A3}" destId="{636276A2-3139-4E74-B178-B743C55CD5B4}" srcOrd="20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7FC2-529B-46F4-8422-2C6EEE84E921}" type="datetimeFigureOut">
              <a:rPr lang="en-US" smtClean="0"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4F66-506F-410F-8900-52A1CA10CB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4267200" y="457200"/>
            <a:ext cx="4764088" cy="101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DIPAHAT DI </a:t>
            </a: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4267200" y="14478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ATAS BATU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 descr="Pelajaran-10_Page_06_Image_0001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 descr="Pelajaran-10_Page_06_Image_0002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 descr="Pelajaran-10_Page_06_Image_0003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 descr="Pelajaran-10_Page_06_Image_0004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 descr="Pelajaran-10_Page_06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 descr="Pelajaran-10_Page_06_Image_0006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 descr="Pelajaran-10_Page_06_Image_0007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 descr="Pelajaran-10_Page_06_Image_0008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105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Comic Sans MS" pitchFamily="66" charset="0"/>
              </a:rPr>
              <a:t>”Dosa </a:t>
            </a:r>
            <a:r>
              <a:rPr lang="sv-SE" sz="2000" b="1" dirty="0">
                <a:solidFill>
                  <a:schemeClr val="bg1"/>
                </a:solidFill>
                <a:latin typeface="Comic Sans MS" pitchFamily="66" charset="0"/>
              </a:rPr>
              <a:t>ialah pelanggaran hukum </a:t>
            </a:r>
            <a:r>
              <a:rPr lang="sv-SE" sz="2000" b="1" dirty="0" smtClean="0">
                <a:solidFill>
                  <a:schemeClr val="bg1"/>
                </a:solidFill>
                <a:latin typeface="Comic Sans MS" pitchFamily="66" charset="0"/>
              </a:rPr>
              <a:t>Allah” </a:t>
            </a:r>
            <a:r>
              <a:rPr lang="sv-SE" sz="1600" b="1" dirty="0" smtClean="0">
                <a:solidFill>
                  <a:schemeClr val="bg1"/>
                </a:solidFill>
                <a:latin typeface="Comic Sans MS" pitchFamily="66" charset="0"/>
              </a:rPr>
              <a:t>(1 Yohanes 3:4).</a:t>
            </a:r>
          </a:p>
          <a:p>
            <a:endParaRPr lang="sv-SE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v-SE" sz="2000" b="1" dirty="0" smtClean="0">
                <a:solidFill>
                  <a:schemeClr val="bg1"/>
                </a:solidFill>
                <a:latin typeface="Comic Sans MS" pitchFamily="66" charset="0"/>
              </a:rPr>
              <a:t>Dosa ialah pelanggaran 10 hukum Tuhan. Tidak mungkin melakukan dosa yang tidak dinyatakan oleh minimal satu dari sepuluh hukum Tuhan.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981200"/>
            <a:ext cx="5638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Berbahagialah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berpegang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Amsal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29:18).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Biarlah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hatimu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memelihara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perintahku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panjang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umur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lanjut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usia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serta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sejahtera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ditambahkannya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kepadamu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Amsal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3:1, 2).</a:t>
            </a: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76200" y="1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Tujuan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memberikan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Sepuluh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Hukum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04800"/>
            <a:ext cx="495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Berabad-abad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lalu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menuliskan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hukum-hukum-Nya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atas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batu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masih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diharapkan-Nya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menuruti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kesepuluh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sekarang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ini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!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Melanggar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bagian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mana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pun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dari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selalu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membawa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akibat-akibat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negatif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Sepuluh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pernah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disebut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10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Usul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, 10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Rekomendasi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atau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10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Ide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Hebat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Sepuluh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tak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bisa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diubah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!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Karena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akibat-akibat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begitu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besar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bagi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secara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pribadi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harus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meluangkan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waktu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betul-betul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mempelajari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tanggung-jawab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kepada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(1o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).</a:t>
            </a:r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152400" y="1"/>
            <a:ext cx="883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Tujuan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memberikan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Sepuluh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Hukum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Picture 2" descr="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9" y="1959032"/>
            <a:ext cx="491401" cy="555568"/>
          </a:xfrm>
          <a:prstGeom prst="rect">
            <a:avLst/>
          </a:prstGeom>
        </p:spPr>
      </p:pic>
      <p:pic>
        <p:nvPicPr>
          <p:cNvPr id="4" name="Picture 3" descr="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9" y="3711632"/>
            <a:ext cx="491401" cy="555568"/>
          </a:xfrm>
          <a:prstGeom prst="rect">
            <a:avLst/>
          </a:prstGeom>
        </p:spPr>
      </p:pic>
      <p:pic>
        <p:nvPicPr>
          <p:cNvPr id="5" name="Picture 4" descr="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9" y="5388032"/>
            <a:ext cx="491401" cy="555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9050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itstream Vera Serif" pitchFamily="18" charset="0"/>
              </a:rPr>
              <a:t>Sebagai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penuntun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menuju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hidup</a:t>
            </a:r>
            <a:r>
              <a:rPr lang="en-US" sz="2800" b="1" dirty="0" smtClean="0">
                <a:latin typeface="Bitstream Vera Serif" pitchFamily="18" charset="0"/>
              </a:rPr>
              <a:t> yang </a:t>
            </a:r>
            <a:r>
              <a:rPr lang="en-US" sz="2800" b="1" dirty="0" err="1" smtClean="0">
                <a:latin typeface="Bitstream Vera Serif" pitchFamily="18" charset="0"/>
              </a:rPr>
              <a:t>bahagia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dan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berkelimpahan</a:t>
            </a:r>
            <a:r>
              <a:rPr lang="en-US" sz="2800" b="1" dirty="0">
                <a:latin typeface="Bitstream Vera Serif" pitchFamily="18" charset="0"/>
              </a:rPr>
              <a:t> </a:t>
            </a:r>
            <a:r>
              <a:rPr lang="en-US" b="1" dirty="0" smtClean="0">
                <a:latin typeface="Bitstream Vera Serif" pitchFamily="18" charset="0"/>
              </a:rPr>
              <a:t>(Roma 3:20; 7:7)</a:t>
            </a:r>
            <a:r>
              <a:rPr lang="en-US" sz="2800" b="1" dirty="0" smtClean="0">
                <a:latin typeface="Bitstream Vera Serif" pitchFamily="18" charset="0"/>
              </a:rPr>
              <a:t>.</a:t>
            </a:r>
          </a:p>
          <a:p>
            <a:endParaRPr lang="en-US" sz="2800" b="1" dirty="0">
              <a:latin typeface="Bitstream Vera Serif" pitchFamily="18" charset="0"/>
            </a:endParaRPr>
          </a:p>
          <a:p>
            <a:r>
              <a:rPr lang="en-US" sz="2800" b="1" dirty="0" err="1" smtClean="0">
                <a:latin typeface="Bitstream Vera Serif" pitchFamily="18" charset="0"/>
              </a:rPr>
              <a:t>Untuk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menunjukkan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perbedaan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antara</a:t>
            </a:r>
            <a:r>
              <a:rPr lang="en-US" sz="2800" b="1" dirty="0" smtClean="0">
                <a:latin typeface="Bitstream Vera Serif" pitchFamily="18" charset="0"/>
              </a:rPr>
              <a:t> yang </a:t>
            </a:r>
            <a:r>
              <a:rPr lang="en-US" sz="2800" b="1" dirty="0" err="1" smtClean="0">
                <a:latin typeface="Bitstream Vera Serif" pitchFamily="18" charset="0"/>
              </a:rPr>
              <a:t>benar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dan</a:t>
            </a:r>
            <a:r>
              <a:rPr lang="en-US" sz="2800" b="1" dirty="0" smtClean="0">
                <a:latin typeface="Bitstream Vera Serif" pitchFamily="18" charset="0"/>
              </a:rPr>
              <a:t> yang </a:t>
            </a:r>
            <a:r>
              <a:rPr lang="en-US" sz="2800" b="1" dirty="0" err="1" smtClean="0">
                <a:latin typeface="Bitstream Vera Serif" pitchFamily="18" charset="0"/>
              </a:rPr>
              <a:t>salah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b="1" dirty="0" smtClean="0">
                <a:latin typeface="Bitstream Vera Serif" pitchFamily="18" charset="0"/>
              </a:rPr>
              <a:t>(</a:t>
            </a:r>
            <a:r>
              <a:rPr lang="en-US" b="1" dirty="0" err="1" smtClean="0">
                <a:latin typeface="Bitstream Vera Serif" pitchFamily="18" charset="0"/>
              </a:rPr>
              <a:t>Yakobus</a:t>
            </a:r>
            <a:r>
              <a:rPr lang="en-US" b="1" dirty="0" smtClean="0">
                <a:latin typeface="Bitstream Vera Serif" pitchFamily="18" charset="0"/>
              </a:rPr>
              <a:t> 1:23-25)</a:t>
            </a:r>
            <a:r>
              <a:rPr lang="en-US" sz="2800" b="1" dirty="0" smtClean="0">
                <a:latin typeface="Bitstream Vera Serif" pitchFamily="18" charset="0"/>
              </a:rPr>
              <a:t>.</a:t>
            </a:r>
          </a:p>
          <a:p>
            <a:endParaRPr lang="en-US" sz="2800" b="1" dirty="0">
              <a:latin typeface="Bitstream Vera Serif" pitchFamily="18" charset="0"/>
            </a:endParaRPr>
          </a:p>
          <a:p>
            <a:r>
              <a:rPr lang="en-US" sz="2800" b="1" dirty="0" err="1" smtClean="0">
                <a:latin typeface="Bitstream Vera Serif" pitchFamily="18" charset="0"/>
              </a:rPr>
              <a:t>Untuk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melindungi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dari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bahaya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dan</a:t>
            </a:r>
            <a:r>
              <a:rPr lang="en-US" sz="2800" b="1" dirty="0" smtClean="0">
                <a:latin typeface="Bitstream Vera Serif" pitchFamily="18" charset="0"/>
              </a:rPr>
              <a:t> </a:t>
            </a:r>
            <a:r>
              <a:rPr lang="en-US" sz="2800" b="1" dirty="0" err="1" smtClean="0">
                <a:latin typeface="Bitstream Vera Serif" pitchFamily="18" charset="0"/>
              </a:rPr>
              <a:t>kesusahan</a:t>
            </a:r>
            <a:r>
              <a:rPr lang="en-US" sz="2800" b="1" dirty="0" smtClean="0">
                <a:latin typeface="Bitstream Vera Serif" pitchFamily="18" charset="0"/>
              </a:rPr>
              <a:t>.</a:t>
            </a:r>
            <a:endParaRPr lang="en-US" sz="2800" b="1" dirty="0">
              <a:latin typeface="Bitstream Vera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royek KKR Besar\gambarnya\Jesus_L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762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“</a:t>
            </a:r>
            <a:r>
              <a:rPr lang="en-US" b="1" dirty="0" err="1" smtClean="0">
                <a:latin typeface="Comic Sans MS" pitchFamily="66" charset="0"/>
              </a:rPr>
              <a:t>Lebih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mudah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langit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bumi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lenyap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dari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pada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satu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titik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dari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hukum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Taurat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batal</a:t>
            </a:r>
            <a:r>
              <a:rPr lang="en-US" b="1" dirty="0" smtClean="0">
                <a:latin typeface="Comic Sans MS" pitchFamily="66" charset="0"/>
              </a:rPr>
              <a:t>.” “</a:t>
            </a:r>
            <a:r>
              <a:rPr lang="en-US" b="1" dirty="0" err="1" smtClean="0">
                <a:latin typeface="Comic Sans MS" pitchFamily="66" charset="0"/>
              </a:rPr>
              <a:t>Aku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tidak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akan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melanggar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perjanjian</a:t>
            </a:r>
            <a:r>
              <a:rPr lang="en-US" b="1" dirty="0">
                <a:latin typeface="Comic Sans MS" pitchFamily="66" charset="0"/>
              </a:rPr>
              <a:t>-Ku,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apa</a:t>
            </a:r>
            <a:r>
              <a:rPr lang="en-US" b="1" dirty="0">
                <a:latin typeface="Comic Sans MS" pitchFamily="66" charset="0"/>
              </a:rPr>
              <a:t> yang </a:t>
            </a:r>
            <a:r>
              <a:rPr lang="en-US" b="1" dirty="0" err="1">
                <a:latin typeface="Comic Sans MS" pitchFamily="66" charset="0"/>
              </a:rPr>
              <a:t>keluar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dari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bibir</a:t>
            </a:r>
            <a:r>
              <a:rPr lang="en-US" b="1" dirty="0">
                <a:latin typeface="Comic Sans MS" pitchFamily="66" charset="0"/>
              </a:rPr>
              <a:t>-Ku </a:t>
            </a:r>
            <a:r>
              <a:rPr lang="en-US" b="1" dirty="0" err="1">
                <a:latin typeface="Comic Sans MS" pitchFamily="66" charset="0"/>
              </a:rPr>
              <a:t>tidak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akan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Kuubah</a:t>
            </a:r>
            <a:r>
              <a:rPr lang="en-US" b="1" dirty="0" smtClean="0">
                <a:latin typeface="Comic Sans MS" pitchFamily="66" charset="0"/>
              </a:rPr>
              <a:t>.” “</a:t>
            </a:r>
            <a:r>
              <a:rPr lang="en-US" b="1" dirty="0" err="1" smtClean="0">
                <a:latin typeface="Comic Sans MS" pitchFamily="66" charset="0"/>
              </a:rPr>
              <a:t>Perbuatan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tangan-Nya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ialah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kebenaran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keadilan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segala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titah-Nya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teguh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kokoh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untuk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seterusnya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selamanya</a:t>
            </a:r>
            <a:r>
              <a:rPr lang="en-US" b="1" dirty="0" smtClean="0">
                <a:latin typeface="Comic Sans MS" pitchFamily="66" charset="0"/>
              </a:rPr>
              <a:t>” </a:t>
            </a:r>
          </a:p>
          <a:p>
            <a:pPr algn="r"/>
            <a:r>
              <a:rPr lang="en-US" sz="1600" b="1" dirty="0" smtClean="0">
                <a:latin typeface="Comic Sans MS" pitchFamily="66" charset="0"/>
              </a:rPr>
              <a:t>(Lukas 16:17; </a:t>
            </a:r>
            <a:r>
              <a:rPr lang="en-US" sz="1600" b="1" dirty="0" err="1" smtClean="0">
                <a:latin typeface="Comic Sans MS" pitchFamily="66" charset="0"/>
              </a:rPr>
              <a:t>Mazmur</a:t>
            </a:r>
            <a:r>
              <a:rPr lang="en-US" sz="1600" b="1" dirty="0" smtClean="0">
                <a:latin typeface="Comic Sans MS" pitchFamily="66" charset="0"/>
              </a:rPr>
              <a:t> 89:35; 111:7, 8)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172304"/>
          <a:ext cx="8229600" cy="553329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3200"/>
                <a:gridCol w="2743200"/>
                <a:gridCol w="2743200"/>
              </a:tblGrid>
              <a:tr h="42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Tuhan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itu</a:t>
                      </a:r>
                      <a:r>
                        <a:rPr lang="en-US" sz="2200" dirty="0" smtClean="0"/>
                        <a:t> …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Sepuluh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Hukum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itu</a:t>
                      </a:r>
                      <a:r>
                        <a:rPr lang="en-US" sz="2200" dirty="0" smtClean="0"/>
                        <a:t> …</a:t>
                      </a:r>
                      <a:endParaRPr lang="en-US" sz="2200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Lukas 18:19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Timotius</a:t>
                      </a:r>
                      <a:r>
                        <a:rPr lang="en-US" dirty="0" smtClean="0"/>
                        <a:t> 1:18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smtClean="0"/>
                        <a:t>Kudus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Yesaya</a:t>
                      </a:r>
                      <a:r>
                        <a:rPr lang="en-US" dirty="0" smtClean="0"/>
                        <a:t> 5:16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 7:12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Sempurna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5:48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19:7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Murni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Yohanes</a:t>
                      </a:r>
                      <a:r>
                        <a:rPr lang="en-US" dirty="0" smtClean="0"/>
                        <a:t> 3:2,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19:8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Ulangan</a:t>
                      </a:r>
                      <a:r>
                        <a:rPr lang="en-US" dirty="0" smtClean="0"/>
                        <a:t> 32:4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 7:12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Yohanes</a:t>
                      </a:r>
                      <a:r>
                        <a:rPr lang="en-US" dirty="0" smtClean="0"/>
                        <a:t> 3:23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19:9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Rohani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Korintus</a:t>
                      </a:r>
                      <a:r>
                        <a:rPr lang="en-US" dirty="0" smtClean="0"/>
                        <a:t> 10:4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 7:14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Kebenaran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Yeremia</a:t>
                      </a:r>
                      <a:r>
                        <a:rPr lang="en-US" baseline="0" dirty="0" smtClean="0"/>
                        <a:t> 23:6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119:172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dipercaya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Korintus</a:t>
                      </a:r>
                      <a:r>
                        <a:rPr lang="en-US" dirty="0" smtClean="0"/>
                        <a:t> 1:9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baseline="0" dirty="0" smtClean="0"/>
                        <a:t> 119:86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Kasih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Yohanes</a:t>
                      </a:r>
                      <a:r>
                        <a:rPr lang="en-US" dirty="0" smtClean="0"/>
                        <a:t> 4:8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 13:10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berubah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Yakobus</a:t>
                      </a:r>
                      <a:r>
                        <a:rPr lang="en-US" dirty="0" smtClean="0"/>
                        <a:t> 1:17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5:18</a:t>
                      </a:r>
                      <a:endParaRPr lang="en-US" dirty="0"/>
                    </a:p>
                  </a:txBody>
                  <a:tcPr/>
                </a:tc>
              </a:tr>
              <a:tr h="4255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Kekal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Kejadian</a:t>
                      </a:r>
                      <a:r>
                        <a:rPr lang="en-US" dirty="0" smtClean="0"/>
                        <a:t> 21:33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Mazmur</a:t>
                      </a:r>
                      <a:r>
                        <a:rPr lang="en-US" dirty="0" smtClean="0"/>
                        <a:t> 111:7, 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371600" y="152399"/>
            <a:ext cx="6400799" cy="838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Tuhan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Hukum-Nya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Memiliki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Sifat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Yang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Sama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0" y="228600"/>
            <a:ext cx="3581400" cy="4955203"/>
          </a:xfrm>
          <a:prstGeom prst="rect">
            <a:avLst/>
          </a:prstGeom>
          <a:solidFill>
            <a:srgbClr val="0000FF">
              <a:alpha val="54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Janganlah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kamu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menyangka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bahwa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datang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meniadakan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Taurat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kitab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para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nabi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datang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bukan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meniadakan-nya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melainkan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menggenapinya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berkata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kepadamu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Sesungguhnya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selama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belum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lenyap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langit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bumi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ini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satu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iota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satu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titik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pun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ditiadakan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Taurat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sebelum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semuanya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terjadi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Matius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5:17, 18)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533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Kalau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melanggar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sepuluh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hukum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diselamatkan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. 10 </a:t>
            </a:r>
            <a:r>
              <a:rPr lang="en-US" sz="2000" b="1" dirty="0" err="1" smtClean="0"/>
              <a:t>hukum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ibarat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rantai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bersambungan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tembok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mengelilingi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kota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rantai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putus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seluruh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hukum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hancur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tembok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hancur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musuh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gampang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menghancurkan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kota</a:t>
            </a:r>
            <a:r>
              <a:rPr lang="en-US" sz="2000" b="1" dirty="0" smtClean="0"/>
              <a:t>.</a:t>
            </a:r>
          </a:p>
          <a:p>
            <a:endParaRPr lang="en-US" dirty="0"/>
          </a:p>
          <a:p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en-US" sz="2000" b="1" dirty="0" err="1" smtClean="0">
                <a:latin typeface="Comic Sans MS" pitchFamily="66" charset="0"/>
              </a:rPr>
              <a:t>Sebab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barangsiapa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menuruti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seluruh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hukum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itu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tetapi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mengabaikan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satu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bagian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dari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padanya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ia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bersalah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terhadap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seluruhnya</a:t>
            </a:r>
            <a:r>
              <a:rPr lang="en-US" sz="20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Yakobus</a:t>
            </a:r>
            <a:r>
              <a:rPr lang="en-US" sz="1600" b="1" dirty="0" smtClean="0">
                <a:latin typeface="Comic Sans MS" pitchFamily="66" charset="0"/>
              </a:rPr>
              <a:t> 2:10).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ERAGA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PERAGA\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Kita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dapat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diselamatkan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menuruti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Sepuluh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(“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Sebab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seorang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pun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dibenarkan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hadapan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melakukan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Taurat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… </a:t>
            </a:r>
            <a:r>
              <a:rPr lang="en-US" sz="2400" b="1" dirty="0" smtClean="0">
                <a:solidFill>
                  <a:schemeClr val="bg1"/>
                </a:solidFill>
              </a:rPr>
              <a:t>– </a:t>
            </a:r>
            <a:r>
              <a:rPr lang="en-US" sz="1600" b="1" i="1" dirty="0" smtClean="0">
                <a:solidFill>
                  <a:schemeClr val="bg1"/>
                </a:solidFill>
              </a:rPr>
              <a:t>Roma 3:20</a:t>
            </a:r>
            <a:r>
              <a:rPr lang="en-US" sz="2400" b="1" dirty="0" smtClean="0">
                <a:solidFill>
                  <a:schemeClr val="bg1"/>
                </a:solidFill>
              </a:rPr>
              <a:t>). Kita </a:t>
            </a:r>
            <a:r>
              <a:rPr lang="en-US" sz="2400" b="1" dirty="0" err="1" smtClean="0">
                <a:solidFill>
                  <a:schemeClr val="bg1"/>
                </a:solidFill>
              </a:rPr>
              <a:t>diselamatkan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kasih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karunia</a:t>
            </a:r>
            <a:r>
              <a:rPr lang="en-US" sz="2400" b="1" dirty="0" smtClean="0">
                <a:solidFill>
                  <a:schemeClr val="bg1"/>
                </a:solidFill>
              </a:rPr>
              <a:t> Allah yang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terima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iman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Sebab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kasih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karunia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diselamatkan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iman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bukan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hasil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usahamu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tetapi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pemberian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Allah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bukan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hasil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pekerjaanmu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jangan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memegahkan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r>
              <a:rPr lang="en-US" sz="2400" b="1" dirty="0" smtClean="0">
                <a:solidFill>
                  <a:schemeClr val="bg1"/>
                </a:solidFill>
              </a:rPr>
              <a:t> – </a:t>
            </a:r>
            <a:r>
              <a:rPr lang="en-US" sz="1600" b="1" i="1" dirty="0" err="1" smtClean="0">
                <a:solidFill>
                  <a:schemeClr val="bg1"/>
                </a:solidFill>
              </a:rPr>
              <a:t>Efesus</a:t>
            </a:r>
            <a:r>
              <a:rPr lang="en-US" sz="1600" b="1" i="1" dirty="0" smtClean="0">
                <a:solidFill>
                  <a:schemeClr val="bg1"/>
                </a:solidFill>
              </a:rPr>
              <a:t> 2:8, 9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Kita </a:t>
            </a:r>
            <a:r>
              <a:rPr lang="en-US" sz="2400" b="1" dirty="0" err="1" smtClean="0">
                <a:solidFill>
                  <a:schemeClr val="bg1"/>
                </a:solidFill>
              </a:rPr>
              <a:t>menuruti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sudah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diselamatkan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kasih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karunia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terima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melalui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iman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karena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sv-SE" sz="2400" b="1" dirty="0">
                <a:solidFill>
                  <a:schemeClr val="bg1"/>
                </a:solidFill>
                <a:latin typeface="Comic Sans MS" pitchFamily="66" charset="0"/>
              </a:rPr>
              <a:t>iman tanpa perbuatan-perbuatan adalah </a:t>
            </a:r>
            <a:r>
              <a:rPr lang="sv-SE" sz="2400" b="1" dirty="0" smtClean="0">
                <a:solidFill>
                  <a:schemeClr val="bg1"/>
                </a:solidFill>
                <a:latin typeface="Comic Sans MS" pitchFamily="66" charset="0"/>
              </a:rPr>
              <a:t>mati”</a:t>
            </a:r>
            <a:r>
              <a:rPr lang="sv-SE" sz="2400" b="1" dirty="0" smtClean="0">
                <a:solidFill>
                  <a:schemeClr val="bg1"/>
                </a:solidFill>
              </a:rPr>
              <a:t> (</a:t>
            </a:r>
            <a:r>
              <a:rPr lang="sv-SE" sz="1600" b="1" i="1" dirty="0" smtClean="0">
                <a:solidFill>
                  <a:schemeClr val="bg1"/>
                </a:solidFill>
              </a:rPr>
              <a:t>Yakobus 2:26</a:t>
            </a:r>
            <a:r>
              <a:rPr lang="sv-SE" sz="2400" b="1" dirty="0" smtClean="0">
                <a:solidFill>
                  <a:schemeClr val="bg1"/>
                </a:solidFill>
              </a:rPr>
              <a:t>). Iman dan kasih kita kepada Tuhan harus dibuktikan dengan menuruti perintah-perintah-Nya (</a:t>
            </a:r>
            <a:r>
              <a:rPr lang="sv-SE" sz="2400" b="1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Dan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inilah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tandanya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bahwa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mengenal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Allah,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jikalau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kita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menuruti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perintah-perintah-Nya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r>
              <a:rPr lang="en-US" sz="2400" b="1" dirty="0" smtClean="0">
                <a:solidFill>
                  <a:schemeClr val="bg1"/>
                </a:solidFill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</a:rPr>
              <a:t>1 </a:t>
            </a:r>
            <a:r>
              <a:rPr lang="en-US" sz="1600" b="1" i="1" dirty="0" err="1" smtClean="0">
                <a:solidFill>
                  <a:schemeClr val="bg1"/>
                </a:solidFill>
              </a:rPr>
              <a:t>Yohanes</a:t>
            </a:r>
            <a:r>
              <a:rPr lang="en-US" sz="1600" b="1" i="1" dirty="0" smtClean="0">
                <a:solidFill>
                  <a:schemeClr val="bg1"/>
                </a:solidFill>
              </a:rPr>
              <a:t> 2:3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8600"/>
          <a:ext cx="8839200" cy="6492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962400"/>
                <a:gridCol w="4572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PERJANJIAN BARU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PERJANJIAN LAMA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Keluaran</a:t>
                      </a:r>
                      <a:r>
                        <a:rPr lang="en-US" baseline="0" dirty="0" smtClean="0"/>
                        <a:t> 20:3-17)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“</a:t>
                      </a:r>
                      <a:r>
                        <a:rPr lang="en-US" sz="1800" kern="1200" dirty="0" err="1" smtClean="0"/>
                        <a:t>Sebab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ada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tertulis</a:t>
                      </a:r>
                      <a:r>
                        <a:rPr lang="en-US" sz="1800" kern="1200" dirty="0" smtClean="0"/>
                        <a:t>: </a:t>
                      </a:r>
                      <a:r>
                        <a:rPr lang="en-US" sz="1800" kern="1200" dirty="0" err="1" smtClean="0"/>
                        <a:t>Engkau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harus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menyembah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Tuhan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Allahmu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hanya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kepada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Dia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sajalah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engkau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berbakti</a:t>
                      </a:r>
                      <a:r>
                        <a:rPr lang="en-US" sz="1800" kern="1200" dirty="0" smtClean="0"/>
                        <a:t>!” (</a:t>
                      </a:r>
                      <a:r>
                        <a:rPr lang="en-US" sz="1800" kern="1200" dirty="0" err="1" smtClean="0"/>
                        <a:t>Matius</a:t>
                      </a:r>
                      <a:r>
                        <a:rPr lang="en-US" sz="1800" kern="1200" dirty="0" smtClean="0"/>
                        <a:t> 4:10).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padamu</a:t>
                      </a:r>
                      <a:r>
                        <a:rPr lang="en-US" dirty="0" smtClean="0"/>
                        <a:t> Allah lain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hadapan</a:t>
                      </a:r>
                      <a:r>
                        <a:rPr lang="en-US" dirty="0" smtClean="0"/>
                        <a:t>-Ku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“</a:t>
                      </a:r>
                      <a:r>
                        <a:rPr lang="en-US" sz="1800" kern="1200" dirty="0" err="1" smtClean="0"/>
                        <a:t>Anak-anakku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waspadalah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terhadap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segala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berhala</a:t>
                      </a:r>
                      <a:r>
                        <a:rPr lang="en-US" sz="1800" kern="1200" dirty="0" smtClean="0"/>
                        <a:t> [</a:t>
                      </a:r>
                      <a:r>
                        <a:rPr lang="en-US" sz="1800" kern="1200" dirty="0" err="1" smtClean="0"/>
                        <a:t>patung</a:t>
                      </a:r>
                      <a:r>
                        <a:rPr lang="en-US" sz="1800" kern="1200" dirty="0" smtClean="0"/>
                        <a:t>]” (1 </a:t>
                      </a:r>
                      <a:r>
                        <a:rPr lang="en-US" sz="1800" kern="1200" dirty="0" err="1" smtClean="0"/>
                        <a:t>Yohanes</a:t>
                      </a:r>
                      <a:r>
                        <a:rPr lang="en-US" sz="1800" kern="1200" dirty="0" smtClean="0"/>
                        <a:t> 5:21).</a:t>
                      </a:r>
                    </a:p>
                    <a:p>
                      <a:r>
                        <a:rPr lang="en-US" sz="1800" kern="1200" dirty="0" smtClean="0"/>
                        <a:t>“</a:t>
                      </a:r>
                      <a:r>
                        <a:rPr lang="en-US" sz="1800" kern="1200" dirty="0" err="1" smtClean="0"/>
                        <a:t>Karena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kita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berasal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keturunan</a:t>
                      </a:r>
                      <a:r>
                        <a:rPr lang="en-US" sz="1800" kern="1200" dirty="0" smtClean="0"/>
                        <a:t> Allah, </a:t>
                      </a:r>
                      <a:r>
                        <a:rPr lang="en-US" sz="1800" kern="1200" dirty="0" err="1" smtClean="0"/>
                        <a:t>kita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tidak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boleh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berpikir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bahwa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keadaan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ilahi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sama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seperti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emas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perak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batu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ciptaan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kesenian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keahlian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manusia</a:t>
                      </a:r>
                      <a:r>
                        <a:rPr lang="en-US" sz="1800" kern="1200" dirty="0" smtClean="0"/>
                        <a:t>” (</a:t>
                      </a:r>
                      <a:r>
                        <a:rPr lang="en-US" sz="1800" kern="1200" dirty="0" err="1" smtClean="0"/>
                        <a:t>Kisah</a:t>
                      </a:r>
                      <a:r>
                        <a:rPr lang="en-US" sz="1800" kern="1200" dirty="0" smtClean="0"/>
                        <a:t> 17:29)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membuat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bagimu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patung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menyerupai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apa</a:t>
                      </a:r>
                      <a:r>
                        <a:rPr lang="en-US" baseline="0" dirty="0" smtClean="0"/>
                        <a:t> pun … </a:t>
                      </a:r>
                      <a:r>
                        <a:rPr lang="en-US" baseline="0" dirty="0" err="1" smtClean="0"/>
                        <a:t>Jangan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sujud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menyembah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beribadah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kepadanya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“Agar </a:t>
                      </a:r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Allah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ajaran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dihujat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orang</a:t>
                      </a:r>
                      <a:r>
                        <a:rPr lang="en-US" dirty="0" smtClean="0"/>
                        <a:t>” (1 </a:t>
                      </a:r>
                      <a:r>
                        <a:rPr lang="en-US" dirty="0" err="1" smtClean="0"/>
                        <a:t>Timotius</a:t>
                      </a:r>
                      <a:r>
                        <a:rPr lang="en-US" dirty="0" smtClean="0"/>
                        <a:t> 6:1).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menyebut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Tuhan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Allahmu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sembarangan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sz="1800" kern="1200" dirty="0" err="1" smtClean="0"/>
                        <a:t>Sebab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tentang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ketujuh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pernah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dikatakan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dalam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suatu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nas</a:t>
                      </a:r>
                      <a:r>
                        <a:rPr lang="en-US" sz="1800" kern="1200" dirty="0" smtClean="0"/>
                        <a:t>: "Dan Allah </a:t>
                      </a:r>
                      <a:r>
                        <a:rPr lang="en-US" sz="1800" kern="1200" dirty="0" err="1" smtClean="0"/>
                        <a:t>berhenti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pada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ketujuh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segala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pekerjaan-Nya</a:t>
                      </a:r>
                      <a:r>
                        <a:rPr lang="en-US" sz="1800" kern="1200" baseline="0" dirty="0" smtClean="0"/>
                        <a:t> … </a:t>
                      </a:r>
                      <a:r>
                        <a:rPr lang="fi-FI" sz="1800" kern="1200" dirty="0" smtClean="0"/>
                        <a:t>Jadi masih tersedia suatu hari perhentian, hari ketujuh, bagi umat Allah” (Ibrani 4:4, 9)</a:t>
                      </a:r>
                      <a:endParaRPr lang="fi-FI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Ingatlah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kuduskanlah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Sabat</a:t>
                      </a:r>
                      <a:r>
                        <a:rPr lang="en-US" sz="1800" kern="1200" dirty="0" smtClean="0"/>
                        <a:t>:</a:t>
                      </a:r>
                      <a:r>
                        <a:rPr lang="sv-SE" sz="1800" kern="1200" dirty="0" smtClean="0"/>
                        <a:t>enam hari lamanya engkau akan bekerja dan melakukan segala pekerjaanmu,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tetapi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ketujuh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adalah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hari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Sabat</a:t>
                      </a:r>
                      <a:r>
                        <a:rPr lang="en-US" sz="1800" kern="1200" dirty="0" smtClean="0"/>
                        <a:t> TUHAN, </a:t>
                      </a:r>
                      <a:r>
                        <a:rPr lang="en-US" sz="1800" kern="1200" dirty="0" err="1" smtClean="0"/>
                        <a:t>Allahmu</a:t>
                      </a:r>
                      <a:r>
                        <a:rPr lang="en-US" sz="1800" kern="1200" dirty="0" smtClean="0"/>
                        <a:t>; </a:t>
                      </a:r>
                      <a:r>
                        <a:rPr lang="en-US" sz="1800" kern="1200" dirty="0" err="1" smtClean="0"/>
                        <a:t>maka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melakukan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sesuatu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pekerjaan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621341"/>
          <a:ext cx="8839200" cy="55508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49012"/>
                <a:gridCol w="541176"/>
                <a:gridCol w="4149012"/>
              </a:tblGrid>
              <a:tr h="629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PERJANJIAN BARU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PERJANJIAN LAMA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Keluaran</a:t>
                      </a:r>
                      <a:r>
                        <a:rPr lang="en-US" dirty="0" smtClean="0"/>
                        <a:t> 20:3-17)</a:t>
                      </a:r>
                      <a:endParaRPr lang="en-US" dirty="0"/>
                    </a:p>
                  </a:txBody>
                  <a:tcPr/>
                </a:tc>
              </a:tr>
              <a:tr h="899409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Hormatilah</a:t>
                      </a:r>
                      <a:r>
                        <a:rPr lang="en-US" dirty="0" smtClean="0"/>
                        <a:t> ayah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ibumu</a:t>
                      </a:r>
                      <a:r>
                        <a:rPr lang="en-US" dirty="0" smtClean="0"/>
                        <a:t>” (</a:t>
                      </a:r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19:19).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Hormatilah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ayahmu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ibumu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supaya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lanjut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umurmu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tanah</a:t>
                      </a:r>
                      <a:r>
                        <a:rPr lang="en-US" sz="1800" kern="1200" dirty="0" smtClean="0"/>
                        <a:t> yang </a:t>
                      </a:r>
                      <a:r>
                        <a:rPr lang="en-US" sz="1800" kern="1200" dirty="0" err="1" smtClean="0"/>
                        <a:t>diberikan</a:t>
                      </a:r>
                      <a:r>
                        <a:rPr lang="en-US" sz="1800" kern="1200" dirty="0" smtClean="0"/>
                        <a:t> TUHAN, </a:t>
                      </a:r>
                      <a:r>
                        <a:rPr lang="en-US" sz="1800" kern="1200" dirty="0" err="1" smtClean="0"/>
                        <a:t>Allahmu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kepadamu</a:t>
                      </a:r>
                      <a:r>
                        <a:rPr lang="en-US" sz="1800" kern="120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39646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membunuh</a:t>
                      </a:r>
                      <a:r>
                        <a:rPr lang="en-US" dirty="0" smtClean="0"/>
                        <a:t>” (Roma 13:9).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membunuh</a:t>
                      </a:r>
                      <a:r>
                        <a:rPr lang="en-US" sz="1800" kern="120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39646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berzinah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Matius</a:t>
                      </a:r>
                      <a:r>
                        <a:rPr lang="en-US" dirty="0" smtClean="0"/>
                        <a:t> 19:18).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berzinah</a:t>
                      </a:r>
                      <a:r>
                        <a:rPr lang="en-US" sz="1800" kern="120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39646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mencuri</a:t>
                      </a:r>
                      <a:r>
                        <a:rPr lang="en-US" dirty="0" smtClean="0"/>
                        <a:t>” (Roma 13:9).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mencuri</a:t>
                      </a:r>
                      <a:r>
                        <a:rPr lang="en-US" sz="1800" kern="120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629587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mengucapkan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dusta</a:t>
                      </a:r>
                      <a:r>
                        <a:rPr lang="en-US" dirty="0" smtClean="0"/>
                        <a:t>” (Roma 13:9).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mengucapkan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saksi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dusta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tentang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sesamamu</a:t>
                      </a:r>
                      <a:r>
                        <a:rPr lang="en-US" sz="1800" kern="120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1708878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Jangan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mengingini</a:t>
                      </a:r>
                      <a:r>
                        <a:rPr lang="en-US" dirty="0" smtClean="0"/>
                        <a:t>!” (Roma 7:7)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mengingini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rumah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sesamamu</a:t>
                      </a:r>
                      <a:r>
                        <a:rPr lang="en-US" sz="1800" kern="1200" dirty="0" smtClean="0"/>
                        <a:t>; </a:t>
                      </a:r>
                      <a:r>
                        <a:rPr lang="en-US" sz="1800" kern="1200" dirty="0" err="1" smtClean="0"/>
                        <a:t>jangan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mengingini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isterinya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hambanya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laki-laki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hambanya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perempuan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lembunya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keledainya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atau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apa</a:t>
                      </a:r>
                      <a:r>
                        <a:rPr lang="en-US" sz="1800" kern="1200" dirty="0" smtClean="0"/>
                        <a:t> pun yang </a:t>
                      </a:r>
                      <a:r>
                        <a:rPr lang="en-US" sz="1800" kern="1200" dirty="0" err="1" smtClean="0"/>
                        <a:t>dipunyai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sesamamu</a:t>
                      </a:r>
                      <a:r>
                        <a:rPr lang="en-US" sz="1800" kern="120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mpulan KKR Jln. Simbolon\6. Ten Hukum\gambarnya\Guide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411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“Dan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memberikan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kepada</a:t>
            </a:r>
            <a:r>
              <a:rPr lang="en-US" sz="2400" b="1" dirty="0" smtClean="0">
                <a:latin typeface="Comic Sans MS" pitchFamily="66" charset="0"/>
              </a:rPr>
              <a:t> Musa … </a:t>
            </a:r>
            <a:r>
              <a:rPr lang="en-US" sz="2400" b="1" dirty="0" err="1" smtClean="0">
                <a:latin typeface="Comic Sans MS" pitchFamily="66" charset="0"/>
              </a:rPr>
              <a:t>kedua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loh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hukum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loh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batu</a:t>
            </a:r>
            <a:r>
              <a:rPr lang="en-US" sz="2400" b="1" dirty="0" smtClean="0">
                <a:latin typeface="Comic Sans MS" pitchFamily="66" charset="0"/>
              </a:rPr>
              <a:t>, yang </a:t>
            </a:r>
            <a:r>
              <a:rPr lang="en-US" sz="2400" b="1" dirty="0" err="1" smtClean="0">
                <a:latin typeface="Comic Sans MS" pitchFamily="66" charset="0"/>
              </a:rPr>
              <a:t>ditulisi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oleh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jari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.” “</a:t>
            </a:r>
            <a:r>
              <a:rPr lang="en-US" sz="2400" b="1" dirty="0" err="1" smtClean="0">
                <a:latin typeface="Comic Sans MS" pitchFamily="66" charset="0"/>
              </a:rPr>
              <a:t>Kedua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loh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ialah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pekerjaan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tulisan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ialah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tulisan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ditukik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loh-loh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</a:p>
          <a:p>
            <a:r>
              <a:rPr lang="en-US" b="1" dirty="0" smtClean="0">
                <a:latin typeface="Comic Sans MS" pitchFamily="66" charset="0"/>
              </a:rPr>
              <a:t>(</a:t>
            </a:r>
            <a:r>
              <a:rPr lang="en-US" b="1" dirty="0" err="1" smtClean="0">
                <a:latin typeface="Comic Sans MS" pitchFamily="66" charset="0"/>
              </a:rPr>
              <a:t>Keluaran</a:t>
            </a:r>
            <a:r>
              <a:rPr lang="en-US" b="1" dirty="0" smtClean="0">
                <a:latin typeface="Comic Sans MS" pitchFamily="66" charset="0"/>
              </a:rPr>
              <a:t> 31:18; 32:16).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Georgia" pitchFamily="18" charset="0"/>
              </a:rPr>
              <a:t>Tuhan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sendiri</a:t>
            </a:r>
            <a:r>
              <a:rPr lang="en-US" sz="2000" b="1" dirty="0" smtClean="0">
                <a:latin typeface="Georgia" pitchFamily="18" charset="0"/>
              </a:rPr>
              <a:t> yang </a:t>
            </a:r>
            <a:r>
              <a:rPr lang="en-US" sz="2000" b="1" dirty="0" err="1" smtClean="0">
                <a:latin typeface="Georgia" pitchFamily="18" charset="0"/>
              </a:rPr>
              <a:t>menuliskan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Sepuluh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Hukum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tersebut</a:t>
            </a:r>
            <a:endParaRPr lang="en-US" sz="2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Diagrama"/>
          <p:cNvGraphicFramePr/>
          <p:nvPr/>
        </p:nvGraphicFramePr>
        <p:xfrm>
          <a:off x="214282" y="152400"/>
          <a:ext cx="8786874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FDC6D-8868-4DF0-9746-5033083F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DAFDC6D-8868-4DF0-9746-5033083F0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DAFDC6D-8868-4DF0-9746-5033083F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DAFDC6D-8868-4DF0-9746-5033083F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164F9-D956-4088-8EDD-E937FAE4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52164F9-D956-4088-8EDD-E937FAE44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52164F9-D956-4088-8EDD-E937FAE4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52164F9-D956-4088-8EDD-E937FAE4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5286DE-41DE-4E59-88FC-58E4E0D95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B5286DE-41DE-4E59-88FC-58E4E0D95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B5286DE-41DE-4E59-88FC-58E4E0D95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B5286DE-41DE-4E59-88FC-58E4E0D95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99611-982C-444B-B199-C2734000A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2D99611-982C-444B-B199-C2734000A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2D99611-982C-444B-B199-C2734000A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2D99611-982C-444B-B199-C2734000A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7139BF-C4C9-404E-8EAC-C32FFFFA9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957139BF-C4C9-404E-8EAC-C32FFFFA9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957139BF-C4C9-404E-8EAC-C32FFFFA9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57139BF-C4C9-404E-8EAC-C32FFFFA9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780E8-DB9E-4D05-8955-B57D359B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E0780E8-DB9E-4D05-8955-B57D359BB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E0780E8-DB9E-4D05-8955-B57D359B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E0780E8-DB9E-4D05-8955-B57D359B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3384FC-6780-4B02-8C12-00564D3F3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D3384FC-6780-4B02-8C12-00564D3F3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D3384FC-6780-4B02-8C12-00564D3F3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D3384FC-6780-4B02-8C12-00564D3F3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B017C-08E4-46A2-97AD-152BB537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FCCB017C-08E4-46A2-97AD-152BB537D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CCB017C-08E4-46A2-97AD-152BB537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FCCB017C-08E4-46A2-97AD-152BB537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68D4AB-FA07-4BBF-AF3C-0BBB876B9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268D4AB-FA07-4BBF-AF3C-0BBB876B9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268D4AB-FA07-4BBF-AF3C-0BBB876B9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268D4AB-FA07-4BBF-AF3C-0BBB876B9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49EFD-AD9E-433E-9088-071372B09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8749EFD-AD9E-433E-9088-071372B09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8749EFD-AD9E-433E-9088-071372B09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8749EFD-AD9E-433E-9088-071372B09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7606FC-1C25-4F8B-A614-4FCE1BDF5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57606FC-1C25-4F8B-A614-4FCE1BDF5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57606FC-1C25-4F8B-A614-4FCE1BDF5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57606FC-1C25-4F8B-A614-4FCE1BDF5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D0F1A-0EAC-4516-B896-809F8BEE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E67D0F1A-0EAC-4516-B896-809F8BEE7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E67D0F1A-0EAC-4516-B896-809F8BEE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E67D0F1A-0EAC-4516-B896-809F8BEE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FE8D57-A722-4EAA-8B19-F14CE1A90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9FE8D57-A722-4EAA-8B19-F14CE1A90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9FE8D57-A722-4EAA-8B19-F14CE1A90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9FE8D57-A722-4EAA-8B19-F14CE1A90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E7ABA-8A3F-4235-AC2B-3B8FEFEA7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36AE7ABA-8A3F-4235-AC2B-3B8FEFEA7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36AE7ABA-8A3F-4235-AC2B-3B8FEFEA7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36AE7ABA-8A3F-4235-AC2B-3B8FEFEA7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80C5D-8E72-4DC7-BFD8-F968CD04E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58B80C5D-8E72-4DC7-BFD8-F968CD04E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58B80C5D-8E72-4DC7-BFD8-F968CD04E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58B80C5D-8E72-4DC7-BFD8-F968CD04E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92CBFC-C5B9-4126-BC82-EB6FBE54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6592CBFC-C5B9-4126-BC82-EB6FBE540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6592CBFC-C5B9-4126-BC82-EB6FBE54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6592CBFC-C5B9-4126-BC82-EB6FBE54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6B80B-26DF-4DC8-848B-D6C07ED8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4BD6B80B-26DF-4DC8-848B-D6C07ED89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4BD6B80B-26DF-4DC8-848B-D6C07ED8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4BD6B80B-26DF-4DC8-848B-D6C07ED89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77345-4CAC-44A5-8ED9-5D6348CE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35F77345-4CAC-44A5-8ED9-5D6348CE3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35F77345-4CAC-44A5-8ED9-5D6348CE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35F77345-4CAC-44A5-8ED9-5D6348CE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1986DE-3A23-4E4C-B9C0-9FC2F2A9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4D1986DE-3A23-4E4C-B9C0-9FC2F2A97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4D1986DE-3A23-4E4C-B9C0-9FC2F2A9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4D1986DE-3A23-4E4C-B9C0-9FC2F2A9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5C57F-BE37-40E9-86B1-991FE7BBA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0045C57F-BE37-40E9-86B1-991FE7BBA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0045C57F-BE37-40E9-86B1-991FE7BBA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0045C57F-BE37-40E9-86B1-991FE7BBA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5B09F-D969-4CFC-9550-D53FED383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44A5B09F-D969-4CFC-9550-D53FED383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44A5B09F-D969-4CFC-9550-D53FED383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44A5B09F-D969-4CFC-9550-D53FED383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8623D1-DCA6-4CD5-B744-DB767C9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398623D1-DCA6-4CD5-B744-DB767C97A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398623D1-DCA6-4CD5-B744-DB767C9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398623D1-DCA6-4CD5-B744-DB767C9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C27EE-7AE1-4AB1-BE19-E8F670D1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>
                                            <p:graphicEl>
                                              <a:dgm id="{ABCC27EE-7AE1-4AB1-BE19-E8F670D1A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graphicEl>
                                              <a:dgm id="{ABCC27EE-7AE1-4AB1-BE19-E8F670D1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graphicEl>
                                              <a:dgm id="{ABCC27EE-7AE1-4AB1-BE19-E8F670D1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AB3B45-86A7-40E1-A05E-F001DD6B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">
                                            <p:graphicEl>
                                              <a:dgm id="{00AB3B45-86A7-40E1-A05E-F001DD6B4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graphicEl>
                                              <a:dgm id="{00AB3B45-86A7-40E1-A05E-F001DD6B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>
                                            <p:graphicEl>
                                              <a:dgm id="{00AB3B45-86A7-40E1-A05E-F001DD6B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BE90F-D602-4276-BEE9-A6BCAF77C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">
                                            <p:graphicEl>
                                              <a:dgm id="{F60BE90F-D602-4276-BEE9-A6BCAF77C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">
                                            <p:graphicEl>
                                              <a:dgm id="{F60BE90F-D602-4276-BEE9-A6BCAF77C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">
                                            <p:graphicEl>
                                              <a:dgm id="{F60BE90F-D602-4276-BEE9-A6BCAF77C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25CB31-BA10-4A7B-BA68-6689611E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">
                                            <p:graphicEl>
                                              <a:dgm id="{0425CB31-BA10-4A7B-BA68-6689611EB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">
                                            <p:graphicEl>
                                              <a:dgm id="{0425CB31-BA10-4A7B-BA68-6689611E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">
                                            <p:graphicEl>
                                              <a:dgm id="{0425CB31-BA10-4A7B-BA68-6689611E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C07148-BECB-4907-AE2B-B075DE4AC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">
                                            <p:graphicEl>
                                              <a:dgm id="{0BC07148-BECB-4907-AE2B-B075DE4AC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>
                                            <p:graphicEl>
                                              <a:dgm id="{0BC07148-BECB-4907-AE2B-B075DE4AC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>
                                            <p:graphicEl>
                                              <a:dgm id="{0BC07148-BECB-4907-AE2B-B075DE4AC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0D719-04DC-4C94-B659-D91CE61AB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">
                                            <p:graphicEl>
                                              <a:dgm id="{A710D719-04DC-4C94-B659-D91CE61AB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">
                                            <p:graphicEl>
                                              <a:dgm id="{A710D719-04DC-4C94-B659-D91CE61AB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">
                                            <p:graphicEl>
                                              <a:dgm id="{A710D719-04DC-4C94-B659-D91CE61AB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1AE2B-C554-4F7B-95C6-E50A2AC78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">
                                            <p:graphicEl>
                                              <a:dgm id="{5FA1AE2B-C554-4F7B-95C6-E50A2AC78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">
                                            <p:graphicEl>
                                              <a:dgm id="{5FA1AE2B-C554-4F7B-95C6-E50A2AC78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">
                                            <p:graphicEl>
                                              <a:dgm id="{5FA1AE2B-C554-4F7B-95C6-E50A2AC78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DA99C-A801-4B3E-AAD3-A43FB702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">
                                            <p:graphicEl>
                                              <a:dgm id="{7DADA99C-A801-4B3E-AAD3-A43FB7028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>
                                            <p:graphicEl>
                                              <a:dgm id="{7DADA99C-A801-4B3E-AAD3-A43FB702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>
                                            <p:graphicEl>
                                              <a:dgm id="{7DADA99C-A801-4B3E-AAD3-A43FB702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6FBCB-3F8C-4170-AFA6-F76A55A5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">
                                            <p:graphicEl>
                                              <a:dgm id="{D4E6FBCB-3F8C-4170-AFA6-F76A55A50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">
                                            <p:graphicEl>
                                              <a:dgm id="{D4E6FBCB-3F8C-4170-AFA6-F76A55A5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">
                                            <p:graphicEl>
                                              <a:dgm id="{D4E6FBCB-3F8C-4170-AFA6-F76A55A5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0D8D13-5BE4-4827-B1D2-B0F0421F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">
                                            <p:graphicEl>
                                              <a:dgm id="{760D8D13-5BE4-4827-B1D2-B0F0421FC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>
                                            <p:graphicEl>
                                              <a:dgm id="{760D8D13-5BE4-4827-B1D2-B0F0421F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>
                                            <p:graphicEl>
                                              <a:dgm id="{760D8D13-5BE4-4827-B1D2-B0F0421F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36E490-9C59-48CF-A552-682B99F2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">
                                            <p:graphicEl>
                                              <a:dgm id="{E436E490-9C59-48CF-A552-682B99F2E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>
                                            <p:graphicEl>
                                              <a:dgm id="{E436E490-9C59-48CF-A552-682B99F2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">
                                            <p:graphicEl>
                                              <a:dgm id="{E436E490-9C59-48CF-A552-682B99F2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D26552-513B-4C10-B1B4-42DE3F42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">
                                            <p:graphicEl>
                                              <a:dgm id="{4CD26552-513B-4C10-B1B4-42DE3F428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">
                                            <p:graphicEl>
                                              <a:dgm id="{4CD26552-513B-4C10-B1B4-42DE3F42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>
                                            <p:graphicEl>
                                              <a:dgm id="{4CD26552-513B-4C10-B1B4-42DE3F42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DB0B8D-FF89-4EC8-9EE9-C7D32A08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">
                                            <p:graphicEl>
                                              <a:dgm id="{20DB0B8D-FF89-4EC8-9EE9-C7D32A08D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>
                                            <p:graphicEl>
                                              <a:dgm id="{20DB0B8D-FF89-4EC8-9EE9-C7D32A08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>
                                            <p:graphicEl>
                                              <a:dgm id="{20DB0B8D-FF89-4EC8-9EE9-C7D32A08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E71EB-CB0C-473F-BFFB-5E1241C9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>
                                            <p:graphicEl>
                                              <a:dgm id="{E8AE71EB-CB0C-473F-BFFB-5E1241C9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">
                                            <p:graphicEl>
                                              <a:dgm id="{E8AE71EB-CB0C-473F-BFFB-5E1241C9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">
                                            <p:graphicEl>
                                              <a:dgm id="{E8AE71EB-CB0C-473F-BFFB-5E1241C9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04747-8141-417F-9551-0BCA71D5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">
                                            <p:graphicEl>
                                              <a:dgm id="{B4104747-8141-417F-9551-0BCA71D5B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">
                                            <p:graphicEl>
                                              <a:dgm id="{B4104747-8141-417F-9551-0BCA71D5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">
                                            <p:graphicEl>
                                              <a:dgm id="{B4104747-8141-417F-9551-0BCA71D5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0A6CC-3715-410A-968E-C7F8647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">
                                            <p:graphicEl>
                                              <a:dgm id="{2860A6CC-3715-410A-968E-C7F86472E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">
                                            <p:graphicEl>
                                              <a:dgm id="{2860A6CC-3715-410A-968E-C7F8647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">
                                            <p:graphicEl>
                                              <a:dgm id="{2860A6CC-3715-410A-968E-C7F8647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C2D1A-F3C5-4F9A-9CBF-AB159BFD9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">
                                            <p:graphicEl>
                                              <a:dgm id="{FFCC2D1A-F3C5-4F9A-9CBF-AB159BFD9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">
                                            <p:graphicEl>
                                              <a:dgm id="{FFCC2D1A-F3C5-4F9A-9CBF-AB159BFD9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>
                                            <p:graphicEl>
                                              <a:dgm id="{FFCC2D1A-F3C5-4F9A-9CBF-AB159BFD9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FAA8C-AEF7-4A87-A3A5-1E3F821A9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>
                                            <p:graphicEl>
                                              <a:dgm id="{B36FAA8C-AEF7-4A87-A3A5-1E3F821A9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">
                                            <p:graphicEl>
                                              <a:dgm id="{B36FAA8C-AEF7-4A87-A3A5-1E3F821A9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">
                                            <p:graphicEl>
                                              <a:dgm id="{B36FAA8C-AEF7-4A87-A3A5-1E3F821A9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F6F70-906D-466C-992D-FCF7928C5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">
                                            <p:graphicEl>
                                              <a:dgm id="{43EF6F70-906D-466C-992D-FCF7928C5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">
                                            <p:graphicEl>
                                              <a:dgm id="{43EF6F70-906D-466C-992D-FCF7928C5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">
                                            <p:graphicEl>
                                              <a:dgm id="{43EF6F70-906D-466C-992D-FCF7928C5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276A2-3139-4E74-B178-B743C55CD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">
                                            <p:graphicEl>
                                              <a:dgm id="{636276A2-3139-4E74-B178-B743C55CD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">
                                            <p:graphicEl>
                                              <a:dgm id="{636276A2-3139-4E74-B178-B743C55CD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">
                                            <p:graphicEl>
                                              <a:dgm id="{636276A2-3139-4E74-B178-B743C55CD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 descr="Pelajaran-10_Page_07_Image_0003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 descr="Pelajaran-10_Page_07_Image_0004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 descr="Pelajaran-10_Page_07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 descr="Pelajaran-10_Page_07_Image_0006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 descr="Pelajaran-10_Page_05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 descr="Pelajaran-10_Page_05_Image_0006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1282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6: Dipahat Di Atas Batu</dc:subject>
  <dc:creator>Pdt. Yohanes V. Doloksaribu, M.A.</dc:creator>
  <cp:lastModifiedBy>Yohanes Verdianto</cp:lastModifiedBy>
  <cp:revision>16</cp:revision>
  <dcterms:created xsi:type="dcterms:W3CDTF">2009-11-05T04:38:23Z</dcterms:created>
  <dcterms:modified xsi:type="dcterms:W3CDTF">2009-11-05T06:36:55Z</dcterms:modified>
</cp:coreProperties>
</file>