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62" r:id="rId18"/>
    <p:sldId id="263" r:id="rId19"/>
    <p:sldId id="299" r:id="rId20"/>
    <p:sldId id="264" r:id="rId21"/>
    <p:sldId id="300" r:id="rId22"/>
    <p:sldId id="316" r:id="rId23"/>
    <p:sldId id="311" r:id="rId24"/>
    <p:sldId id="312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314" r:id="rId37"/>
    <p:sldId id="278" r:id="rId38"/>
    <p:sldId id="29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1548-5CD8-40DE-9763-0CD11E948CBD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710A-0C0B-40DF-8B50-31C856980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1548-5CD8-40DE-9763-0CD11E948CBD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710A-0C0B-40DF-8B50-31C856980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1548-5CD8-40DE-9763-0CD11E948CBD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710A-0C0B-40DF-8B50-31C856980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1548-5CD8-40DE-9763-0CD11E948CBD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710A-0C0B-40DF-8B50-31C856980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1548-5CD8-40DE-9763-0CD11E948CBD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710A-0C0B-40DF-8B50-31C856980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1548-5CD8-40DE-9763-0CD11E948CBD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710A-0C0B-40DF-8B50-31C856980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1548-5CD8-40DE-9763-0CD11E948CBD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710A-0C0B-40DF-8B50-31C856980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1548-5CD8-40DE-9763-0CD11E948CBD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710A-0C0B-40DF-8B50-31C856980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1548-5CD8-40DE-9763-0CD11E948CBD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710A-0C0B-40DF-8B50-31C856980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1548-5CD8-40DE-9763-0CD11E948CBD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710A-0C0B-40DF-8B50-31C856980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1548-5CD8-40DE-9763-0CD11E948CBD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710A-0C0B-40DF-8B50-31C856980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B1548-5CD8-40DE-9763-0CD11E948CBD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F710A-0C0B-40DF-8B50-31C856980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ar.wrs.yahoo.com/_ylt=A9htdaJbAOZEFywA0hC29Qt./SIG=12sqi2p79/EXP=1156010459/**http:/blog.uncovering.org/archives/uploads/2005/seven/bomba_atomica.jpg" TargetMode="External"/><Relationship Id="rId3" Type="http://schemas.openxmlformats.org/officeDocument/2006/relationships/hyperlink" Target="http://ar.wrs.yahoo.com/_ylt=A9iby414_eVEpvgAEyu29Qt./SIG=12u6a0amf/EXP=1156009720/**http:/www.emol.com/especiales/guerra/foto_noticia/1014.torres_gemelas.jpg" TargetMode="External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hyperlink" Target="http://ar.wrs.yahoo.com/_ylt=A9ibyjkI_uVEvpoAunqt9Qt./SIG=1gb13p6l5/EXP=1156009864/**http:/ar.search.yahoo.com/search/images/view?back=http://ar.search.yahoo.com/search/images?p=guerra&amp;ei=UTF-8&amp;fr=ush1-ar-mail&amp;x=wrt&amp;w=350&amp;h=500&amp;imgurl=www.galizacig.com/actualidade/200312/imaxes/iraq_guerra_invasion_basora.jpg&amp;rurl=http://www.galizacig.com/actualidade/200312/imaxes?N=D&amp;size=38.0kB&amp;name=iraq_guerra_invasion_basora.jpg&amp;p=guerra&amp;type=jpeg&amp;no=8&amp;tt=721.086&amp;ei=UTF-8" TargetMode="External"/><Relationship Id="rId4" Type="http://schemas.openxmlformats.org/officeDocument/2006/relationships/image" Target="../media/image16.jpe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6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ar.wrs.yahoo.com/_ylt=A9iby4ttBeZES.MAILm29Qt./SIG=13lqmoq0g/EXP=1156011757/**http:/ivanrodrigo.squarespace.com/resource/pasion_html_m37bd9ea9.jpg?userId=2850&amp;fileId=925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838200" y="2552700"/>
            <a:ext cx="7391400" cy="1866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KASIH </a:t>
            </a:r>
          </a:p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YANG MENGUBAHKAN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Yesus</a:t>
            </a:r>
            <a:r>
              <a:rPr lang="en-US" sz="4400" b="1" dirty="0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Bertanya</a:t>
            </a:r>
            <a:r>
              <a:rPr lang="en-US" sz="4400" b="1" dirty="0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: </a:t>
            </a:r>
            <a:endParaRPr lang="en-US" sz="4400" b="1" dirty="0">
              <a:solidFill>
                <a:srgbClr val="FFCC00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4400" b="1" dirty="0">
              <a:solidFill>
                <a:srgbClr val="FFCC00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4400" b="1" dirty="0" err="1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Setelah</a:t>
            </a:r>
            <a:r>
              <a:rPr lang="en-US" sz="4400" b="1" dirty="0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itu</a:t>
            </a:r>
            <a:r>
              <a:rPr lang="en-US" sz="4400" b="1" dirty="0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apa</a:t>
            </a:r>
            <a:r>
              <a:rPr lang="en-US" sz="4400" b="1" dirty="0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 yang </a:t>
            </a:r>
            <a:r>
              <a:rPr lang="en-US" sz="4400" b="1" dirty="0" err="1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akan</a:t>
            </a:r>
            <a:r>
              <a:rPr lang="en-US" sz="4400" b="1" dirty="0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engkau</a:t>
            </a:r>
            <a:r>
              <a:rPr lang="en-US" sz="4400" b="1" dirty="0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lakukan</a:t>
            </a:r>
            <a:r>
              <a:rPr lang="en-US" sz="4400" b="1" dirty="0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?</a:t>
            </a:r>
            <a:endParaRPr lang="en-US" sz="4400" dirty="0">
              <a:solidFill>
                <a:srgbClr val="FFCC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6149" name="Picture 5" descr="crist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429000"/>
            <a:ext cx="3962400" cy="3200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Kemudian</a:t>
            </a:r>
            <a:r>
              <a:rPr lang="en-US" sz="32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 … </a:t>
            </a:r>
            <a:r>
              <a:rPr lang="en-US" sz="3200" b="1" dirty="0" err="1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Saya</a:t>
            </a:r>
            <a:r>
              <a:rPr lang="en-US" sz="32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akan</a:t>
            </a:r>
            <a:r>
              <a:rPr lang="en-US" sz="32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membunuh</a:t>
            </a:r>
            <a:r>
              <a:rPr lang="en-US" sz="32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mereka</a:t>
            </a:r>
            <a:r>
              <a:rPr lang="en-US" sz="32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semua</a:t>
            </a:r>
            <a:r>
              <a:rPr lang="en-US" sz="32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!!!</a:t>
            </a:r>
            <a:endParaRPr lang="en-US" sz="3200" dirty="0">
              <a:solidFill>
                <a:srgbClr val="FFFF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30559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850">
            <a:spAutoFit/>
          </a:bodyPr>
          <a:lstStyle/>
          <a:p>
            <a:r>
              <a:rPr lang="pt-BR" sz="1100"/>
              <a:t> </a:t>
            </a:r>
            <a:endParaRPr lang="pt-BR"/>
          </a:p>
        </p:txBody>
      </p:sp>
      <p:pic>
        <p:nvPicPr>
          <p:cNvPr id="7177" name="Picture 9" descr="Vista previa de imagen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76800"/>
            <a:ext cx="2209800" cy="1981200"/>
          </a:xfrm>
          <a:prstGeom prst="rect">
            <a:avLst/>
          </a:prstGeom>
          <a:noFill/>
        </p:spPr>
      </p:pic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396875" y="2600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183" name="Picture 15" descr="Ir a imagen de tamaño complet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4953000"/>
            <a:ext cx="1524000" cy="1905000"/>
          </a:xfrm>
          <a:prstGeom prst="rect">
            <a:avLst/>
          </a:prstGeom>
          <a:noFill/>
        </p:spPr>
      </p:pic>
      <p:pic>
        <p:nvPicPr>
          <p:cNvPr id="7185" name="Picture 17" descr="mal_cav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685800"/>
            <a:ext cx="1371600" cy="1676400"/>
          </a:xfrm>
          <a:prstGeom prst="rect">
            <a:avLst/>
          </a:prstGeom>
          <a:noFill/>
        </p:spPr>
      </p:pic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0" y="30559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850">
            <a:spAutoFit/>
          </a:bodyPr>
          <a:lstStyle/>
          <a:p>
            <a:r>
              <a:rPr lang="pt-BR" sz="1100"/>
              <a:t> </a:t>
            </a:r>
            <a:endParaRPr lang="pt-BR"/>
          </a:p>
        </p:txBody>
      </p:sp>
      <p:pic>
        <p:nvPicPr>
          <p:cNvPr id="7189" name="Picture 21" descr="Vista previa de imagen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33800" y="5715000"/>
            <a:ext cx="1905000" cy="1143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4953000"/>
            <a:ext cx="91440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Yesus</a:t>
            </a:r>
            <a:r>
              <a:rPr lang="en-US" sz="3600" b="1" dirty="0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Bertanya</a:t>
            </a:r>
            <a:r>
              <a:rPr lang="en-US" sz="3600" b="1" dirty="0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CC00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¿</a:t>
            </a:r>
            <a:r>
              <a:rPr lang="en-US" sz="3200" b="1" dirty="0" err="1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Berapa</a:t>
            </a:r>
            <a:r>
              <a:rPr lang="en-US" sz="3200" b="1" dirty="0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harga</a:t>
            </a:r>
            <a:r>
              <a:rPr lang="en-US" sz="3200" b="1" dirty="0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 yang </a:t>
            </a:r>
            <a:r>
              <a:rPr lang="en-US" sz="3200" b="1" dirty="0" err="1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engkau</a:t>
            </a:r>
            <a:r>
              <a:rPr lang="en-US" sz="3200" b="1" dirty="0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mau</a:t>
            </a:r>
            <a:r>
              <a:rPr lang="en-US" sz="3200" b="1" dirty="0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untuk</a:t>
            </a:r>
            <a:r>
              <a:rPr lang="en-US" sz="3200" b="1" dirty="0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menebus</a:t>
            </a:r>
            <a:r>
              <a:rPr lang="en-US" sz="3200" b="1" dirty="0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mereka</a:t>
            </a:r>
            <a:r>
              <a:rPr lang="en-US" sz="3200" b="1" dirty="0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CC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8197" name="Picture 5" descr="jesus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8600"/>
            <a:ext cx="6172200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2076450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Setan</a:t>
            </a:r>
            <a:r>
              <a:rPr lang="en-US" sz="36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Menjawab</a:t>
            </a:r>
            <a:r>
              <a:rPr lang="en-US" sz="36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FF00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FFFF00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FFFF00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3600" b="1" dirty="0" err="1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Mengapa</a:t>
            </a:r>
            <a:r>
              <a:rPr lang="en-US" sz="36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Engkau</a:t>
            </a:r>
            <a:r>
              <a:rPr lang="en-US" sz="36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mau</a:t>
            </a:r>
            <a:r>
              <a:rPr lang="en-US" sz="36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mengasihi</a:t>
            </a:r>
            <a:r>
              <a:rPr lang="en-US" sz="36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mereka</a:t>
            </a:r>
            <a:r>
              <a:rPr lang="en-US" sz="36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Mereka</a:t>
            </a:r>
            <a:r>
              <a:rPr lang="en-US" sz="36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suka</a:t>
            </a:r>
            <a:r>
              <a:rPr lang="en-US" sz="36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berkhianat</a:t>
            </a:r>
            <a:r>
              <a:rPr lang="en-US" sz="36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berdusta</a:t>
            </a:r>
            <a:r>
              <a:rPr lang="en-US" sz="36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melakukan</a:t>
            </a:r>
            <a:r>
              <a:rPr lang="en-US" sz="36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kesalahan</a:t>
            </a:r>
            <a:r>
              <a:rPr lang="en-US" sz="36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egois</a:t>
            </a:r>
            <a:r>
              <a:rPr lang="en-US" sz="36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dan</a:t>
            </a:r>
            <a:r>
              <a:rPr lang="en-US" sz="36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iri</a:t>
            </a:r>
            <a:r>
              <a:rPr lang="en-US" sz="36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hati</a:t>
            </a:r>
            <a:r>
              <a:rPr lang="en-US" sz="36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!</a:t>
            </a:r>
            <a:endParaRPr lang="en-US" sz="3600" b="1" dirty="0">
              <a:solidFill>
                <a:srgbClr val="FFFF00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2746375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FF00"/>
                </a:solidFill>
                <a:latin typeface="Bookman Old Style" pitchFamily="18" charset="0"/>
              </a:rPr>
              <a:t>Mereka</a:t>
            </a:r>
            <a:r>
              <a:rPr lang="en-US" sz="4000" b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Bookman Old Style" pitchFamily="18" charset="0"/>
              </a:rPr>
              <a:t>tidak</a:t>
            </a:r>
            <a:r>
              <a:rPr lang="en-US" sz="4000" b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Bookman Old Style" pitchFamily="18" charset="0"/>
              </a:rPr>
              <a:t>akan</a:t>
            </a:r>
            <a:r>
              <a:rPr lang="en-US" sz="4000" b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Bookman Old Style" pitchFamily="18" charset="0"/>
              </a:rPr>
              <a:t>pernah</a:t>
            </a:r>
            <a:r>
              <a:rPr lang="en-US" sz="4000" b="1" dirty="0" smtClean="0">
                <a:solidFill>
                  <a:srgbClr val="FFFF00"/>
                </a:solidFill>
                <a:latin typeface="Bookman Old Style" pitchFamily="18" charset="0"/>
              </a:rPr>
              <a:t> sungguh-2 </a:t>
            </a:r>
            <a:r>
              <a:rPr lang="en-US" sz="4000" b="1" dirty="0" err="1" smtClean="0">
                <a:solidFill>
                  <a:srgbClr val="FFFF00"/>
                </a:solidFill>
                <a:latin typeface="Bookman Old Style" pitchFamily="18" charset="0"/>
              </a:rPr>
              <a:t>mengasihi</a:t>
            </a:r>
            <a:r>
              <a:rPr lang="en-US" sz="4000" b="1" dirty="0" smtClean="0">
                <a:solidFill>
                  <a:srgbClr val="FFFF00"/>
                </a:solidFill>
                <a:latin typeface="Bookman Old Style" pitchFamily="18" charset="0"/>
              </a:rPr>
              <a:t>-Mu, </a:t>
            </a:r>
            <a:r>
              <a:rPr lang="en-US" sz="4000" b="1" dirty="0" err="1" smtClean="0">
                <a:solidFill>
                  <a:srgbClr val="FFFF00"/>
                </a:solidFill>
                <a:latin typeface="Bookman Old Style" pitchFamily="18" charset="0"/>
              </a:rPr>
              <a:t>mereka</a:t>
            </a:r>
            <a:r>
              <a:rPr lang="en-US" sz="4000" b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Bookman Old Style" pitchFamily="18" charset="0"/>
              </a:rPr>
              <a:t>akan</a:t>
            </a:r>
            <a:r>
              <a:rPr lang="en-US" sz="4000" b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Bookman Old Style" pitchFamily="18" charset="0"/>
              </a:rPr>
              <a:t>mengutuki</a:t>
            </a:r>
            <a:r>
              <a:rPr lang="en-US" sz="4000" b="1" dirty="0" smtClean="0">
                <a:solidFill>
                  <a:srgbClr val="FFFF00"/>
                </a:solidFill>
                <a:latin typeface="Bookman Old Style" pitchFamily="18" charset="0"/>
              </a:rPr>
              <a:t>-Mu </a:t>
            </a:r>
            <a:r>
              <a:rPr lang="en-US" sz="4000" b="1" dirty="0" err="1" smtClean="0">
                <a:solidFill>
                  <a:srgbClr val="FFFF00"/>
                </a:solidFill>
                <a:latin typeface="Bookman Old Style" pitchFamily="18" charset="0"/>
              </a:rPr>
              <a:t>dan</a:t>
            </a:r>
            <a:r>
              <a:rPr lang="en-US" sz="4000" b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Bookman Old Style" pitchFamily="18" charset="0"/>
              </a:rPr>
              <a:t>meludahi</a:t>
            </a:r>
            <a:r>
              <a:rPr lang="en-US" sz="4000" b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Bookman Old Style" pitchFamily="18" charset="0"/>
              </a:rPr>
              <a:t>wajah</a:t>
            </a:r>
            <a:r>
              <a:rPr lang="en-US" sz="4000" b="1" dirty="0" smtClean="0">
                <a:solidFill>
                  <a:srgbClr val="FFFF00"/>
                </a:solidFill>
                <a:latin typeface="Bookman Old Style" pitchFamily="18" charset="0"/>
              </a:rPr>
              <a:t>-Mu, </a:t>
            </a:r>
            <a:r>
              <a:rPr lang="en-US" sz="4000" b="1" dirty="0" err="1" smtClean="0">
                <a:solidFill>
                  <a:srgbClr val="FFFF00"/>
                </a:solidFill>
                <a:latin typeface="Bookman Old Style" pitchFamily="18" charset="0"/>
              </a:rPr>
              <a:t>mereka</a:t>
            </a:r>
            <a:r>
              <a:rPr lang="en-US" sz="4000" b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Bookman Old Style" pitchFamily="18" charset="0"/>
              </a:rPr>
              <a:t>akan</a:t>
            </a:r>
            <a:r>
              <a:rPr lang="en-US" sz="4000" b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Bookman Old Style" pitchFamily="18" charset="0"/>
              </a:rPr>
              <a:t>menghina</a:t>
            </a:r>
            <a:r>
              <a:rPr lang="en-US" sz="4000" b="1" dirty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Bookman Old Style" pitchFamily="18" charset="0"/>
              </a:rPr>
              <a:t>Engkau</a:t>
            </a:r>
            <a:r>
              <a:rPr lang="en-US" sz="4000" b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Bookman Old Style" pitchFamily="18" charset="0"/>
              </a:rPr>
              <a:t>dan</a:t>
            </a:r>
            <a:r>
              <a:rPr lang="en-US" sz="4000" b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Bookman Old Style" pitchFamily="18" charset="0"/>
              </a:rPr>
              <a:t>mereka</a:t>
            </a:r>
            <a:r>
              <a:rPr lang="en-US" sz="4000" b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Bookman Old Style" pitchFamily="18" charset="0"/>
              </a:rPr>
              <a:t>tidak</a:t>
            </a:r>
            <a:r>
              <a:rPr lang="en-US" sz="4000" b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Bookman Old Style" pitchFamily="18" charset="0"/>
              </a:rPr>
              <a:t>akan</a:t>
            </a:r>
            <a:r>
              <a:rPr lang="en-US" sz="4000" b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Bookman Old Style" pitchFamily="18" charset="0"/>
              </a:rPr>
              <a:t>menghargai</a:t>
            </a:r>
            <a:r>
              <a:rPr lang="en-US" sz="4000" b="1" dirty="0" smtClean="0">
                <a:solidFill>
                  <a:srgbClr val="FFFF00"/>
                </a:solidFill>
                <a:latin typeface="Bookman Old Style" pitchFamily="18" charset="0"/>
              </a:rPr>
              <a:t>-Mu!</a:t>
            </a:r>
            <a:endParaRPr lang="es-ES" sz="4000" b="1" dirty="0">
              <a:solidFill>
                <a:srgbClr val="FFFF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10246" name="Picture 6" descr="pasio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600"/>
            <a:ext cx="3216275" cy="1935163"/>
          </a:xfrm>
          <a:prstGeom prst="rect">
            <a:avLst/>
          </a:prstGeom>
          <a:noFill/>
        </p:spPr>
      </p:pic>
      <p:pic>
        <p:nvPicPr>
          <p:cNvPr id="10248" name="Picture 8" descr="n025p05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81000"/>
            <a:ext cx="4343400" cy="2438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38862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 smtClean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Berapa</a:t>
            </a:r>
            <a:r>
              <a:rPr lang="en-US" sz="4400" b="1" dirty="0" smtClean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 yang </a:t>
            </a:r>
            <a:r>
              <a:rPr lang="en-US" sz="4400" b="1" dirty="0" err="1" smtClean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engkau</a:t>
            </a:r>
            <a:r>
              <a:rPr lang="en-US" sz="4400" b="1" dirty="0" smtClean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inginkan</a:t>
            </a:r>
            <a:r>
              <a:rPr lang="en-US" sz="4400" b="1" dirty="0" smtClean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untuk</a:t>
            </a:r>
            <a:r>
              <a:rPr lang="en-US" sz="4400" b="1" dirty="0" smtClean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mereka</a:t>
            </a:r>
            <a:r>
              <a:rPr lang="en-US" sz="4400" b="1" dirty="0" smtClean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Setan</a:t>
            </a:r>
            <a:r>
              <a:rPr lang="en-US" sz="4400" b="1" dirty="0" smtClean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chemeClr val="accent2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5426075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 smtClean="0">
                <a:solidFill>
                  <a:srgbClr val="FF6600"/>
                </a:solidFill>
                <a:latin typeface="Bookman Old Style" pitchFamily="18" charset="0"/>
                <a:cs typeface="Times New Roman" pitchFamily="18" charset="0"/>
              </a:rPr>
              <a:t>Saya</a:t>
            </a:r>
            <a:r>
              <a:rPr lang="en-US" sz="4400" b="1" dirty="0" smtClean="0">
                <a:solidFill>
                  <a:srgbClr val="FF66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6600"/>
                </a:solidFill>
                <a:latin typeface="Bookman Old Style" pitchFamily="18" charset="0"/>
                <a:cs typeface="Times New Roman" pitchFamily="18" charset="0"/>
              </a:rPr>
              <a:t>menginginkan</a:t>
            </a:r>
            <a:r>
              <a:rPr lang="en-US" sz="4400" b="1" dirty="0" smtClean="0">
                <a:solidFill>
                  <a:srgbClr val="FF66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6600"/>
                </a:solidFill>
                <a:latin typeface="Bookman Old Style" pitchFamily="18" charset="0"/>
                <a:cs typeface="Times New Roman" pitchFamily="18" charset="0"/>
              </a:rPr>
              <a:t>semua</a:t>
            </a:r>
            <a:r>
              <a:rPr lang="en-US" sz="4400" b="1" dirty="0" smtClean="0">
                <a:solidFill>
                  <a:srgbClr val="FF6600"/>
                </a:solidFill>
                <a:latin typeface="Bookman Old Style" pitchFamily="18" charset="0"/>
                <a:cs typeface="Times New Roman" pitchFamily="18" charset="0"/>
              </a:rPr>
              <a:t> air </a:t>
            </a:r>
            <a:r>
              <a:rPr lang="en-US" sz="4400" b="1" dirty="0" err="1" smtClean="0">
                <a:solidFill>
                  <a:srgbClr val="FF6600"/>
                </a:solidFill>
                <a:latin typeface="Bookman Old Style" pitchFamily="18" charset="0"/>
                <a:cs typeface="Times New Roman" pitchFamily="18" charset="0"/>
              </a:rPr>
              <a:t>mata</a:t>
            </a:r>
            <a:r>
              <a:rPr lang="en-US" sz="4400" b="1" dirty="0" smtClean="0">
                <a:solidFill>
                  <a:srgbClr val="FF66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6600"/>
                </a:solidFill>
                <a:latin typeface="Bookman Old Style" pitchFamily="18" charset="0"/>
                <a:cs typeface="Times New Roman" pitchFamily="18" charset="0"/>
              </a:rPr>
              <a:t>dan</a:t>
            </a:r>
            <a:r>
              <a:rPr lang="en-US" sz="4400" b="1" dirty="0" smtClean="0">
                <a:solidFill>
                  <a:srgbClr val="FF66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6600"/>
                </a:solidFill>
                <a:latin typeface="Bookman Old Style" pitchFamily="18" charset="0"/>
                <a:cs typeface="Times New Roman" pitchFamily="18" charset="0"/>
              </a:rPr>
              <a:t>darah</a:t>
            </a:r>
            <a:r>
              <a:rPr lang="en-US" sz="4400" b="1" dirty="0" smtClean="0">
                <a:solidFill>
                  <a:srgbClr val="FF6600"/>
                </a:solidFill>
                <a:latin typeface="Bookman Old Style" pitchFamily="18" charset="0"/>
                <a:cs typeface="Times New Roman" pitchFamily="18" charset="0"/>
              </a:rPr>
              <a:t>-Mu!</a:t>
            </a:r>
            <a:endParaRPr lang="en-US" sz="4400" b="1" dirty="0">
              <a:solidFill>
                <a:srgbClr val="FF6600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  <p:bldP spid="1126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Ok… Kita </a:t>
            </a:r>
            <a:r>
              <a:rPr lang="en-US" sz="4400" b="1" dirty="0" err="1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sepakat</a:t>
            </a:r>
            <a:r>
              <a:rPr lang="en-US" sz="4400" b="1" dirty="0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!</a:t>
            </a:r>
            <a:endParaRPr lang="en-US" sz="4400" dirty="0">
              <a:solidFill>
                <a:srgbClr val="FFCC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5426075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Dan … </a:t>
            </a:r>
            <a:r>
              <a:rPr lang="en-US" sz="4400" b="1" dirty="0" err="1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Yesus</a:t>
            </a:r>
            <a:r>
              <a:rPr lang="en-US" sz="4400" b="1" dirty="0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membayar</a:t>
            </a:r>
            <a:r>
              <a:rPr lang="en-US" sz="4400" b="1" dirty="0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harga</a:t>
            </a:r>
            <a:r>
              <a:rPr lang="en-US" sz="4400" b="1" dirty="0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kebebasan</a:t>
            </a:r>
            <a:r>
              <a:rPr lang="en-US" sz="4400" b="1" dirty="0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kita</a:t>
            </a:r>
            <a:r>
              <a:rPr lang="en-US" sz="4400" b="1" dirty="0" smtClean="0">
                <a:solidFill>
                  <a:srgbClr val="FFCC00"/>
                </a:solidFill>
                <a:latin typeface="Bookman Old Style" pitchFamily="18" charset="0"/>
                <a:cs typeface="Times New Roman" pitchFamily="18" charset="0"/>
              </a:rPr>
              <a:t>!</a:t>
            </a:r>
            <a:endParaRPr lang="en-US" sz="4400" dirty="0">
              <a:solidFill>
                <a:srgbClr val="FFCC00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  <p:bldP spid="1229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9624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Bitstream Vera Sans" pitchFamily="34" charset="0"/>
              </a:rPr>
              <a:t>Yesus</a:t>
            </a:r>
            <a:r>
              <a:rPr lang="en-US" sz="2400" b="1" dirty="0" smtClean="0">
                <a:latin typeface="Bitstream Vera Sans" pitchFamily="34" charset="0"/>
              </a:rPr>
              <a:t> </a:t>
            </a:r>
            <a:r>
              <a:rPr lang="en-US" sz="2400" b="1" dirty="0" err="1" smtClean="0">
                <a:latin typeface="Bitstream Vera Sans" pitchFamily="34" charset="0"/>
              </a:rPr>
              <a:t>sudah</a:t>
            </a:r>
            <a:r>
              <a:rPr lang="en-US" sz="2400" b="1" dirty="0" smtClean="0">
                <a:latin typeface="Bitstream Vera Sans" pitchFamily="34" charset="0"/>
              </a:rPr>
              <a:t> </a:t>
            </a:r>
            <a:r>
              <a:rPr lang="en-US" sz="2400" b="1" dirty="0" err="1" smtClean="0">
                <a:latin typeface="Bitstream Vera Sans" pitchFamily="34" charset="0"/>
              </a:rPr>
              <a:t>sedemikian</a:t>
            </a:r>
            <a:r>
              <a:rPr lang="en-US" sz="2400" b="1" dirty="0" smtClean="0">
                <a:latin typeface="Bitstream Vera Sans" pitchFamily="34" charset="0"/>
              </a:rPr>
              <a:t> </a:t>
            </a:r>
            <a:r>
              <a:rPr lang="en-US" sz="2400" b="1" dirty="0" err="1" smtClean="0">
                <a:latin typeface="Bitstream Vera Sans" pitchFamily="34" charset="0"/>
              </a:rPr>
              <a:t>besar</a:t>
            </a:r>
            <a:r>
              <a:rPr lang="en-US" sz="2400" b="1" dirty="0" smtClean="0">
                <a:latin typeface="Bitstream Vera Sans" pitchFamily="34" charset="0"/>
              </a:rPr>
              <a:t> </a:t>
            </a:r>
            <a:r>
              <a:rPr lang="en-US" sz="2400" b="1" dirty="0" err="1" smtClean="0">
                <a:latin typeface="Bitstream Vera Sans" pitchFamily="34" charset="0"/>
              </a:rPr>
              <a:t>mengasihimu</a:t>
            </a:r>
            <a:r>
              <a:rPr lang="en-US" sz="2400" b="1" dirty="0" smtClean="0">
                <a:latin typeface="Bitstream Vera Sans" pitchFamily="34" charset="0"/>
              </a:rPr>
              <a:t>, </a:t>
            </a:r>
            <a:r>
              <a:rPr lang="en-US" sz="2400" b="1" dirty="0" err="1" smtClean="0">
                <a:latin typeface="Bitstream Vera Sans" pitchFamily="34" charset="0"/>
              </a:rPr>
              <a:t>apakah</a:t>
            </a:r>
            <a:r>
              <a:rPr lang="en-US" sz="2400" b="1" dirty="0" smtClean="0">
                <a:latin typeface="Bitstream Vera Sans" pitchFamily="34" charset="0"/>
              </a:rPr>
              <a:t> </a:t>
            </a:r>
            <a:r>
              <a:rPr lang="en-US" sz="2400" b="1" dirty="0" err="1" smtClean="0">
                <a:latin typeface="Bitstream Vera Sans" pitchFamily="34" charset="0"/>
              </a:rPr>
              <a:t>Anda</a:t>
            </a:r>
            <a:r>
              <a:rPr lang="en-US" sz="2400" b="1" dirty="0" smtClean="0">
                <a:latin typeface="Bitstream Vera Sans" pitchFamily="34" charset="0"/>
              </a:rPr>
              <a:t> </a:t>
            </a:r>
            <a:r>
              <a:rPr lang="en-US" sz="2400" b="1" dirty="0" err="1" smtClean="0">
                <a:latin typeface="Bitstream Vera Sans" pitchFamily="34" charset="0"/>
              </a:rPr>
              <a:t>rindu</a:t>
            </a:r>
            <a:r>
              <a:rPr lang="en-US" sz="2400" b="1" dirty="0" smtClean="0">
                <a:latin typeface="Bitstream Vera Sans" pitchFamily="34" charset="0"/>
              </a:rPr>
              <a:t> </a:t>
            </a:r>
            <a:r>
              <a:rPr lang="en-US" sz="2400" b="1" dirty="0" err="1" smtClean="0">
                <a:latin typeface="Bitstream Vera Sans" pitchFamily="34" charset="0"/>
              </a:rPr>
              <a:t>untuk</a:t>
            </a:r>
            <a:r>
              <a:rPr lang="en-US" sz="2400" b="1" dirty="0" smtClean="0">
                <a:latin typeface="Bitstream Vera Sans" pitchFamily="34" charset="0"/>
              </a:rPr>
              <a:t> </a:t>
            </a:r>
            <a:r>
              <a:rPr lang="en-US" sz="2400" b="1" dirty="0" err="1" smtClean="0">
                <a:latin typeface="Bitstream Vera Sans" pitchFamily="34" charset="0"/>
              </a:rPr>
              <a:t>membalas</a:t>
            </a:r>
            <a:r>
              <a:rPr lang="en-US" sz="2400" b="1" dirty="0" smtClean="0">
                <a:latin typeface="Bitstream Vera Sans" pitchFamily="34" charset="0"/>
              </a:rPr>
              <a:t> </a:t>
            </a:r>
            <a:r>
              <a:rPr lang="en-US" sz="2400" b="1" dirty="0" err="1" smtClean="0">
                <a:latin typeface="Bitstream Vera Sans" pitchFamily="34" charset="0"/>
              </a:rPr>
              <a:t>kebaikan</a:t>
            </a:r>
            <a:r>
              <a:rPr lang="en-US" sz="2400" b="1" dirty="0" smtClean="0">
                <a:latin typeface="Bitstream Vera Sans" pitchFamily="34" charset="0"/>
              </a:rPr>
              <a:t> </a:t>
            </a:r>
            <a:r>
              <a:rPr lang="en-US" sz="2400" b="1" dirty="0" err="1" smtClean="0">
                <a:latin typeface="Bitstream Vera Sans" pitchFamily="34" charset="0"/>
              </a:rPr>
              <a:t>Yesus</a:t>
            </a:r>
            <a:r>
              <a:rPr lang="en-US" sz="2400" b="1" dirty="0" smtClean="0">
                <a:latin typeface="Bitstream Vera Sans" pitchFamily="34" charset="0"/>
              </a:rPr>
              <a:t>? </a:t>
            </a:r>
            <a:r>
              <a:rPr lang="en-US" sz="2400" b="1" dirty="0" err="1" smtClean="0">
                <a:latin typeface="Bitstream Vera Sans" pitchFamily="34" charset="0"/>
              </a:rPr>
              <a:t>Apakah</a:t>
            </a:r>
            <a:r>
              <a:rPr lang="en-US" sz="2400" b="1" dirty="0" smtClean="0">
                <a:latin typeface="Bitstream Vera Sans" pitchFamily="34" charset="0"/>
              </a:rPr>
              <a:t> </a:t>
            </a:r>
            <a:r>
              <a:rPr lang="en-US" sz="2400" b="1" dirty="0" err="1" smtClean="0">
                <a:latin typeface="Bitstream Vera Sans" pitchFamily="34" charset="0"/>
              </a:rPr>
              <a:t>Anda</a:t>
            </a:r>
            <a:r>
              <a:rPr lang="en-US" sz="2400" b="1" dirty="0" smtClean="0">
                <a:latin typeface="Bitstream Vera Sans" pitchFamily="34" charset="0"/>
              </a:rPr>
              <a:t> </a:t>
            </a:r>
            <a:r>
              <a:rPr lang="en-US" sz="2400" b="1" dirty="0" err="1" smtClean="0">
                <a:latin typeface="Bitstream Vera Sans" pitchFamily="34" charset="0"/>
              </a:rPr>
              <a:t>mau</a:t>
            </a:r>
            <a:r>
              <a:rPr lang="en-US" sz="2400" b="1" dirty="0" smtClean="0">
                <a:latin typeface="Bitstream Vera Sans" pitchFamily="34" charset="0"/>
              </a:rPr>
              <a:t> </a:t>
            </a:r>
            <a:r>
              <a:rPr lang="en-US" sz="2400" b="1" dirty="0" err="1" smtClean="0">
                <a:latin typeface="Bitstream Vera Sans" pitchFamily="34" charset="0"/>
              </a:rPr>
              <a:t>menunjukkan</a:t>
            </a:r>
            <a:r>
              <a:rPr lang="en-US" sz="2400" b="1" dirty="0" smtClean="0">
                <a:latin typeface="Bitstream Vera Sans" pitchFamily="34" charset="0"/>
              </a:rPr>
              <a:t> </a:t>
            </a:r>
            <a:r>
              <a:rPr lang="en-US" sz="2400" b="1" dirty="0" err="1" smtClean="0">
                <a:latin typeface="Bitstream Vera Sans" pitchFamily="34" charset="0"/>
              </a:rPr>
              <a:t>kasih</a:t>
            </a:r>
            <a:r>
              <a:rPr lang="en-US" sz="2400" b="1" dirty="0" smtClean="0">
                <a:latin typeface="Bitstream Vera Sans" pitchFamily="34" charset="0"/>
              </a:rPr>
              <a:t> </a:t>
            </a:r>
            <a:r>
              <a:rPr lang="en-US" sz="2400" b="1" dirty="0" err="1" smtClean="0">
                <a:latin typeface="Bitstream Vera Sans" pitchFamily="34" charset="0"/>
              </a:rPr>
              <a:t>kepada</a:t>
            </a:r>
            <a:r>
              <a:rPr lang="en-US" sz="2400" b="1" dirty="0" smtClean="0">
                <a:latin typeface="Bitstream Vera Sans" pitchFamily="34" charset="0"/>
              </a:rPr>
              <a:t> </a:t>
            </a:r>
            <a:r>
              <a:rPr lang="en-US" sz="2400" b="1" dirty="0" err="1" smtClean="0">
                <a:latin typeface="Bitstream Vera Sans" pitchFamily="34" charset="0"/>
              </a:rPr>
              <a:t>Yesus</a:t>
            </a:r>
            <a:r>
              <a:rPr lang="en-US" sz="2400" b="1" dirty="0" smtClean="0">
                <a:latin typeface="Bitstream Vera Sans" pitchFamily="34" charset="0"/>
              </a:rPr>
              <a:t> yang </a:t>
            </a:r>
            <a:r>
              <a:rPr lang="en-US" sz="2400" b="1" dirty="0" err="1" smtClean="0">
                <a:latin typeface="Bitstream Vera Sans" pitchFamily="34" charset="0"/>
              </a:rPr>
              <a:t>telah</a:t>
            </a:r>
            <a:r>
              <a:rPr lang="en-US" sz="2400" b="1" dirty="0" smtClean="0">
                <a:latin typeface="Bitstream Vera Sans" pitchFamily="34" charset="0"/>
              </a:rPr>
              <a:t> </a:t>
            </a:r>
            <a:r>
              <a:rPr lang="en-US" sz="2400" b="1" dirty="0" err="1" smtClean="0">
                <a:latin typeface="Bitstream Vera Sans" pitchFamily="34" charset="0"/>
              </a:rPr>
              <a:t>lebih</a:t>
            </a:r>
            <a:r>
              <a:rPr lang="en-US" sz="2400" b="1" dirty="0" smtClean="0">
                <a:latin typeface="Bitstream Vera Sans" pitchFamily="34" charset="0"/>
              </a:rPr>
              <a:t> </a:t>
            </a:r>
            <a:r>
              <a:rPr lang="en-US" sz="2400" b="1" dirty="0" err="1" smtClean="0">
                <a:latin typeface="Bitstream Vera Sans" pitchFamily="34" charset="0"/>
              </a:rPr>
              <a:t>dahulu</a:t>
            </a:r>
            <a:r>
              <a:rPr lang="en-US" sz="2400" b="1" dirty="0" smtClean="0">
                <a:latin typeface="Bitstream Vera Sans" pitchFamily="34" charset="0"/>
              </a:rPr>
              <a:t> </a:t>
            </a:r>
            <a:r>
              <a:rPr lang="en-US" sz="2400" b="1" dirty="0" err="1" smtClean="0">
                <a:latin typeface="Bitstream Vera Sans" pitchFamily="34" charset="0"/>
              </a:rPr>
              <a:t>mengasihi</a:t>
            </a:r>
            <a:r>
              <a:rPr lang="en-US" sz="2400" b="1" dirty="0" smtClean="0">
                <a:latin typeface="Bitstream Vera Sans" pitchFamily="34" charset="0"/>
              </a:rPr>
              <a:t> </a:t>
            </a:r>
            <a:r>
              <a:rPr lang="en-US" sz="2400" b="1" dirty="0" err="1" smtClean="0">
                <a:latin typeface="Bitstream Vera Sans" pitchFamily="34" charset="0"/>
              </a:rPr>
              <a:t>Anda</a:t>
            </a:r>
            <a:r>
              <a:rPr lang="en-US" sz="2400" b="1" dirty="0" smtClean="0">
                <a:latin typeface="Bitstream Vera Sans" pitchFamily="34" charset="0"/>
              </a:rPr>
              <a:t>?</a:t>
            </a:r>
            <a:endParaRPr lang="en-US" sz="2400" b="1" dirty="0">
              <a:latin typeface="Bitstream Ver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9600" y="533400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Comic Sans MS" pitchFamily="66" charset="0"/>
              </a:rPr>
              <a:t>“</a:t>
            </a:r>
            <a:r>
              <a:rPr lang="en-US" sz="4800" b="1" dirty="0" err="1" smtClean="0">
                <a:solidFill>
                  <a:srgbClr val="0000FF"/>
                </a:solidFill>
                <a:latin typeface="Comic Sans MS" pitchFamily="66" charset="0"/>
              </a:rPr>
              <a:t>Jikalau</a:t>
            </a:r>
            <a:r>
              <a:rPr lang="en-US" sz="48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Comic Sans MS" pitchFamily="66" charset="0"/>
              </a:rPr>
              <a:t>kamu</a:t>
            </a:r>
            <a:r>
              <a:rPr lang="en-US" sz="48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Comic Sans MS" pitchFamily="66" charset="0"/>
              </a:rPr>
              <a:t>mengasihi</a:t>
            </a:r>
            <a:r>
              <a:rPr lang="en-US" sz="48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Comic Sans MS" pitchFamily="66" charset="0"/>
              </a:rPr>
              <a:t>Aku</a:t>
            </a:r>
            <a:r>
              <a:rPr lang="en-US" sz="4800" b="1" dirty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Comic Sans MS" pitchFamily="66" charset="0"/>
              </a:rPr>
              <a:t>kamu</a:t>
            </a:r>
            <a:r>
              <a:rPr lang="en-US" sz="48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Comic Sans MS" pitchFamily="66" charset="0"/>
              </a:rPr>
              <a:t>akan</a:t>
            </a:r>
            <a:r>
              <a:rPr lang="en-US" sz="48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Comic Sans MS" pitchFamily="66" charset="0"/>
              </a:rPr>
              <a:t>menuruti</a:t>
            </a:r>
            <a:r>
              <a:rPr lang="en-US" sz="48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Comic Sans MS" pitchFamily="66" charset="0"/>
              </a:rPr>
              <a:t>segala</a:t>
            </a:r>
            <a:r>
              <a:rPr lang="en-US" sz="48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Comic Sans MS" pitchFamily="66" charset="0"/>
              </a:rPr>
              <a:t>perintah</a:t>
            </a:r>
            <a:r>
              <a:rPr lang="en-US" sz="4800" b="1" dirty="0" smtClean="0">
                <a:solidFill>
                  <a:srgbClr val="0000FF"/>
                </a:solidFill>
                <a:latin typeface="Comic Sans MS" pitchFamily="66" charset="0"/>
              </a:rPr>
              <a:t>-Ku” </a:t>
            </a:r>
          </a:p>
          <a:p>
            <a:pPr algn="r"/>
            <a:endParaRPr lang="en-US" sz="16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algn="r"/>
            <a:r>
              <a:rPr lang="en-US" sz="1600" b="1" dirty="0" smtClean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en-US" sz="1600" b="1" dirty="0" err="1" smtClean="0">
                <a:solidFill>
                  <a:srgbClr val="0000FF"/>
                </a:solidFill>
                <a:latin typeface="Comic Sans MS" pitchFamily="66" charset="0"/>
              </a:rPr>
              <a:t>Yohanes</a:t>
            </a:r>
            <a:r>
              <a:rPr lang="en-US" sz="1600" b="1" dirty="0" smtClean="0">
                <a:solidFill>
                  <a:srgbClr val="0000FF"/>
                </a:solidFill>
                <a:latin typeface="Comic Sans MS" pitchFamily="66" charset="0"/>
              </a:rPr>
              <a:t> 14:15)</a:t>
            </a:r>
            <a:endParaRPr lang="en-US" sz="16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685800"/>
            <a:ext cx="635783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Apakah</a:t>
            </a:r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7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fungsi</a:t>
            </a:r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7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Hukum</a:t>
            </a:r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Allah?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81000"/>
            <a:ext cx="7924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Kalau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seseorang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jatuh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cinta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segalanya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berubah</a:t>
            </a:r>
            <a:r>
              <a:rPr lang="en-US" sz="2400" b="1" dirty="0" smtClean="0">
                <a:solidFill>
                  <a:schemeClr val="bg1"/>
                </a:solidFill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</a:rPr>
              <a:t>Misalnya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seorang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wanita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tadinya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membaca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sebuah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buku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tebal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bagi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mata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kuliah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Sastra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Inggris-nya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sebuah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universitas</a:t>
            </a:r>
            <a:r>
              <a:rPr lang="en-US" sz="2400" b="1" dirty="0" smtClean="0">
                <a:solidFill>
                  <a:schemeClr val="bg1"/>
                </a:solidFill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</a:rPr>
              <a:t>Dia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mendapati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buku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itu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sangat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membosankan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tak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bisa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memusatkan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perhatian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kalau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membacanya</a:t>
            </a:r>
            <a:r>
              <a:rPr lang="en-US" sz="2400" b="1" dirty="0" smtClean="0">
                <a:solidFill>
                  <a:schemeClr val="bg1"/>
                </a:solidFill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</a:rPr>
              <a:t>Tapi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kemudian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dia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bertemu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seorang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dosan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muda</a:t>
            </a:r>
            <a:r>
              <a:rPr lang="en-US" sz="2400" b="1" dirty="0" smtClean="0">
                <a:solidFill>
                  <a:schemeClr val="bg1"/>
                </a:solidFill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</a:rPr>
              <a:t>tampan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kampus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mereka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langsung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jatuh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cinta</a:t>
            </a:r>
            <a:r>
              <a:rPr lang="en-US" sz="2400" b="1" dirty="0" smtClean="0">
                <a:solidFill>
                  <a:schemeClr val="bg1"/>
                </a:solidFill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</a:rPr>
              <a:t>Segera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sesudahnya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dia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mendapat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informasi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bahwa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kekasihnya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adalah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penulis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buku</a:t>
            </a:r>
            <a:r>
              <a:rPr lang="en-US" sz="2400" b="1" dirty="0" smtClean="0">
                <a:solidFill>
                  <a:schemeClr val="bg1"/>
                </a:solidFill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</a:rPr>
              <a:t>sulit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dibacanya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itu</a:t>
            </a:r>
            <a:r>
              <a:rPr lang="en-US" sz="2400" b="1" dirty="0" smtClean="0">
                <a:solidFill>
                  <a:schemeClr val="bg1"/>
                </a:solidFill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</a:rPr>
              <a:t>Malamnya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dia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bergadang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membaca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habis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buku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itu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menyatakan</a:t>
            </a:r>
            <a:r>
              <a:rPr lang="en-US" sz="2400" b="1" dirty="0" smtClean="0">
                <a:solidFill>
                  <a:schemeClr val="bg1"/>
                </a:solidFill>
              </a:rPr>
              <a:t>, “</a:t>
            </a:r>
            <a:r>
              <a:rPr lang="en-US" sz="2400" b="1" dirty="0" err="1" smtClean="0">
                <a:solidFill>
                  <a:schemeClr val="bg1"/>
                </a:solidFill>
              </a:rPr>
              <a:t>Ini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buku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terbaik</a:t>
            </a:r>
            <a:r>
              <a:rPr lang="en-US" sz="2400" b="1" dirty="0" smtClean="0">
                <a:solidFill>
                  <a:schemeClr val="bg1"/>
                </a:solidFill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</a:rPr>
              <a:t>pernah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kubaca</a:t>
            </a:r>
            <a:r>
              <a:rPr lang="en-US" sz="2400" b="1" dirty="0" smtClean="0">
                <a:solidFill>
                  <a:schemeClr val="bg1"/>
                </a:solidFill>
              </a:rPr>
              <a:t>!”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Apa</a:t>
            </a:r>
            <a:r>
              <a:rPr lang="en-US" sz="2400" b="1" dirty="0" smtClean="0">
                <a:solidFill>
                  <a:schemeClr val="bg1"/>
                </a:solidFill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</a:rPr>
              <a:t>mengubah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cara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pandangnya</a:t>
            </a:r>
            <a:r>
              <a:rPr lang="en-US" sz="2400" b="1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0" y="5486400"/>
            <a:ext cx="191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CINTA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228600"/>
            <a:ext cx="5410200" cy="6524863"/>
          </a:xfrm>
          <a:prstGeom prst="rect">
            <a:avLst/>
          </a:prstGeom>
          <a:solidFill>
            <a:srgbClr val="00B0F0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Dibuat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untuk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kebaikan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kita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selalu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(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Ulangan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6:24)</a:t>
            </a:r>
          </a:p>
          <a:p>
            <a:endParaRPr lang="en-US" sz="22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Menjadi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pagar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pelindung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bagi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kita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dari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dosa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(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Mazmur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119:11)</a:t>
            </a:r>
          </a:p>
          <a:p>
            <a:endParaRPr lang="en-US" sz="22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Menunjukkan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bagaimana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mengikuti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teladan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Yesus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(1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Petrus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2:21)</a:t>
            </a:r>
          </a:p>
          <a:p>
            <a:endParaRPr lang="en-US" sz="22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Membawa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kebahagiaan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sejati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bagi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kita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(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Yohanes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13:17)</a:t>
            </a:r>
          </a:p>
          <a:p>
            <a:endParaRPr lang="en-US" sz="22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Memberi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kita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kesempatan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mengungkapkan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kasih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kita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kepada-Nya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(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Yohanes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15:10)</a:t>
            </a:r>
          </a:p>
          <a:p>
            <a:endParaRPr lang="en-US" sz="22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Membantu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kita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menjadi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teladan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bagi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orang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lain (1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Korintus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10:31-33;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Matius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5:16)</a:t>
            </a:r>
            <a:endParaRPr lang="en-US" sz="2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" name="Picture 2" descr="kado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04800"/>
            <a:ext cx="333375" cy="381000"/>
          </a:xfrm>
          <a:prstGeom prst="rect">
            <a:avLst/>
          </a:prstGeom>
        </p:spPr>
      </p:pic>
      <p:pic>
        <p:nvPicPr>
          <p:cNvPr id="10" name="Picture 9" descr="kado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371600"/>
            <a:ext cx="333375" cy="381000"/>
          </a:xfrm>
          <a:prstGeom prst="rect">
            <a:avLst/>
          </a:prstGeom>
        </p:spPr>
      </p:pic>
      <p:pic>
        <p:nvPicPr>
          <p:cNvPr id="11" name="Picture 10" descr="kado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2362200"/>
            <a:ext cx="333375" cy="381000"/>
          </a:xfrm>
          <a:prstGeom prst="rect">
            <a:avLst/>
          </a:prstGeom>
        </p:spPr>
      </p:pic>
      <p:pic>
        <p:nvPicPr>
          <p:cNvPr id="12" name="Picture 11" descr="kado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3352800"/>
            <a:ext cx="333375" cy="381000"/>
          </a:xfrm>
          <a:prstGeom prst="rect">
            <a:avLst/>
          </a:prstGeom>
        </p:spPr>
      </p:pic>
      <p:pic>
        <p:nvPicPr>
          <p:cNvPr id="13" name="Picture 12" descr="kado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0" y="4343400"/>
            <a:ext cx="333375" cy="381000"/>
          </a:xfrm>
          <a:prstGeom prst="rect">
            <a:avLst/>
          </a:prstGeom>
        </p:spPr>
      </p:pic>
      <p:pic>
        <p:nvPicPr>
          <p:cNvPr id="14" name="Picture 13" descr="kad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0" y="5715000"/>
            <a:ext cx="333375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76200"/>
            <a:ext cx="8964612" cy="1984375"/>
          </a:xfrm>
          <a:noFill/>
          <a:ln/>
        </p:spPr>
        <p:txBody>
          <a:bodyPr/>
          <a:lstStyle/>
          <a:p>
            <a:r>
              <a:rPr lang="en-US" sz="7200" b="1" i="1">
                <a:solidFill>
                  <a:srgbClr val="FFFFFF"/>
                </a:solidFill>
                <a:latin typeface="Century Schoolbook" pitchFamily="18" charset="0"/>
              </a:rPr>
              <a:t>Keluaran  20: 3-17</a:t>
            </a:r>
          </a:p>
        </p:txBody>
      </p:sp>
      <p:graphicFrame>
        <p:nvGraphicFramePr>
          <p:cNvPr id="121859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2362200" y="1608138"/>
          <a:ext cx="3886200" cy="475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orelDRAW!" r:id="rId3" imgW="1523880" imgH="1863720" progId="">
                  <p:embed/>
                </p:oleObj>
              </mc:Choice>
              <mc:Fallback>
                <p:oleObj name="CorelDRAW!" r:id="rId3" imgW="1523880" imgH="1863720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608138"/>
                        <a:ext cx="3886200" cy="475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0" name="Rectangle 4"/>
          <p:cNvSpPr>
            <a:spLocks noChangeArrowheads="1"/>
          </p:cNvSpPr>
          <p:nvPr/>
        </p:nvSpPr>
        <p:spPr bwMode="auto">
          <a:xfrm rot="20460000">
            <a:off x="1316038" y="3838568"/>
            <a:ext cx="6778625" cy="920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10 HUKUM ALLAH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4" t="3657" r="17346" b="6479"/>
          <a:stretch/>
        </p:blipFill>
        <p:spPr bwMode="auto">
          <a:xfrm>
            <a:off x="1600200" y="0"/>
            <a:ext cx="5715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849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6324600" cy="3810000"/>
          </a:xfrm>
          <a:noFill/>
          <a:ln/>
        </p:spPr>
        <p:txBody>
          <a:bodyPr>
            <a:normAutofit fontScale="90000"/>
          </a:bodyPr>
          <a:lstStyle/>
          <a:p>
            <a:pPr algn="l"/>
            <a:r>
              <a:rPr lang="en-US" sz="6000" b="1">
                <a:solidFill>
                  <a:srgbClr val="FAFD00"/>
                </a:solidFill>
                <a:latin typeface="Century Schoolbook" pitchFamily="18" charset="0"/>
              </a:rPr>
              <a:t>Apa  yang terjadi bila semua manusia menurut hukum Allah?</a:t>
            </a:r>
            <a:endParaRPr lang="en-US" sz="5400">
              <a:solidFill>
                <a:srgbClr val="FAFD00"/>
              </a:solidFill>
              <a:latin typeface="Century Schoolbook" pitchFamily="18" charset="0"/>
            </a:endParaRPr>
          </a:p>
        </p:txBody>
      </p:sp>
      <p:graphicFrame>
        <p:nvGraphicFramePr>
          <p:cNvPr id="154624" name="Object 1024">
            <a:hlinkClick r:id="" action="ppaction://ole?verb=0"/>
          </p:cNvPr>
          <p:cNvGraphicFramePr>
            <a:graphicFrameLocks/>
          </p:cNvGraphicFramePr>
          <p:nvPr/>
        </p:nvGraphicFramePr>
        <p:xfrm>
          <a:off x="5181600" y="4419600"/>
          <a:ext cx="3656013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Microsoft ClipArt Gallery" r:id="rId4" imgW="5279760" imgH="2869920" progId="">
                  <p:embed/>
                </p:oleObj>
              </mc:Choice>
              <mc:Fallback>
                <p:oleObj name="Microsoft ClipArt Gallery" r:id="rId4" imgW="5279760" imgH="2869920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419600"/>
                        <a:ext cx="3656013" cy="198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648" name="Object 2048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7200" y="304800"/>
          <a:ext cx="84582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CorelDRAW!" r:id="rId4" imgW="6367320" imgH="8281800" progId="">
                  <p:embed/>
                </p:oleObj>
              </mc:Choice>
              <mc:Fallback>
                <p:oleObj name="CorelDRAW!" r:id="rId4" imgW="6367320" imgH="8281800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04800"/>
                        <a:ext cx="8458200" cy="617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0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762000" y="2667000"/>
            <a:ext cx="7772400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FFFF00"/>
                </a:solidFill>
                <a:latin typeface="Century Schoolbook" pitchFamily="18" charset="0"/>
              </a:rPr>
              <a:t>DUNIA AKAN MENJADI TEMPAT YANG PENUH DAMAI!</a:t>
            </a:r>
            <a:endParaRPr lang="en-US" sz="6000" dirty="0">
              <a:solidFill>
                <a:srgbClr val="FFFF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51325"/>
            <a:ext cx="7772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err="1" smtClean="0">
                <a:solidFill>
                  <a:srgbClr val="0000FF"/>
                </a:solidFill>
                <a:latin typeface="Comic Sans MS" pitchFamily="66" charset="0"/>
              </a:rPr>
              <a:t>Beberapa</a:t>
            </a:r>
            <a:r>
              <a:rPr lang="en-US" sz="55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5500" b="1" dirty="0" err="1" smtClean="0">
                <a:solidFill>
                  <a:srgbClr val="0000FF"/>
                </a:solidFill>
                <a:latin typeface="Comic Sans MS" pitchFamily="66" charset="0"/>
              </a:rPr>
              <a:t>prinsip</a:t>
            </a:r>
            <a:r>
              <a:rPr lang="en-US" sz="55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5500" b="1" dirty="0" err="1" smtClean="0">
                <a:solidFill>
                  <a:srgbClr val="0000FF"/>
                </a:solidFill>
                <a:latin typeface="Comic Sans MS" pitchFamily="66" charset="0"/>
              </a:rPr>
              <a:t>Alkitab</a:t>
            </a:r>
            <a:r>
              <a:rPr lang="en-US" sz="55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5500" b="1" dirty="0" err="1" smtClean="0">
                <a:solidFill>
                  <a:srgbClr val="0000FF"/>
                </a:solidFill>
                <a:latin typeface="Comic Sans MS" pitchFamily="66" charset="0"/>
              </a:rPr>
              <a:t>mengenai</a:t>
            </a:r>
            <a:r>
              <a:rPr lang="en-US" sz="55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en-US" sz="5500" b="1" dirty="0" err="1" smtClean="0">
                <a:solidFill>
                  <a:srgbClr val="0000FF"/>
                </a:solidFill>
                <a:latin typeface="Comic Sans MS" pitchFamily="66" charset="0"/>
              </a:rPr>
              <a:t>cara</a:t>
            </a:r>
            <a:r>
              <a:rPr lang="en-US" sz="55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5500" b="1" dirty="0" err="1" smtClean="0">
                <a:solidFill>
                  <a:srgbClr val="0000FF"/>
                </a:solidFill>
                <a:latin typeface="Comic Sans MS" pitchFamily="66" charset="0"/>
              </a:rPr>
              <a:t>hidup</a:t>
            </a:r>
            <a:r>
              <a:rPr lang="en-US" sz="55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en-US" sz="5500" b="1" dirty="0" err="1" smtClean="0">
                <a:solidFill>
                  <a:srgbClr val="0000FF"/>
                </a:solidFill>
                <a:latin typeface="Comic Sans MS" pitchFamily="66" charset="0"/>
              </a:rPr>
              <a:t>umat</a:t>
            </a:r>
            <a:r>
              <a:rPr lang="en-US" sz="55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5500" b="1" dirty="0" err="1" smtClean="0">
                <a:solidFill>
                  <a:srgbClr val="0000FF"/>
                </a:solidFill>
                <a:latin typeface="Comic Sans MS" pitchFamily="66" charset="0"/>
              </a:rPr>
              <a:t>Tuhan</a:t>
            </a:r>
            <a:r>
              <a:rPr lang="en-US" sz="5500" b="1" dirty="0" smtClean="0">
                <a:solidFill>
                  <a:srgbClr val="0000FF"/>
                </a:solidFill>
                <a:latin typeface="Comic Sans MS" pitchFamily="66" charset="0"/>
              </a:rPr>
              <a:t>:</a:t>
            </a:r>
            <a:endParaRPr lang="en-US" sz="55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895600"/>
            <a:ext cx="464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371600" y="152400"/>
            <a:ext cx="73152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Engkau</a:t>
            </a:r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adalah</a:t>
            </a:r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apa</a:t>
            </a:r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yang </a:t>
            </a:r>
            <a:r>
              <a:rPr lang="en-US" sz="28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engkau</a:t>
            </a:r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pikirkan</a:t>
            </a:r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…</a:t>
            </a:r>
          </a:p>
          <a:p>
            <a:pPr algn="ctr"/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Apa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yang </a:t>
            </a: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Anda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pikirkan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akan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menjeratmu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…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873508"/>
            <a:ext cx="4343400" cy="4832092"/>
          </a:xfrm>
          <a:prstGeom prst="rect">
            <a:avLst/>
          </a:prstGeom>
          <a:solidFill>
            <a:srgbClr val="00B0F0">
              <a:alpha val="43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Sebab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seperti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orang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yang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membuat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perhitungan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dalam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hatinya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demikianlah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ia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” (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Amsal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23:7, KJV)</a:t>
            </a:r>
          </a:p>
          <a:p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Jagalah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hatimu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dengan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segala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kewaspadaan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karena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dari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situlah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terpancar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kehidupan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” (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Amsal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4:23)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1143000" cy="183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</a:t>
            </a:r>
            <a:endParaRPr lang="en-US" sz="2400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3400" y="2667000"/>
            <a:ext cx="4572000" cy="3416320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“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</a:rPr>
              <a:t>Jadi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akhirnya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saudara-saudara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semua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yang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benar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semua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yang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mulia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semua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yang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adil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semua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yang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suci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semua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yang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</a:rPr>
              <a:t>manis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semua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yang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sedap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didengar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semua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yang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disebut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kebajikan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dan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patut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dipuji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pikirkanlah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semuanya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</a:rPr>
              <a:t>itu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” (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</a:rPr>
              <a:t>Filipi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 4:8)</a:t>
            </a:r>
            <a:endParaRPr lang="en-US" sz="2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UTHORITY_SHOW_DAT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0"/>
            <a:ext cx="2743200" cy="1600200"/>
          </a:xfrm>
          <a:prstGeom prst="rect">
            <a:avLst/>
          </a:prstGeom>
        </p:spPr>
      </p:pic>
      <p:pic>
        <p:nvPicPr>
          <p:cNvPr id="4" name="Picture 3" descr="CAS_NONGKRO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57800"/>
            <a:ext cx="2743200" cy="1600200"/>
          </a:xfrm>
          <a:prstGeom prst="rect">
            <a:avLst/>
          </a:prstGeom>
        </p:spPr>
      </p:pic>
      <p:pic>
        <p:nvPicPr>
          <p:cNvPr id="5" name="Picture 4" descr="BLOODFORBLOOD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5257800"/>
            <a:ext cx="2819400" cy="1600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0" y="457200"/>
            <a:ext cx="30684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Musik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&amp;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Lagu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1143000" cy="183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2</a:t>
            </a:r>
            <a:endParaRPr lang="en-US" sz="2400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1676400"/>
            <a:ext cx="7620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chemeClr val="bg1"/>
                </a:solidFill>
              </a:rPr>
              <a:t>Riset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menemukan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beberapa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hal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menarik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tentang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kekuatan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musik</a:t>
            </a:r>
            <a:r>
              <a:rPr lang="en-US" sz="2200" b="1" dirty="0" smtClean="0">
                <a:solidFill>
                  <a:schemeClr val="bg1"/>
                </a:solidFill>
              </a:rPr>
              <a:t>:</a:t>
            </a:r>
          </a:p>
          <a:p>
            <a:endParaRPr lang="en-US" sz="2200" b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US" sz="2200" b="1" dirty="0" err="1" smtClean="0">
                <a:solidFill>
                  <a:schemeClr val="bg1"/>
                </a:solidFill>
              </a:rPr>
              <a:t>Memasuki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otak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melalui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emosi</a:t>
            </a:r>
            <a:r>
              <a:rPr lang="en-US" sz="2200" b="1" dirty="0" smtClean="0">
                <a:solidFill>
                  <a:schemeClr val="bg1"/>
                </a:solidFill>
              </a:rPr>
              <a:t>, </a:t>
            </a:r>
            <a:r>
              <a:rPr lang="en-US" sz="2200" b="1" dirty="0" err="1" smtClean="0">
                <a:solidFill>
                  <a:schemeClr val="bg1"/>
                </a:solidFill>
              </a:rPr>
              <a:t>dengan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demikian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meninggalkan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akal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sehat</a:t>
            </a:r>
            <a:r>
              <a:rPr lang="en-US" sz="2200" b="1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200" b="1" dirty="0" err="1" smtClean="0">
                <a:solidFill>
                  <a:schemeClr val="bg1"/>
                </a:solidFill>
              </a:rPr>
              <a:t>Mempengaruhi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semua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fungsi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jasmaniah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tubuh</a:t>
            </a:r>
            <a:r>
              <a:rPr lang="en-US" sz="2200" b="1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200" b="1" dirty="0" err="1" smtClean="0">
                <a:solidFill>
                  <a:schemeClr val="bg1"/>
                </a:solidFill>
              </a:rPr>
              <a:t>Mengubah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detak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jantung</a:t>
            </a:r>
            <a:r>
              <a:rPr lang="en-US" sz="2200" b="1" dirty="0" smtClean="0">
                <a:solidFill>
                  <a:schemeClr val="bg1"/>
                </a:solidFill>
              </a:rPr>
              <a:t>, </a:t>
            </a:r>
            <a:r>
              <a:rPr lang="en-US" sz="2200" b="1" dirty="0" err="1" smtClean="0">
                <a:solidFill>
                  <a:schemeClr val="bg1"/>
                </a:solidFill>
              </a:rPr>
              <a:t>tingkat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pernapasan</a:t>
            </a:r>
            <a:r>
              <a:rPr lang="en-US" sz="2200" b="1" dirty="0" smtClean="0">
                <a:solidFill>
                  <a:schemeClr val="bg1"/>
                </a:solidFill>
              </a:rPr>
              <a:t>, </a:t>
            </a:r>
            <a:r>
              <a:rPr lang="en-US" sz="2200" b="1" dirty="0" err="1" smtClean="0">
                <a:solidFill>
                  <a:schemeClr val="bg1"/>
                </a:solidFill>
              </a:rPr>
              <a:t>dan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refleks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tanpa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disadari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pendengarnya</a:t>
            </a:r>
            <a:r>
              <a:rPr lang="en-US" sz="2200" b="1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200" b="1" dirty="0" err="1" smtClean="0">
                <a:solidFill>
                  <a:schemeClr val="bg1"/>
                </a:solidFill>
              </a:rPr>
              <a:t>Irama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disko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mempengaruhi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suasana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hati</a:t>
            </a:r>
            <a:r>
              <a:rPr lang="en-US" sz="2200" b="1" dirty="0" smtClean="0">
                <a:solidFill>
                  <a:schemeClr val="bg1"/>
                </a:solidFill>
              </a:rPr>
              <a:t> (</a:t>
            </a:r>
            <a:r>
              <a:rPr lang="en-US" sz="2200" b="1" i="1" dirty="0" smtClean="0">
                <a:solidFill>
                  <a:schemeClr val="bg1"/>
                </a:solidFill>
              </a:rPr>
              <a:t>mood</a:t>
            </a:r>
            <a:r>
              <a:rPr lang="en-US" sz="2200" b="1" dirty="0" smtClean="0">
                <a:solidFill>
                  <a:schemeClr val="bg1"/>
                </a:solidFill>
              </a:rPr>
              <a:t>) </a:t>
            </a:r>
            <a:r>
              <a:rPr lang="en-US" sz="2200" b="1" dirty="0" err="1" smtClean="0">
                <a:solidFill>
                  <a:schemeClr val="bg1"/>
                </a:solidFill>
              </a:rPr>
              <a:t>dan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menimbulkan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efek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hipnotis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ringan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pada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si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pendengar</a:t>
            </a:r>
            <a:r>
              <a:rPr lang="en-US" sz="2200" b="1" dirty="0" smtClean="0">
                <a:solidFill>
                  <a:schemeClr val="bg1"/>
                </a:solidFill>
              </a:rPr>
              <a:t>.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43200" cy="1600200"/>
          </a:xfrm>
          <a:prstGeom prst="rect">
            <a:avLst/>
          </a:prstGeom>
        </p:spPr>
      </p:pic>
      <p:pic>
        <p:nvPicPr>
          <p:cNvPr id="3" name="Picture 2" descr="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0"/>
            <a:ext cx="2743200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2438400"/>
            <a:ext cx="7315200" cy="3108543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</a:rPr>
              <a:t>Disko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dan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dansa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tak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dapat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dipungkiri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lagi</a:t>
            </a:r>
            <a:r>
              <a:rPr lang="en-US" sz="2800" b="1" dirty="0" smtClean="0">
                <a:solidFill>
                  <a:srgbClr val="0000FF"/>
                </a:solidFill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</a:rPr>
              <a:t>pasti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menyeret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orang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menjauh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dari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Tuhan</a:t>
            </a:r>
            <a:r>
              <a:rPr lang="en-US" sz="2800" b="1" dirty="0" smtClean="0">
                <a:solidFill>
                  <a:srgbClr val="0000FF"/>
                </a:solidFill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</a:rPr>
              <a:t>Waktu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orang</a:t>
            </a:r>
            <a:r>
              <a:rPr lang="en-US" sz="2800" b="1" dirty="0" smtClean="0">
                <a:solidFill>
                  <a:srgbClr val="0000FF"/>
                </a:solidFill>
              </a:rPr>
              <a:t> Israel </a:t>
            </a:r>
            <a:r>
              <a:rPr lang="en-US" sz="2800" b="1" dirty="0" err="1" smtClean="0">
                <a:solidFill>
                  <a:srgbClr val="0000FF"/>
                </a:solidFill>
              </a:rPr>
              <a:t>menari-nari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mengelilingi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anak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lembu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emas</a:t>
            </a:r>
            <a:r>
              <a:rPr lang="en-US" sz="2800" b="1" dirty="0" smtClean="0">
                <a:solidFill>
                  <a:srgbClr val="0000FF"/>
                </a:solidFill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</a:rPr>
              <a:t>mereka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melupakan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Tuhan</a:t>
            </a:r>
            <a:r>
              <a:rPr lang="en-US" sz="2800" b="1" dirty="0" smtClean="0">
                <a:solidFill>
                  <a:srgbClr val="0000FF"/>
                </a:solidFill>
              </a:rPr>
              <a:t> (</a:t>
            </a:r>
            <a:r>
              <a:rPr lang="en-US" sz="2800" b="1" dirty="0" err="1" smtClean="0">
                <a:solidFill>
                  <a:srgbClr val="0000FF"/>
                </a:solidFill>
              </a:rPr>
              <a:t>Keluaran</a:t>
            </a:r>
            <a:r>
              <a:rPr lang="en-US" sz="2800" b="1" dirty="0" smtClean="0">
                <a:solidFill>
                  <a:srgbClr val="0000FF"/>
                </a:solidFill>
              </a:rPr>
              <a:t> 32:17-25). </a:t>
            </a:r>
            <a:r>
              <a:rPr lang="en-US" sz="2800" b="1" dirty="0" err="1" smtClean="0">
                <a:solidFill>
                  <a:srgbClr val="0000FF"/>
                </a:solidFill>
              </a:rPr>
              <a:t>Waktu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anak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perempuan</a:t>
            </a:r>
            <a:r>
              <a:rPr lang="en-US" sz="2800" b="1" dirty="0" smtClean="0">
                <a:solidFill>
                  <a:srgbClr val="0000FF"/>
                </a:solidFill>
              </a:rPr>
              <a:t> Herodias </a:t>
            </a:r>
            <a:r>
              <a:rPr lang="en-US" sz="2800" b="1" dirty="0" err="1" smtClean="0">
                <a:solidFill>
                  <a:srgbClr val="0000FF"/>
                </a:solidFill>
              </a:rPr>
              <a:t>menari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di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depan</a:t>
            </a:r>
            <a:r>
              <a:rPr lang="en-US" sz="2800" b="1" dirty="0" smtClean="0">
                <a:solidFill>
                  <a:srgbClr val="0000FF"/>
                </a:solidFill>
              </a:rPr>
              <a:t> raja </a:t>
            </a:r>
            <a:r>
              <a:rPr lang="en-US" sz="2800" b="1" dirty="0" err="1" smtClean="0">
                <a:solidFill>
                  <a:srgbClr val="0000FF"/>
                </a:solidFill>
              </a:rPr>
              <a:t>Herodes</a:t>
            </a:r>
            <a:r>
              <a:rPr lang="en-US" sz="2800" b="1" dirty="0" smtClean="0">
                <a:solidFill>
                  <a:srgbClr val="0000FF"/>
                </a:solidFill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</a:rPr>
              <a:t>Yohanes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Pembaptis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dipenggal</a:t>
            </a:r>
            <a:r>
              <a:rPr lang="en-US" sz="2800" b="1" dirty="0" smtClean="0">
                <a:solidFill>
                  <a:srgbClr val="0000FF"/>
                </a:solidFill>
              </a:rPr>
              <a:t> (</a:t>
            </a:r>
            <a:r>
              <a:rPr lang="en-US" sz="2800" b="1" dirty="0" err="1" smtClean="0">
                <a:solidFill>
                  <a:srgbClr val="0000FF"/>
                </a:solidFill>
              </a:rPr>
              <a:t>Matius</a:t>
            </a:r>
            <a:r>
              <a:rPr lang="en-US" sz="2800" b="1" dirty="0" smtClean="0">
                <a:solidFill>
                  <a:srgbClr val="0000FF"/>
                </a:solidFill>
              </a:rPr>
              <a:t> 14:2-12). </a:t>
            </a: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1143000" cy="183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3</a:t>
            </a:r>
            <a:endParaRPr lang="en-US" sz="2400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8" name="WordArt 15"/>
          <p:cNvSpPr>
            <a:spLocks noChangeArrowheads="1" noChangeShapeType="1" noTextEdit="1"/>
          </p:cNvSpPr>
          <p:nvPr/>
        </p:nvSpPr>
        <p:spPr bwMode="auto">
          <a:xfrm>
            <a:off x="2743200" y="47625"/>
            <a:ext cx="3622675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err="1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Disko</a:t>
            </a:r>
            <a:r>
              <a:rPr lang="en-US" sz="2800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800" kern="10" dirty="0" err="1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dan</a:t>
            </a:r>
            <a:r>
              <a:rPr lang="en-US" sz="2800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800" kern="10" dirty="0" err="1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Dansa</a:t>
            </a:r>
            <a:endParaRPr lang="en-US" sz="2800" kern="10" dirty="0">
              <a:ln w="12700">
                <a:solidFill>
                  <a:srgbClr val="00FF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990600"/>
            <a:ext cx="3962400" cy="415498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Demikian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juga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banyak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orang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zaman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sekarang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menganggap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Alkitab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membosankan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membuat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perasaan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tertekan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tidak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menarik</a:t>
            </a:r>
            <a:r>
              <a:rPr lang="en-US" sz="2400" b="1" dirty="0" smtClean="0"/>
              <a:t>; </a:t>
            </a:r>
            <a:r>
              <a:rPr lang="en-US" sz="2400" b="1" dirty="0" err="1" smtClean="0"/>
              <a:t>bahkan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sebagian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orang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membacanya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sebagai</a:t>
            </a:r>
            <a:r>
              <a:rPr lang="en-US" sz="2400" b="1" dirty="0" smtClean="0"/>
              <a:t> ‘</a:t>
            </a:r>
            <a:r>
              <a:rPr lang="en-US" sz="2400" b="1" dirty="0" err="1" smtClean="0"/>
              <a:t>obat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tidur</a:t>
            </a:r>
            <a:r>
              <a:rPr lang="en-US" sz="2400" b="1" dirty="0" smtClean="0"/>
              <a:t>’ </a:t>
            </a:r>
            <a:r>
              <a:rPr lang="en-US" sz="2400" b="1" dirty="0" err="1" smtClean="0"/>
              <a:t>karena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ceritanya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membosankan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Tapi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semua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itu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berubah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sewaktu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jatuh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cinta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Penulisnya</a:t>
            </a:r>
            <a:r>
              <a:rPr lang="en-US" sz="2400" b="1" dirty="0" smtClean="0"/>
              <a:t>.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1143000" cy="183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4</a:t>
            </a:r>
            <a:endParaRPr lang="en-US" sz="2400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1295400" y="152400"/>
            <a:ext cx="457200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TV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dan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Film</a:t>
            </a:r>
            <a:endParaRPr lang="en-US" sz="2400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133600"/>
            <a:ext cx="4800600" cy="3970318"/>
          </a:xfrm>
          <a:prstGeom prst="rect">
            <a:avLst/>
          </a:prstGeom>
          <a:solidFill>
            <a:schemeClr val="tx2">
              <a:lumMod val="60000"/>
              <a:lumOff val="40000"/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Apakah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hal-hal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Anda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lihat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TV, Video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Bioskop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menyenangkan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sifat-sifat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rohani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Anda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sifat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manusiawi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Anda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Apakah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menuntun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Anda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agar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lebih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mengasihi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Tuhan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dunia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Apakah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meninggikan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Tuhan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Setan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4800"/>
            <a:ext cx="708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Sebuah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penelitian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mengatakan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bahwa</a:t>
            </a:r>
            <a:r>
              <a:rPr lang="en-US" sz="2800" b="1" dirty="0" smtClean="0">
                <a:solidFill>
                  <a:schemeClr val="bg1"/>
                </a:solidFill>
              </a:rPr>
              <a:t> “</a:t>
            </a:r>
            <a:r>
              <a:rPr lang="en-US" sz="2800" b="1" dirty="0" err="1" smtClean="0">
                <a:solidFill>
                  <a:schemeClr val="bg1"/>
                </a:solidFill>
              </a:rPr>
              <a:t>hidup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tanpa</a:t>
            </a:r>
            <a:r>
              <a:rPr lang="en-US" sz="2800" b="1" dirty="0" smtClean="0">
                <a:solidFill>
                  <a:schemeClr val="bg1"/>
                </a:solidFill>
              </a:rPr>
              <a:t> TV </a:t>
            </a:r>
            <a:r>
              <a:rPr lang="en-US" sz="2800" b="1" dirty="0" err="1" smtClean="0">
                <a:solidFill>
                  <a:schemeClr val="bg1"/>
                </a:solidFill>
              </a:rPr>
              <a:t>akan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ada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penurunan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kasus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pembunuhan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sampai</a:t>
            </a:r>
            <a:r>
              <a:rPr lang="en-US" sz="2800" b="1" dirty="0" smtClean="0">
                <a:solidFill>
                  <a:schemeClr val="bg1"/>
                </a:solidFill>
              </a:rPr>
              <a:t> 10.000 </a:t>
            </a:r>
            <a:r>
              <a:rPr lang="en-US" sz="2800" b="1" dirty="0" err="1" smtClean="0">
                <a:solidFill>
                  <a:schemeClr val="bg1"/>
                </a:solidFill>
              </a:rPr>
              <a:t>kasus</a:t>
            </a:r>
            <a:r>
              <a:rPr lang="en-US" sz="2800" b="1" dirty="0" smtClean="0">
                <a:solidFill>
                  <a:schemeClr val="bg1"/>
                </a:solidFill>
              </a:rPr>
              <a:t> per </a:t>
            </a:r>
            <a:r>
              <a:rPr lang="en-US" sz="2800" b="1" dirty="0" err="1" smtClean="0">
                <a:solidFill>
                  <a:schemeClr val="bg1"/>
                </a:solidFill>
              </a:rPr>
              <a:t>tahun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Amerika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Serikat</a:t>
            </a:r>
            <a:r>
              <a:rPr lang="en-US" sz="2800" b="1" dirty="0" smtClean="0">
                <a:solidFill>
                  <a:schemeClr val="bg1"/>
                </a:solidFill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</a:rPr>
              <a:t>perkosaan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sampai</a:t>
            </a:r>
            <a:r>
              <a:rPr lang="en-US" sz="2800" b="1" dirty="0" smtClean="0">
                <a:solidFill>
                  <a:schemeClr val="bg1"/>
                </a:solidFill>
              </a:rPr>
              <a:t> 70.00 </a:t>
            </a:r>
            <a:r>
              <a:rPr lang="en-US" sz="2800" b="1" dirty="0" err="1" smtClean="0">
                <a:solidFill>
                  <a:schemeClr val="bg1"/>
                </a:solidFill>
              </a:rPr>
              <a:t>kasus</a:t>
            </a:r>
            <a:r>
              <a:rPr lang="en-US" sz="2800" b="1" dirty="0" smtClean="0">
                <a:solidFill>
                  <a:schemeClr val="bg1"/>
                </a:solidFill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kekerasan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sampai</a:t>
            </a:r>
            <a:r>
              <a:rPr lang="en-US" sz="2800" b="1" dirty="0" smtClean="0">
                <a:solidFill>
                  <a:schemeClr val="bg1"/>
                </a:solidFill>
              </a:rPr>
              <a:t> 700.000 </a:t>
            </a:r>
            <a:r>
              <a:rPr lang="en-US" sz="2800" b="1" dirty="0" err="1" smtClean="0">
                <a:solidFill>
                  <a:schemeClr val="bg1"/>
                </a:solidFill>
              </a:rPr>
              <a:t>kasus</a:t>
            </a:r>
            <a:r>
              <a:rPr lang="en-US" sz="2800" b="1" dirty="0" smtClean="0">
                <a:solidFill>
                  <a:schemeClr val="bg1"/>
                </a:solidFill>
              </a:rPr>
              <a:t>.” 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(Newsweek, “Violence, Reel to Reel”, 11 </a:t>
            </a:r>
            <a:r>
              <a:rPr lang="en-US" sz="1600" b="1" dirty="0" err="1" smtClean="0">
                <a:solidFill>
                  <a:schemeClr val="bg1"/>
                </a:solidFill>
              </a:rPr>
              <a:t>Desember</a:t>
            </a:r>
            <a:r>
              <a:rPr lang="en-US" sz="1600" b="1" dirty="0" smtClean="0">
                <a:solidFill>
                  <a:schemeClr val="bg1"/>
                </a:solidFill>
              </a:rPr>
              <a:t> 1995, </a:t>
            </a:r>
            <a:r>
              <a:rPr lang="en-US" sz="1600" b="1" dirty="0" err="1" smtClean="0">
                <a:solidFill>
                  <a:schemeClr val="bg1"/>
                </a:solidFill>
              </a:rPr>
              <a:t>hal</a:t>
            </a:r>
            <a:r>
              <a:rPr lang="en-US" sz="1600" b="1" dirty="0" smtClean="0">
                <a:solidFill>
                  <a:schemeClr val="bg1"/>
                </a:solidFill>
              </a:rPr>
              <a:t>. 47).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3657600"/>
            <a:ext cx="708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Yesus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mengasihi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Anda</a:t>
            </a:r>
            <a:r>
              <a:rPr lang="en-US" sz="2800" b="1" dirty="0" smtClean="0">
                <a:solidFill>
                  <a:schemeClr val="bg1"/>
                </a:solidFill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</a:rPr>
              <a:t>Ia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ingin</a:t>
            </a:r>
            <a:r>
              <a:rPr lang="en-US" sz="2800" b="1" dirty="0" smtClean="0">
                <a:solidFill>
                  <a:schemeClr val="bg1"/>
                </a:solidFill>
              </a:rPr>
              <a:t> agar </a:t>
            </a:r>
            <a:r>
              <a:rPr lang="en-US" sz="2800" b="1" dirty="0" err="1" smtClean="0">
                <a:solidFill>
                  <a:schemeClr val="bg1"/>
                </a:solidFill>
              </a:rPr>
              <a:t>Anda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mengalihkan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mata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Anda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dari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pengendalian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pikiran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oleh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Setan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memandang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hanya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pada-Nya</a:t>
            </a:r>
            <a:r>
              <a:rPr lang="en-US" sz="2800" b="1" dirty="0" smtClean="0">
                <a:solidFill>
                  <a:schemeClr val="bg1"/>
                </a:solidFill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</a:rPr>
              <a:t>Dia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mengatakan</a:t>
            </a:r>
            <a:r>
              <a:rPr lang="en-US" sz="2800" b="1" dirty="0" smtClean="0">
                <a:solidFill>
                  <a:schemeClr val="bg1"/>
                </a:solidFill>
              </a:rPr>
              <a:t>, “</a:t>
            </a:r>
            <a:r>
              <a:rPr lang="en-US" sz="2800" b="1" dirty="0" err="1" smtClean="0">
                <a:solidFill>
                  <a:schemeClr val="bg1"/>
                </a:solidFill>
              </a:rPr>
              <a:t>Berpalinglah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kepada</a:t>
            </a:r>
            <a:r>
              <a:rPr lang="en-US" sz="2800" b="1" dirty="0" smtClean="0">
                <a:solidFill>
                  <a:schemeClr val="bg1"/>
                </a:solidFill>
              </a:rPr>
              <a:t>-Ku, </a:t>
            </a:r>
            <a:r>
              <a:rPr lang="en-US" sz="2800" b="1" dirty="0" err="1" smtClean="0">
                <a:solidFill>
                  <a:schemeClr val="bg1"/>
                </a:solidFill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biarkanlah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dirimu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diselamatkan</a:t>
            </a:r>
            <a:r>
              <a:rPr lang="en-US" sz="2800" b="1" dirty="0" smtClean="0">
                <a:solidFill>
                  <a:schemeClr val="bg1"/>
                </a:solidFill>
              </a:rPr>
              <a:t>…” (</a:t>
            </a:r>
            <a:r>
              <a:rPr lang="en-US" sz="2800" b="1" dirty="0" err="1" smtClean="0">
                <a:solidFill>
                  <a:schemeClr val="bg1"/>
                </a:solidFill>
              </a:rPr>
              <a:t>Yesaya</a:t>
            </a:r>
            <a:r>
              <a:rPr lang="en-US" sz="2800" b="1" dirty="0" smtClean="0">
                <a:solidFill>
                  <a:schemeClr val="bg1"/>
                </a:solidFill>
              </a:rPr>
              <a:t> 45:22).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us0194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39497" cy="34689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304800"/>
            <a:ext cx="6019800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Comic Sans MS" pitchFamily="66" charset="0"/>
              </a:rPr>
              <a:t>“</a:t>
            </a:r>
            <a:r>
              <a:rPr lang="en-US" sz="2500" b="1" dirty="0" err="1" smtClean="0">
                <a:latin typeface="Comic Sans MS" pitchFamily="66" charset="0"/>
              </a:rPr>
              <a:t>Semua</a:t>
            </a:r>
            <a:r>
              <a:rPr lang="en-US" sz="2500" b="1" dirty="0" smtClean="0">
                <a:latin typeface="Comic Sans MS" pitchFamily="66" charset="0"/>
              </a:rPr>
              <a:t> </a:t>
            </a:r>
            <a:r>
              <a:rPr lang="en-US" sz="2500" b="1" dirty="0" err="1" smtClean="0">
                <a:latin typeface="Comic Sans MS" pitchFamily="66" charset="0"/>
              </a:rPr>
              <a:t>orang</a:t>
            </a:r>
            <a:r>
              <a:rPr lang="en-US" sz="2500" b="1" dirty="0" smtClean="0">
                <a:latin typeface="Comic Sans MS" pitchFamily="66" charset="0"/>
              </a:rPr>
              <a:t> </a:t>
            </a:r>
            <a:r>
              <a:rPr lang="en-US" sz="2500" b="1" dirty="0" err="1" smtClean="0">
                <a:latin typeface="Comic Sans MS" pitchFamily="66" charset="0"/>
              </a:rPr>
              <a:t>bisa</a:t>
            </a:r>
            <a:r>
              <a:rPr lang="en-US" sz="2500" b="1" dirty="0" smtClean="0">
                <a:latin typeface="Comic Sans MS" pitchFamily="66" charset="0"/>
              </a:rPr>
              <a:t> </a:t>
            </a:r>
            <a:r>
              <a:rPr lang="en-US" sz="2500" b="1" dirty="0" err="1" smtClean="0">
                <a:latin typeface="Comic Sans MS" pitchFamily="66" charset="0"/>
              </a:rPr>
              <a:t>melihat</a:t>
            </a:r>
            <a:r>
              <a:rPr lang="en-US" sz="2500" b="1" dirty="0" smtClean="0">
                <a:latin typeface="Comic Sans MS" pitchFamily="66" charset="0"/>
              </a:rPr>
              <a:t> </a:t>
            </a:r>
            <a:r>
              <a:rPr lang="en-US" sz="2500" b="1" dirty="0" err="1" smtClean="0">
                <a:latin typeface="Comic Sans MS" pitchFamily="66" charset="0"/>
              </a:rPr>
              <a:t>jenis-jenis</a:t>
            </a:r>
            <a:r>
              <a:rPr lang="en-US" sz="2500" b="1" dirty="0" smtClean="0">
                <a:latin typeface="Comic Sans MS" pitchFamily="66" charset="0"/>
              </a:rPr>
              <a:t> </a:t>
            </a:r>
            <a:r>
              <a:rPr lang="en-US" sz="2500" b="1" dirty="0" err="1" smtClean="0">
                <a:latin typeface="Comic Sans MS" pitchFamily="66" charset="0"/>
              </a:rPr>
              <a:t>perbuatan</a:t>
            </a:r>
            <a:r>
              <a:rPr lang="en-US" sz="2500" b="1" dirty="0" smtClean="0">
                <a:latin typeface="Comic Sans MS" pitchFamily="66" charset="0"/>
              </a:rPr>
              <a:t> yang </a:t>
            </a:r>
            <a:r>
              <a:rPr lang="en-US" sz="2500" b="1" dirty="0" err="1" smtClean="0">
                <a:latin typeface="Comic Sans MS" pitchFamily="66" charset="0"/>
              </a:rPr>
              <a:t>merupakan</a:t>
            </a:r>
            <a:r>
              <a:rPr lang="en-US" sz="2500" b="1" dirty="0" smtClean="0">
                <a:latin typeface="Comic Sans MS" pitchFamily="66" charset="0"/>
              </a:rPr>
              <a:t> </a:t>
            </a:r>
            <a:r>
              <a:rPr lang="en-US" sz="2500" b="1" dirty="0" err="1" smtClean="0">
                <a:latin typeface="Comic Sans MS" pitchFamily="66" charset="0"/>
              </a:rPr>
              <a:t>kedagingan</a:t>
            </a:r>
            <a:r>
              <a:rPr lang="en-US" sz="2500" b="1" dirty="0" smtClean="0">
                <a:latin typeface="Comic Sans MS" pitchFamily="66" charset="0"/>
              </a:rPr>
              <a:t>, </a:t>
            </a:r>
            <a:r>
              <a:rPr lang="en-US" sz="2500" b="1" dirty="0" err="1" smtClean="0">
                <a:latin typeface="Comic Sans MS" pitchFamily="66" charset="0"/>
              </a:rPr>
              <a:t>yaitu</a:t>
            </a:r>
            <a:r>
              <a:rPr lang="en-US" sz="2500" b="1" dirty="0" smtClean="0">
                <a:latin typeface="Comic Sans MS" pitchFamily="66" charset="0"/>
              </a:rPr>
              <a:t>: </a:t>
            </a:r>
            <a:r>
              <a:rPr lang="en-US" sz="2500" b="1" dirty="0" err="1" smtClean="0">
                <a:latin typeface="Comic Sans MS" pitchFamily="66" charset="0"/>
              </a:rPr>
              <a:t>percabulan</a:t>
            </a:r>
            <a:r>
              <a:rPr lang="en-US" sz="2500" b="1" dirty="0" smtClean="0">
                <a:latin typeface="Comic Sans MS" pitchFamily="66" charset="0"/>
              </a:rPr>
              <a:t>, </a:t>
            </a:r>
            <a:r>
              <a:rPr lang="en-US" sz="2500" b="1" dirty="0" err="1" smtClean="0">
                <a:latin typeface="Comic Sans MS" pitchFamily="66" charset="0"/>
              </a:rPr>
              <a:t>perzinahan</a:t>
            </a:r>
            <a:r>
              <a:rPr lang="en-US" sz="2500" b="1" dirty="0" smtClean="0">
                <a:latin typeface="Comic Sans MS" pitchFamily="66" charset="0"/>
              </a:rPr>
              <a:t>, </a:t>
            </a:r>
            <a:r>
              <a:rPr lang="en-US" sz="2500" b="1" dirty="0" err="1" smtClean="0">
                <a:latin typeface="Comic Sans MS" pitchFamily="66" charset="0"/>
              </a:rPr>
              <a:t>berbusana</a:t>
            </a:r>
            <a:r>
              <a:rPr lang="en-US" sz="2500" b="1" dirty="0" smtClean="0">
                <a:latin typeface="Comic Sans MS" pitchFamily="66" charset="0"/>
              </a:rPr>
              <a:t> </a:t>
            </a:r>
            <a:r>
              <a:rPr lang="en-US" sz="2500" b="1" dirty="0" err="1" smtClean="0">
                <a:latin typeface="Comic Sans MS" pitchFamily="66" charset="0"/>
              </a:rPr>
              <a:t>terbuka</a:t>
            </a:r>
            <a:r>
              <a:rPr lang="en-US" sz="2500" b="1" dirty="0" smtClean="0">
                <a:latin typeface="Comic Sans MS" pitchFamily="66" charset="0"/>
              </a:rPr>
              <a:t>, </a:t>
            </a:r>
            <a:r>
              <a:rPr lang="en-US" sz="2500" b="1" dirty="0" err="1" smtClean="0">
                <a:latin typeface="Comic Sans MS" pitchFamily="66" charset="0"/>
              </a:rPr>
              <a:t>penyembahan</a:t>
            </a:r>
            <a:r>
              <a:rPr lang="en-US" sz="2500" b="1" dirty="0" smtClean="0">
                <a:latin typeface="Comic Sans MS" pitchFamily="66" charset="0"/>
              </a:rPr>
              <a:t> </a:t>
            </a:r>
            <a:r>
              <a:rPr lang="en-US" sz="2500" b="1" dirty="0" err="1" smtClean="0">
                <a:latin typeface="Comic Sans MS" pitchFamily="66" charset="0"/>
              </a:rPr>
              <a:t>berhala</a:t>
            </a:r>
            <a:r>
              <a:rPr lang="en-US" sz="2500" b="1" dirty="0" smtClean="0">
                <a:latin typeface="Comic Sans MS" pitchFamily="66" charset="0"/>
              </a:rPr>
              <a:t>, </a:t>
            </a:r>
            <a:r>
              <a:rPr lang="en-US" sz="2500" b="1" dirty="0" err="1" smtClean="0">
                <a:latin typeface="Comic Sans MS" pitchFamily="66" charset="0"/>
              </a:rPr>
              <a:t>sihir</a:t>
            </a:r>
            <a:r>
              <a:rPr lang="en-US" sz="2500" b="1" dirty="0" smtClean="0">
                <a:latin typeface="Comic Sans MS" pitchFamily="66" charset="0"/>
              </a:rPr>
              <a:t>, </a:t>
            </a:r>
            <a:r>
              <a:rPr lang="en-US" sz="2500" b="1" dirty="0" err="1" smtClean="0">
                <a:latin typeface="Comic Sans MS" pitchFamily="66" charset="0"/>
              </a:rPr>
              <a:t>pertengkaran</a:t>
            </a:r>
            <a:r>
              <a:rPr lang="en-US" sz="2500" b="1" dirty="0" smtClean="0">
                <a:latin typeface="Comic Sans MS" pitchFamily="66" charset="0"/>
              </a:rPr>
              <a:t>, </a:t>
            </a:r>
            <a:r>
              <a:rPr lang="en-US" sz="2500" b="1" dirty="0" err="1" smtClean="0">
                <a:latin typeface="Comic Sans MS" pitchFamily="66" charset="0"/>
              </a:rPr>
              <a:t>suka</a:t>
            </a:r>
            <a:r>
              <a:rPr lang="en-US" sz="2500" b="1" dirty="0" smtClean="0">
                <a:latin typeface="Comic Sans MS" pitchFamily="66" charset="0"/>
              </a:rPr>
              <a:t> </a:t>
            </a:r>
            <a:r>
              <a:rPr lang="en-US" sz="2500" b="1" dirty="0" err="1" smtClean="0">
                <a:latin typeface="Comic Sans MS" pitchFamily="66" charset="0"/>
              </a:rPr>
              <a:t>berdebat</a:t>
            </a:r>
            <a:r>
              <a:rPr lang="en-US" sz="2500" b="1" dirty="0" smtClean="0">
                <a:latin typeface="Comic Sans MS" pitchFamily="66" charset="0"/>
              </a:rPr>
              <a:t>, </a:t>
            </a:r>
            <a:r>
              <a:rPr lang="en-US" sz="2500" b="1" dirty="0" err="1" smtClean="0">
                <a:latin typeface="Comic Sans MS" pitchFamily="66" charset="0"/>
              </a:rPr>
              <a:t>iri</a:t>
            </a:r>
            <a:r>
              <a:rPr lang="en-US" sz="2500" b="1" dirty="0" smtClean="0">
                <a:latin typeface="Comic Sans MS" pitchFamily="66" charset="0"/>
              </a:rPr>
              <a:t> </a:t>
            </a:r>
            <a:r>
              <a:rPr lang="en-US" sz="2500" b="1" dirty="0" err="1" smtClean="0">
                <a:latin typeface="Comic Sans MS" pitchFamily="66" charset="0"/>
              </a:rPr>
              <a:t>hati</a:t>
            </a:r>
            <a:r>
              <a:rPr lang="en-US" sz="2500" b="1" dirty="0" smtClean="0">
                <a:latin typeface="Comic Sans MS" pitchFamily="66" charset="0"/>
              </a:rPr>
              <a:t>, </a:t>
            </a:r>
            <a:r>
              <a:rPr lang="en-US" sz="2500" b="1" dirty="0" err="1" smtClean="0">
                <a:latin typeface="Comic Sans MS" pitchFamily="66" charset="0"/>
              </a:rPr>
              <a:t>kecemburuan</a:t>
            </a:r>
            <a:r>
              <a:rPr lang="en-US" sz="2500" b="1" dirty="0" smtClean="0">
                <a:latin typeface="Comic Sans MS" pitchFamily="66" charset="0"/>
              </a:rPr>
              <a:t>, </a:t>
            </a:r>
            <a:r>
              <a:rPr lang="en-US" sz="2500" b="1" dirty="0" err="1" smtClean="0">
                <a:latin typeface="Comic Sans MS" pitchFamily="66" charset="0"/>
              </a:rPr>
              <a:t>kemabukan</a:t>
            </a:r>
            <a:r>
              <a:rPr lang="en-US" sz="2500" b="1" dirty="0" smtClean="0">
                <a:latin typeface="Comic Sans MS" pitchFamily="66" charset="0"/>
              </a:rPr>
              <a:t>, </a:t>
            </a:r>
            <a:r>
              <a:rPr lang="en-US" sz="2500" b="1" dirty="0" err="1" smtClean="0">
                <a:latin typeface="Comic Sans MS" pitchFamily="66" charset="0"/>
              </a:rPr>
              <a:t>pesta</a:t>
            </a:r>
            <a:r>
              <a:rPr lang="en-US" sz="2500" b="1" dirty="0" smtClean="0">
                <a:latin typeface="Comic Sans MS" pitchFamily="66" charset="0"/>
              </a:rPr>
              <a:t> </a:t>
            </a:r>
            <a:r>
              <a:rPr lang="en-US" sz="2500" b="1" dirty="0" err="1" smtClean="0">
                <a:latin typeface="Comic Sans MS" pitchFamily="66" charset="0"/>
              </a:rPr>
              <a:t>seks</a:t>
            </a:r>
            <a:r>
              <a:rPr lang="en-US" sz="2500" b="1" dirty="0" smtClean="0">
                <a:latin typeface="Comic Sans MS" pitchFamily="66" charset="0"/>
              </a:rPr>
              <a:t>, </a:t>
            </a:r>
            <a:r>
              <a:rPr lang="en-US" sz="2500" b="1" dirty="0" err="1" smtClean="0">
                <a:latin typeface="Comic Sans MS" pitchFamily="66" charset="0"/>
              </a:rPr>
              <a:t>dan</a:t>
            </a:r>
            <a:r>
              <a:rPr lang="en-US" sz="2500" b="1" dirty="0" smtClean="0">
                <a:latin typeface="Comic Sans MS" pitchFamily="66" charset="0"/>
              </a:rPr>
              <a:t> </a:t>
            </a:r>
            <a:r>
              <a:rPr lang="en-US" sz="2500" b="1" dirty="0" err="1" smtClean="0">
                <a:latin typeface="Comic Sans MS" pitchFamily="66" charset="0"/>
              </a:rPr>
              <a:t>semacam</a:t>
            </a:r>
            <a:r>
              <a:rPr lang="en-US" sz="2500" b="1" dirty="0" smtClean="0">
                <a:latin typeface="Comic Sans MS" pitchFamily="66" charset="0"/>
              </a:rPr>
              <a:t> </a:t>
            </a:r>
            <a:r>
              <a:rPr lang="en-US" sz="2500" b="1" dirty="0" err="1" smtClean="0">
                <a:latin typeface="Comic Sans MS" pitchFamily="66" charset="0"/>
              </a:rPr>
              <a:t>itu</a:t>
            </a:r>
            <a:r>
              <a:rPr lang="en-US" sz="2500" b="1" dirty="0" smtClean="0">
                <a:latin typeface="Comic Sans MS" pitchFamily="66" charset="0"/>
              </a:rPr>
              <a:t>. </a:t>
            </a:r>
            <a:r>
              <a:rPr lang="en-US" sz="2500" b="1" dirty="0" err="1" smtClean="0">
                <a:latin typeface="Comic Sans MS" pitchFamily="66" charset="0"/>
              </a:rPr>
              <a:t>Terhadap</a:t>
            </a:r>
            <a:r>
              <a:rPr lang="en-US" sz="2500" b="1" dirty="0" smtClean="0">
                <a:latin typeface="Comic Sans MS" pitchFamily="66" charset="0"/>
              </a:rPr>
              <a:t> </a:t>
            </a:r>
            <a:r>
              <a:rPr lang="en-US" sz="2500" b="1" dirty="0" err="1" smtClean="0">
                <a:latin typeface="Comic Sans MS" pitchFamily="66" charset="0"/>
              </a:rPr>
              <a:t>semuanya</a:t>
            </a:r>
            <a:r>
              <a:rPr lang="en-US" sz="2500" b="1" dirty="0" smtClean="0">
                <a:latin typeface="Comic Sans MS" pitchFamily="66" charset="0"/>
              </a:rPr>
              <a:t> </a:t>
            </a:r>
            <a:r>
              <a:rPr lang="en-US" sz="2500" b="1" dirty="0" err="1" smtClean="0">
                <a:latin typeface="Comic Sans MS" pitchFamily="66" charset="0"/>
              </a:rPr>
              <a:t>itu</a:t>
            </a:r>
            <a:r>
              <a:rPr lang="en-US" sz="2500" b="1" dirty="0" smtClean="0">
                <a:latin typeface="Comic Sans MS" pitchFamily="66" charset="0"/>
              </a:rPr>
              <a:t> </a:t>
            </a:r>
            <a:r>
              <a:rPr lang="en-US" sz="2500" b="1" dirty="0" err="1" smtClean="0">
                <a:latin typeface="Comic Sans MS" pitchFamily="66" charset="0"/>
              </a:rPr>
              <a:t>kuperingatkan</a:t>
            </a:r>
            <a:r>
              <a:rPr lang="en-US" sz="2500" b="1" dirty="0" smtClean="0">
                <a:latin typeface="Comic Sans MS" pitchFamily="66" charset="0"/>
              </a:rPr>
              <a:t> </a:t>
            </a:r>
            <a:r>
              <a:rPr lang="en-US" sz="2500" b="1" dirty="0" err="1" smtClean="0">
                <a:latin typeface="Comic Sans MS" pitchFamily="66" charset="0"/>
              </a:rPr>
              <a:t>kamu</a:t>
            </a:r>
            <a:r>
              <a:rPr lang="en-US" sz="2500" b="1" dirty="0" smtClean="0">
                <a:latin typeface="Comic Sans MS" pitchFamily="66" charset="0"/>
              </a:rPr>
              <a:t> – </a:t>
            </a:r>
            <a:r>
              <a:rPr lang="en-US" sz="2500" b="1" dirty="0" err="1" smtClean="0">
                <a:latin typeface="Comic Sans MS" pitchFamily="66" charset="0"/>
              </a:rPr>
              <a:t>seperti</a:t>
            </a:r>
            <a:r>
              <a:rPr lang="en-US" sz="2500" b="1" dirty="0" smtClean="0">
                <a:latin typeface="Comic Sans MS" pitchFamily="66" charset="0"/>
              </a:rPr>
              <a:t> </a:t>
            </a:r>
            <a:r>
              <a:rPr lang="en-US" sz="2500" b="1" dirty="0" err="1" smtClean="0">
                <a:latin typeface="Comic Sans MS" pitchFamily="66" charset="0"/>
              </a:rPr>
              <a:t>dulu</a:t>
            </a:r>
            <a:r>
              <a:rPr lang="en-US" sz="2500" b="1" dirty="0" smtClean="0">
                <a:latin typeface="Comic Sans MS" pitchFamily="66" charset="0"/>
              </a:rPr>
              <a:t> – </a:t>
            </a:r>
            <a:r>
              <a:rPr lang="en-US" sz="2500" b="1" dirty="0" err="1" smtClean="0">
                <a:latin typeface="Comic Sans MS" pitchFamily="66" charset="0"/>
              </a:rPr>
              <a:t>bahwa</a:t>
            </a:r>
            <a:r>
              <a:rPr lang="en-US" sz="2500" b="1" dirty="0" smtClean="0">
                <a:latin typeface="Comic Sans MS" pitchFamily="66" charset="0"/>
              </a:rPr>
              <a:t> </a:t>
            </a:r>
            <a:r>
              <a:rPr lang="en-US" sz="2500" b="1" dirty="0" err="1" smtClean="0">
                <a:latin typeface="Comic Sans MS" pitchFamily="66" charset="0"/>
              </a:rPr>
              <a:t>barangsiapa</a:t>
            </a:r>
            <a:r>
              <a:rPr lang="en-US" sz="2500" b="1" dirty="0" smtClean="0">
                <a:latin typeface="Comic Sans MS" pitchFamily="66" charset="0"/>
              </a:rPr>
              <a:t> </a:t>
            </a:r>
            <a:r>
              <a:rPr lang="en-US" sz="2500" b="1" dirty="0" err="1" smtClean="0">
                <a:latin typeface="Comic Sans MS" pitchFamily="66" charset="0"/>
              </a:rPr>
              <a:t>melakukan</a:t>
            </a:r>
            <a:r>
              <a:rPr lang="en-US" sz="2500" b="1" dirty="0" smtClean="0">
                <a:latin typeface="Comic Sans MS" pitchFamily="66" charset="0"/>
              </a:rPr>
              <a:t> </a:t>
            </a:r>
            <a:r>
              <a:rPr lang="en-US" sz="2500" b="1" dirty="0" err="1" smtClean="0">
                <a:latin typeface="Comic Sans MS" pitchFamily="66" charset="0"/>
              </a:rPr>
              <a:t>hal-hal</a:t>
            </a:r>
            <a:r>
              <a:rPr lang="en-US" sz="2500" b="1" dirty="0" smtClean="0">
                <a:latin typeface="Comic Sans MS" pitchFamily="66" charset="0"/>
              </a:rPr>
              <a:t> yang </a:t>
            </a:r>
            <a:r>
              <a:rPr lang="en-US" sz="2500" b="1" dirty="0" err="1" smtClean="0">
                <a:latin typeface="Comic Sans MS" pitchFamily="66" charset="0"/>
              </a:rPr>
              <a:t>demikian</a:t>
            </a:r>
            <a:r>
              <a:rPr lang="en-US" sz="2500" b="1" dirty="0" smtClean="0">
                <a:latin typeface="Comic Sans MS" pitchFamily="66" charset="0"/>
              </a:rPr>
              <a:t>, </a:t>
            </a:r>
            <a:r>
              <a:rPr lang="en-US" sz="2500" b="1" dirty="0" err="1" smtClean="0">
                <a:latin typeface="Comic Sans MS" pitchFamily="66" charset="0"/>
              </a:rPr>
              <a:t>ia</a:t>
            </a:r>
            <a:r>
              <a:rPr lang="en-US" sz="2500" b="1" dirty="0" smtClean="0">
                <a:latin typeface="Comic Sans MS" pitchFamily="66" charset="0"/>
              </a:rPr>
              <a:t> </a:t>
            </a:r>
            <a:r>
              <a:rPr lang="en-US" sz="2500" b="1" dirty="0" err="1" smtClean="0">
                <a:latin typeface="Comic Sans MS" pitchFamily="66" charset="0"/>
              </a:rPr>
              <a:t>tidak</a:t>
            </a:r>
            <a:r>
              <a:rPr lang="en-US" sz="2500" b="1" dirty="0" smtClean="0">
                <a:latin typeface="Comic Sans MS" pitchFamily="66" charset="0"/>
              </a:rPr>
              <a:t> </a:t>
            </a:r>
            <a:r>
              <a:rPr lang="en-US" sz="2500" b="1" dirty="0" err="1" smtClean="0">
                <a:latin typeface="Comic Sans MS" pitchFamily="66" charset="0"/>
              </a:rPr>
              <a:t>akan</a:t>
            </a:r>
            <a:r>
              <a:rPr lang="en-US" sz="2500" b="1" dirty="0" smtClean="0">
                <a:latin typeface="Comic Sans MS" pitchFamily="66" charset="0"/>
              </a:rPr>
              <a:t> </a:t>
            </a:r>
            <a:r>
              <a:rPr lang="en-US" sz="2500" b="1" dirty="0" err="1" smtClean="0">
                <a:latin typeface="Comic Sans MS" pitchFamily="66" charset="0"/>
              </a:rPr>
              <a:t>mendapat</a:t>
            </a:r>
            <a:r>
              <a:rPr lang="en-US" sz="2500" b="1" dirty="0" smtClean="0">
                <a:latin typeface="Comic Sans MS" pitchFamily="66" charset="0"/>
              </a:rPr>
              <a:t> </a:t>
            </a:r>
            <a:r>
              <a:rPr lang="en-US" sz="2500" b="1" dirty="0" err="1" smtClean="0">
                <a:latin typeface="Comic Sans MS" pitchFamily="66" charset="0"/>
              </a:rPr>
              <a:t>bagian</a:t>
            </a:r>
            <a:r>
              <a:rPr lang="en-US" sz="2500" b="1" dirty="0" smtClean="0">
                <a:latin typeface="Comic Sans MS" pitchFamily="66" charset="0"/>
              </a:rPr>
              <a:t> </a:t>
            </a:r>
            <a:r>
              <a:rPr lang="en-US" sz="2500" b="1" dirty="0" err="1" smtClean="0">
                <a:latin typeface="Comic Sans MS" pitchFamily="66" charset="0"/>
              </a:rPr>
              <a:t>dalam</a:t>
            </a:r>
            <a:r>
              <a:rPr lang="en-US" sz="2500" b="1" dirty="0" smtClean="0">
                <a:latin typeface="Comic Sans MS" pitchFamily="66" charset="0"/>
              </a:rPr>
              <a:t> </a:t>
            </a:r>
            <a:r>
              <a:rPr lang="en-US" sz="2500" b="1" dirty="0" err="1" smtClean="0">
                <a:latin typeface="Comic Sans MS" pitchFamily="66" charset="0"/>
              </a:rPr>
              <a:t>Kerajaan</a:t>
            </a:r>
            <a:r>
              <a:rPr lang="en-US" sz="2500" b="1" dirty="0" smtClean="0">
                <a:latin typeface="Comic Sans MS" pitchFamily="66" charset="0"/>
              </a:rPr>
              <a:t> </a:t>
            </a:r>
            <a:r>
              <a:rPr lang="en-US" sz="2500" b="1" dirty="0" err="1" smtClean="0">
                <a:latin typeface="Comic Sans MS" pitchFamily="66" charset="0"/>
              </a:rPr>
              <a:t>Tuhan</a:t>
            </a:r>
            <a:r>
              <a:rPr lang="en-US" sz="2500" b="1" dirty="0" smtClean="0">
                <a:latin typeface="Comic Sans MS" pitchFamily="66" charset="0"/>
              </a:rPr>
              <a:t>” </a:t>
            </a:r>
          </a:p>
          <a:p>
            <a:r>
              <a:rPr lang="en-US" sz="1400" b="1" dirty="0" smtClean="0">
                <a:latin typeface="Comic Sans MS" pitchFamily="66" charset="0"/>
              </a:rPr>
              <a:t>(Galatia 5:19-21, NEB – © The Delegates of the Oxford University Press and the Syndics of the Cambridge University Press, 1961, 1970).</a:t>
            </a:r>
            <a:endParaRPr lang="en-US" sz="1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luarg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8200" y="76200"/>
            <a:ext cx="4343400" cy="6740307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</a:rPr>
              <a:t>Alkitab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terlalu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jelas</a:t>
            </a:r>
            <a:r>
              <a:rPr lang="en-US" sz="2400" b="1" dirty="0" smtClean="0">
                <a:solidFill>
                  <a:srgbClr val="7030A0"/>
                </a:solidFill>
              </a:rPr>
              <a:t>, </a:t>
            </a:r>
            <a:r>
              <a:rPr lang="en-US" sz="2400" b="1" dirty="0" err="1" smtClean="0">
                <a:solidFill>
                  <a:srgbClr val="7030A0"/>
                </a:solidFill>
              </a:rPr>
              <a:t>sehingga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tidak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ada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seorang</a:t>
            </a:r>
            <a:r>
              <a:rPr lang="en-US" sz="2400" b="1" dirty="0" smtClean="0">
                <a:solidFill>
                  <a:srgbClr val="7030A0"/>
                </a:solidFill>
              </a:rPr>
              <a:t> pun yang </a:t>
            </a:r>
            <a:r>
              <a:rPr lang="en-US" sz="2400" b="1" dirty="0" err="1" smtClean="0">
                <a:solidFill>
                  <a:srgbClr val="7030A0"/>
                </a:solidFill>
              </a:rPr>
              <a:t>boleh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berkata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bahwa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dia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tidak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mengerti</a:t>
            </a:r>
            <a:r>
              <a:rPr lang="en-US" sz="2400" b="1" dirty="0" smtClean="0">
                <a:solidFill>
                  <a:srgbClr val="7030A0"/>
                </a:solidFill>
              </a:rPr>
              <a:t>. </a:t>
            </a:r>
            <a:r>
              <a:rPr lang="en-US" sz="2400" b="1" dirty="0" err="1" smtClean="0">
                <a:solidFill>
                  <a:srgbClr val="7030A0"/>
                </a:solidFill>
              </a:rPr>
              <a:t>Seandainya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suatu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keluarga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melarang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semua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acara</a:t>
            </a:r>
            <a:r>
              <a:rPr lang="en-US" sz="2400" b="1" dirty="0" smtClean="0">
                <a:solidFill>
                  <a:srgbClr val="7030A0"/>
                </a:solidFill>
              </a:rPr>
              <a:t> TV yang </a:t>
            </a:r>
            <a:r>
              <a:rPr lang="en-US" sz="2400" b="1" dirty="0" err="1" smtClean="0">
                <a:solidFill>
                  <a:srgbClr val="7030A0"/>
                </a:solidFill>
              </a:rPr>
              <a:t>mempromosikan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hal-hal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di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atas</a:t>
            </a:r>
            <a:r>
              <a:rPr lang="en-US" sz="2400" b="1" dirty="0" smtClean="0">
                <a:solidFill>
                  <a:srgbClr val="7030A0"/>
                </a:solidFill>
              </a:rPr>
              <a:t>, </a:t>
            </a:r>
            <a:r>
              <a:rPr lang="en-US" sz="2400" b="1" dirty="0" err="1" smtClean="0">
                <a:solidFill>
                  <a:srgbClr val="7030A0"/>
                </a:solidFill>
              </a:rPr>
              <a:t>maka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hanya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tinggal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sedikit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sekali</a:t>
            </a:r>
            <a:r>
              <a:rPr lang="en-US" sz="2400" b="1" dirty="0" smtClean="0">
                <a:solidFill>
                  <a:srgbClr val="7030A0"/>
                </a:solidFill>
              </a:rPr>
              <a:t> yang </a:t>
            </a:r>
            <a:r>
              <a:rPr lang="en-US" sz="2400" b="1" dirty="0" err="1" smtClean="0">
                <a:solidFill>
                  <a:srgbClr val="7030A0"/>
                </a:solidFill>
              </a:rPr>
              <a:t>layak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untuk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ditonton</a:t>
            </a:r>
            <a:r>
              <a:rPr lang="en-US" sz="2400" b="1" dirty="0" smtClean="0">
                <a:solidFill>
                  <a:srgbClr val="7030A0"/>
                </a:solidFill>
              </a:rPr>
              <a:t>.</a:t>
            </a:r>
          </a:p>
          <a:p>
            <a:endParaRPr lang="en-US" sz="2400" b="1" dirty="0" smtClean="0">
              <a:solidFill>
                <a:srgbClr val="7030A0"/>
              </a:solidFill>
            </a:endParaRPr>
          </a:p>
          <a:p>
            <a:r>
              <a:rPr lang="en-US" sz="2400" b="1" dirty="0" err="1" smtClean="0">
                <a:solidFill>
                  <a:srgbClr val="7030A0"/>
                </a:solidFill>
              </a:rPr>
              <a:t>Kalau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Yesus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hari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ini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datang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ke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rumah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Anda</a:t>
            </a:r>
            <a:r>
              <a:rPr lang="en-US" sz="2400" b="1" dirty="0" smtClean="0">
                <a:solidFill>
                  <a:srgbClr val="7030A0"/>
                </a:solidFill>
              </a:rPr>
              <a:t>, </a:t>
            </a:r>
            <a:r>
              <a:rPr lang="en-US" sz="2400" b="1" dirty="0" err="1" smtClean="0">
                <a:solidFill>
                  <a:srgbClr val="7030A0"/>
                </a:solidFill>
              </a:rPr>
              <a:t>acara</a:t>
            </a:r>
            <a:r>
              <a:rPr lang="en-US" sz="2400" b="1" dirty="0" smtClean="0">
                <a:solidFill>
                  <a:srgbClr val="7030A0"/>
                </a:solidFill>
              </a:rPr>
              <a:t> TV </a:t>
            </a:r>
            <a:r>
              <a:rPr lang="en-US" sz="2400" b="1" dirty="0" err="1" smtClean="0">
                <a:solidFill>
                  <a:srgbClr val="7030A0"/>
                </a:solidFill>
              </a:rPr>
              <a:t>apa</a:t>
            </a:r>
            <a:r>
              <a:rPr lang="en-US" sz="2400" b="1" dirty="0" smtClean="0">
                <a:solidFill>
                  <a:srgbClr val="7030A0"/>
                </a:solidFill>
              </a:rPr>
              <a:t> yang </a:t>
            </a:r>
            <a:r>
              <a:rPr lang="en-US" sz="2400" b="1" dirty="0" err="1" smtClean="0">
                <a:solidFill>
                  <a:srgbClr val="7030A0"/>
                </a:solidFill>
              </a:rPr>
              <a:t>tidak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malu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Anda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perlihatkan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kepada-Nya</a:t>
            </a:r>
            <a:r>
              <a:rPr lang="en-US" sz="2400" b="1" dirty="0" smtClean="0">
                <a:solidFill>
                  <a:srgbClr val="7030A0"/>
                </a:solidFill>
              </a:rPr>
              <a:t>? </a:t>
            </a:r>
            <a:r>
              <a:rPr lang="en-US" sz="2400" b="1" dirty="0" err="1" smtClean="0">
                <a:solidFill>
                  <a:srgbClr val="7030A0"/>
                </a:solidFill>
              </a:rPr>
              <a:t>Semua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acara</a:t>
            </a:r>
            <a:r>
              <a:rPr lang="en-US" sz="2400" b="1" dirty="0" smtClean="0">
                <a:solidFill>
                  <a:srgbClr val="7030A0"/>
                </a:solidFill>
              </a:rPr>
              <a:t> TV yang </a:t>
            </a:r>
            <a:r>
              <a:rPr lang="en-US" sz="2400" b="1" dirty="0" err="1" smtClean="0">
                <a:solidFill>
                  <a:srgbClr val="7030A0"/>
                </a:solidFill>
              </a:rPr>
              <a:t>menyebabkan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Anda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malu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memperlihatkannya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kepada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Yesus</a:t>
            </a:r>
            <a:r>
              <a:rPr lang="en-US" sz="2400" b="1" dirty="0" smtClean="0">
                <a:solidFill>
                  <a:srgbClr val="7030A0"/>
                </a:solidFill>
              </a:rPr>
              <a:t>, </a:t>
            </a:r>
            <a:r>
              <a:rPr lang="en-US" sz="2400" b="1" dirty="0" err="1" smtClean="0">
                <a:solidFill>
                  <a:srgbClr val="7030A0"/>
                </a:solidFill>
              </a:rPr>
              <a:t>tidak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layak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untuk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ditonton</a:t>
            </a:r>
            <a:r>
              <a:rPr lang="en-US" sz="2400" b="1" dirty="0" smtClean="0">
                <a:solidFill>
                  <a:srgbClr val="7030A0"/>
                </a:solidFill>
              </a:rPr>
              <a:t>.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6030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196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152400"/>
            <a:ext cx="43434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Surat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Satu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Yohanes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membicarakan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tentang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tingkah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laku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umat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Tuhan</a:t>
            </a:r>
            <a:r>
              <a:rPr lang="en-US" sz="2800" b="1" dirty="0" smtClean="0"/>
              <a:t>. Di </a:t>
            </a:r>
            <a:r>
              <a:rPr lang="en-US" sz="2800" b="1" dirty="0" err="1" smtClean="0"/>
              <a:t>bagian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akhirnya</a:t>
            </a:r>
            <a:r>
              <a:rPr lang="en-US" sz="2800" b="1" dirty="0" smtClean="0"/>
              <a:t> (1 </a:t>
            </a:r>
            <a:r>
              <a:rPr lang="en-US" sz="2800" b="1" dirty="0" err="1" smtClean="0"/>
              <a:t>Yohanes</a:t>
            </a:r>
            <a:r>
              <a:rPr lang="en-US" sz="2800" b="1" dirty="0" smtClean="0"/>
              <a:t> 5:21), </a:t>
            </a:r>
            <a:r>
              <a:rPr lang="en-US" sz="2800" b="1" dirty="0" err="1" smtClean="0"/>
              <a:t>Yesus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mengamarkan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kita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bahwa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kita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harus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melindungi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diri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dari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berhala</a:t>
            </a:r>
            <a:r>
              <a:rPr lang="en-US" sz="2800" b="1" dirty="0" smtClean="0"/>
              <a:t>. Yang </a:t>
            </a:r>
            <a:r>
              <a:rPr lang="en-US" sz="2800" b="1" dirty="0" err="1" smtClean="0"/>
              <a:t>dimaksud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Tuhan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adalah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apa</a:t>
            </a:r>
            <a:r>
              <a:rPr lang="en-US" sz="2800" b="1" dirty="0" smtClean="0"/>
              <a:t> pun yang </a:t>
            </a:r>
            <a:r>
              <a:rPr lang="en-US" sz="2800" b="1" dirty="0" err="1" smtClean="0"/>
              <a:t>menghalangi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atau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mengurangi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kasih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kita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kepada-Nya</a:t>
            </a:r>
            <a:r>
              <a:rPr lang="en-US" sz="2800" b="1" dirty="0" smtClean="0"/>
              <a:t> – </a:t>
            </a:r>
            <a:r>
              <a:rPr lang="en-US" sz="2800" b="1" dirty="0" err="1" smtClean="0"/>
              <a:t>seperti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musik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busana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harta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perhiasan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bentuk-bentuk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hiburan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tidak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baik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dll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3657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“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Barangsiapa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mengasihi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bapa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atau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ibunya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– TV, film,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perhiasan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busana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dll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-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lebih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dari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pada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-Ku,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ia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tidak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layak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bagi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-Ku;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barangsiapa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mengasihi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anaknya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laki-laki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atau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perempuan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lebih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dari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pada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-Ku,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ia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tidak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layak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bagi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-Ku” (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Matius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10:37)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8569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FFFF"/>
                </a:solidFill>
              </a:rPr>
              <a:t>Berjalan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sama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seperti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Yesus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berarti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meniru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Dia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dalam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segala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hal</a:t>
            </a:r>
            <a:r>
              <a:rPr lang="en-US" sz="2400" b="1" dirty="0" smtClean="0">
                <a:solidFill>
                  <a:srgbClr val="FFFFFF"/>
                </a:solidFill>
              </a:rPr>
              <a:t>.</a:t>
            </a:r>
            <a:endParaRPr lang="es-ES" sz="2400" b="1" dirty="0">
              <a:solidFill>
                <a:srgbClr val="FFFFFF"/>
              </a:solidFill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95288" y="1125538"/>
            <a:ext cx="79930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FFFF"/>
                </a:solidFill>
              </a:rPr>
              <a:t>Dia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adalah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teladan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kita</a:t>
            </a:r>
            <a:r>
              <a:rPr lang="en-US" sz="2400" b="1" dirty="0" smtClean="0">
                <a:solidFill>
                  <a:srgbClr val="FFFFFF"/>
                </a:solidFill>
              </a:rPr>
              <a:t>. </a:t>
            </a:r>
            <a:r>
              <a:rPr lang="en-US" sz="2400" b="1" dirty="0" err="1" smtClean="0">
                <a:solidFill>
                  <a:srgbClr val="FFFFFF"/>
                </a:solidFill>
              </a:rPr>
              <a:t>Setiap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saat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kita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hendak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mengambil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keputusan</a:t>
            </a:r>
            <a:r>
              <a:rPr lang="en-US" sz="2400" b="1" dirty="0" smtClean="0">
                <a:solidFill>
                  <a:srgbClr val="FFFFFF"/>
                </a:solidFill>
              </a:rPr>
              <a:t>, </a:t>
            </a:r>
            <a:r>
              <a:rPr lang="en-US" sz="2400" b="1" dirty="0" err="1" smtClean="0">
                <a:solidFill>
                  <a:srgbClr val="FFFFFF"/>
                </a:solidFill>
              </a:rPr>
              <a:t>kita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harus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bertanya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terlebih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dahulu</a:t>
            </a:r>
            <a:r>
              <a:rPr lang="en-US" sz="2400" b="1" dirty="0" smtClean="0">
                <a:solidFill>
                  <a:srgbClr val="FFFFFF"/>
                </a:solidFill>
              </a:rPr>
              <a:t>:</a:t>
            </a:r>
            <a:endParaRPr lang="es-ES" sz="2400" b="1" dirty="0">
              <a:solidFill>
                <a:srgbClr val="FFFFFF"/>
              </a:solidFill>
            </a:endParaRPr>
          </a:p>
        </p:txBody>
      </p:sp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 rot="120000">
            <a:off x="1979613" y="3068638"/>
            <a:ext cx="46101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latin typeface="Arial Black"/>
              </a:rPr>
              <a:t>What </a:t>
            </a:r>
            <a:r>
              <a:rPr lang="en-US" sz="3600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latin typeface="Arial Black"/>
              </a:rPr>
              <a:t>Would </a:t>
            </a:r>
            <a:r>
              <a:rPr lang="en-US" sz="3600" kern="10" dirty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latin typeface="Arial Black"/>
              </a:rPr>
              <a:t>Jesus </a:t>
            </a:r>
            <a:r>
              <a:rPr lang="en-US" sz="3600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latin typeface="Arial Black"/>
              </a:rPr>
              <a:t>Do</a:t>
            </a:r>
            <a:r>
              <a:rPr lang="en-US" sz="3600" kern="10" dirty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latin typeface="Arial Black"/>
              </a:rPr>
              <a:t>?</a:t>
            </a:r>
          </a:p>
        </p:txBody>
      </p:sp>
      <p:sp>
        <p:nvSpPr>
          <p:cNvPr id="12296" name="WordArt 8"/>
          <p:cNvSpPr>
            <a:spLocks noChangeArrowheads="1" noChangeShapeType="1" noTextEdit="1"/>
          </p:cNvSpPr>
          <p:nvPr/>
        </p:nvSpPr>
        <p:spPr bwMode="auto">
          <a:xfrm rot="120000">
            <a:off x="1619250" y="4868863"/>
            <a:ext cx="46101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latin typeface="Arial Black"/>
              </a:rPr>
              <a:t>What </a:t>
            </a:r>
            <a:r>
              <a:rPr lang="en-US" sz="3600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latin typeface="Arial Black"/>
              </a:rPr>
              <a:t>Would </a:t>
            </a:r>
            <a:r>
              <a:rPr lang="en-US" sz="3600" kern="10" dirty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latin typeface="Arial Black"/>
              </a:rPr>
              <a:t>Jesus </a:t>
            </a:r>
            <a:r>
              <a:rPr lang="en-US" sz="3600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latin typeface="Arial Black"/>
              </a:rPr>
              <a:t>Do</a:t>
            </a:r>
            <a:r>
              <a:rPr lang="en-US" sz="3600" kern="10" dirty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latin typeface="Arial Black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  <p:bldP spid="12295" grpId="0" animBg="1"/>
      <p:bldP spid="1229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441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Tuhan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meminta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Anda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mengasihi-Nya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begitu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dalam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sehingga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mematuhi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prinsip-prinsip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gaya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hidup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umat-Nya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akan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menjadi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sukacita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bagi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Anda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Maukah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Anda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berjanji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untuk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menuruti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perintah-perintah-Nya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sebagai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bukti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bahwa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Anda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mengasihi-Nya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81000" y="3967877"/>
            <a:ext cx="8382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es-AR" sz="54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es-AR" sz="5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/>
            </a:r>
            <a:br>
              <a:rPr lang="es-AR" sz="5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</a:br>
            <a:r>
              <a:rPr lang="es-AR" sz="5400" b="1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Tuhan</a:t>
            </a:r>
            <a:r>
              <a:rPr lang="es-AR" sz="5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</a:t>
            </a:r>
            <a:r>
              <a:rPr lang="es-AR" sz="5400" b="1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memberkati</a:t>
            </a:r>
            <a:endParaRPr lang="es-ES" sz="54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3561" name="Picture 9" descr="Angel de la Guarda con Jes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533400"/>
            <a:ext cx="4724400" cy="4876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590800"/>
            <a:ext cx="426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Tuhan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bumi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bahkan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zaman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perjanjian</a:t>
            </a:r>
            <a:r>
              <a:rPr lang="en-US" sz="2400" b="1" dirty="0" smtClean="0"/>
              <a:t> Lama) </a:t>
            </a:r>
            <a:r>
              <a:rPr lang="en-US" sz="2400" b="1" dirty="0" err="1" smtClean="0"/>
              <a:t>selalu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Yesus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Yesus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menciptakan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bumi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Yohanes</a:t>
            </a:r>
            <a:r>
              <a:rPr lang="en-US" sz="2400" b="1" dirty="0" smtClean="0"/>
              <a:t> 1:1-3, 14; </a:t>
            </a:r>
            <a:r>
              <a:rPr lang="en-US" sz="2400" b="1" dirty="0" err="1" smtClean="0"/>
              <a:t>Kolose</a:t>
            </a:r>
            <a:r>
              <a:rPr lang="en-US" sz="2400" b="1" dirty="0" smtClean="0"/>
              <a:t> 1:13-17), </a:t>
            </a:r>
            <a:r>
              <a:rPr lang="en-US" sz="2400" b="1" dirty="0" err="1" smtClean="0"/>
              <a:t>menulis</a:t>
            </a:r>
            <a:r>
              <a:rPr lang="en-US" sz="2400" b="1" dirty="0" smtClean="0"/>
              <a:t> 10 </a:t>
            </a:r>
            <a:r>
              <a:rPr lang="en-US" sz="2400" b="1" dirty="0" err="1" smtClean="0"/>
              <a:t>hukum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Nehemia</a:t>
            </a:r>
            <a:r>
              <a:rPr lang="en-US" sz="2400" b="1" dirty="0" smtClean="0"/>
              <a:t> 9:6, 130; </a:t>
            </a:r>
            <a:r>
              <a:rPr lang="en-US" sz="2400" b="1" dirty="0" err="1" smtClean="0"/>
              <a:t>Tuhan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bagi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bangsa</a:t>
            </a:r>
            <a:r>
              <a:rPr lang="en-US" sz="2400" b="1" dirty="0" smtClean="0"/>
              <a:t> Israel (1 </a:t>
            </a:r>
            <a:r>
              <a:rPr lang="en-US" sz="2400" b="1" dirty="0" err="1" smtClean="0"/>
              <a:t>Korintus</a:t>
            </a:r>
            <a:r>
              <a:rPr lang="en-US" sz="2400" b="1" dirty="0" smtClean="0"/>
              <a:t> 10:1-4),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menuntun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penulisan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Alkitab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oleh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nabi</a:t>
            </a:r>
            <a:r>
              <a:rPr lang="en-US" sz="2400" b="1" dirty="0" smtClean="0"/>
              <a:t> (1 </a:t>
            </a:r>
            <a:r>
              <a:rPr lang="en-US" sz="2400" b="1" dirty="0" err="1" smtClean="0"/>
              <a:t>Petrus</a:t>
            </a:r>
            <a:r>
              <a:rPr lang="en-US" sz="2400" b="1" dirty="0" smtClean="0"/>
              <a:t> 1:10).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24400" y="5638800"/>
            <a:ext cx="3886200" cy="954107"/>
          </a:xfrm>
          <a:prstGeom prst="rect">
            <a:avLst/>
          </a:prstGeom>
          <a:solidFill>
            <a:schemeClr val="accent5">
              <a:lumMod val="20000"/>
              <a:lumOff val="80000"/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Jadi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Yesus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Kristus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adalah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Penulis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Alkitab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3429000" cy="3108543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</a:rPr>
              <a:t>Yesus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mengasihi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kita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semua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dengan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kasih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kekal</a:t>
            </a:r>
            <a:r>
              <a:rPr lang="en-US" sz="2800" b="1" dirty="0" smtClean="0">
                <a:solidFill>
                  <a:srgbClr val="0000FF"/>
                </a:solidFill>
              </a:rPr>
              <a:t> yang </a:t>
            </a:r>
            <a:r>
              <a:rPr lang="en-US" sz="2800" b="1" dirty="0" err="1" smtClean="0">
                <a:solidFill>
                  <a:srgbClr val="0000FF"/>
                </a:solidFill>
              </a:rPr>
              <a:t>tak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terlukiskan</a:t>
            </a:r>
            <a:r>
              <a:rPr lang="en-US" sz="2800" b="1" dirty="0" smtClean="0">
                <a:solidFill>
                  <a:srgbClr val="0000FF"/>
                </a:solidFill>
              </a:rPr>
              <a:t>, yang </a:t>
            </a:r>
            <a:r>
              <a:rPr lang="en-US" sz="2800" b="1" dirty="0" err="1" smtClean="0">
                <a:solidFill>
                  <a:srgbClr val="0000FF"/>
                </a:solidFill>
              </a:rPr>
              <a:t>tak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pernah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pudar</a:t>
            </a:r>
            <a:r>
              <a:rPr lang="en-US" sz="2800" b="1" dirty="0" smtClean="0">
                <a:solidFill>
                  <a:srgbClr val="0000FF"/>
                </a:solidFill>
              </a:rPr>
              <a:t>, yang </a:t>
            </a:r>
            <a:r>
              <a:rPr lang="en-US" sz="2800" b="1" dirty="0" err="1" smtClean="0">
                <a:solidFill>
                  <a:srgbClr val="0000FF"/>
                </a:solidFill>
              </a:rPr>
              <a:t>melampaui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segala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akal</a:t>
            </a:r>
            <a:r>
              <a:rPr lang="en-US" sz="2800" b="1" dirty="0" smtClean="0">
                <a:solidFill>
                  <a:srgbClr val="0000FF"/>
                </a:solidFill>
              </a:rPr>
              <a:t>.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4538008"/>
            <a:ext cx="6934200" cy="1938992"/>
          </a:xfrm>
          <a:prstGeom prst="rect">
            <a:avLst/>
          </a:prstGeom>
          <a:solidFill>
            <a:srgbClr val="99FF66">
              <a:alpha val="60000"/>
            </a:srgb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“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</a:rPr>
              <a:t>Karena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begitu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besar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kasih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Allah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akan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dunia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ini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sehingga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Ia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telah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mengaruniakan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Anak-Nya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yang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tunggal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supaya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setiap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orang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yang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percaya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kepada-Nya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tidak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binasa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melainkan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beroleh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hidup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yang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kekal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.”		</a:t>
            </a:r>
            <a:r>
              <a:rPr lang="en-US" sz="1400" b="1" dirty="0" err="1" smtClean="0">
                <a:solidFill>
                  <a:srgbClr val="FF0000"/>
                </a:solidFill>
                <a:latin typeface="Comic Sans MS" pitchFamily="66" charset="0"/>
              </a:rPr>
              <a:t>Yohanes</a:t>
            </a:r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 3:16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2590800"/>
            <a:ext cx="5257800" cy="2677656"/>
          </a:xfrm>
          <a:prstGeom prst="rect">
            <a:avLst/>
          </a:prstGeom>
          <a:solidFill>
            <a:srgbClr val="0000FF">
              <a:alpha val="3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“Kita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mengasihi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karena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Allah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lebih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dahulu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mengasihi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kita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”      (1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Yohanes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4:19). “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Akan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tetapi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Allah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menunjukkan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kasih-Nya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kepada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kita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oleh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karena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Kristus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telah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mati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untuk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kita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ketika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kita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masih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berdosa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” (Roma 5:8).</a:t>
            </a:r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362200"/>
            <a:ext cx="2209800" cy="4154984"/>
          </a:xfrm>
          <a:prstGeom prst="rect">
            <a:avLst/>
          </a:prstGeom>
          <a:solidFill>
            <a:schemeClr val="bg2"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Yesus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mati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bagi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kita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semua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menawarkan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pengampunan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atas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dosa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secara</a:t>
            </a:r>
            <a:r>
              <a:rPr lang="en-US" sz="2400" b="1" dirty="0" smtClean="0"/>
              <a:t> gratis, </a:t>
            </a:r>
            <a:r>
              <a:rPr lang="en-US" sz="2400" b="1" dirty="0" err="1" smtClean="0"/>
              <a:t>walau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satu</a:t>
            </a:r>
            <a:r>
              <a:rPr lang="en-US" sz="2400" b="1" dirty="0" smtClean="0"/>
              <a:t> pun </a:t>
            </a:r>
            <a:r>
              <a:rPr lang="en-US" sz="2400" b="1" dirty="0" err="1" smtClean="0"/>
              <a:t>dari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kita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pantas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menerimanya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000" b="1" dirty="0" err="1" smtClean="0">
                <a:solidFill>
                  <a:schemeClr val="accent1"/>
                </a:solidFill>
                <a:latin typeface="Bookman Old Style" pitchFamily="18" charset="0"/>
              </a:rPr>
              <a:t>Suatu</a:t>
            </a:r>
            <a:r>
              <a:rPr lang="en-US" sz="3000" b="1" dirty="0" smtClean="0">
                <a:solidFill>
                  <a:schemeClr val="accent1"/>
                </a:solidFill>
                <a:latin typeface="Bookman Old Style" pitchFamily="18" charset="0"/>
              </a:rPr>
              <a:t> </a:t>
            </a:r>
            <a:r>
              <a:rPr lang="en-US" sz="3000" b="1" dirty="0" err="1" smtClean="0">
                <a:solidFill>
                  <a:schemeClr val="accent1"/>
                </a:solidFill>
                <a:latin typeface="Bookman Old Style" pitchFamily="18" charset="0"/>
              </a:rPr>
              <a:t>Hari</a:t>
            </a:r>
            <a:r>
              <a:rPr lang="en-US" sz="3000" b="1" dirty="0" smtClean="0">
                <a:solidFill>
                  <a:schemeClr val="accent1"/>
                </a:solidFill>
                <a:latin typeface="Bookman Old Style" pitchFamily="18" charset="0"/>
              </a:rPr>
              <a:t>, </a:t>
            </a:r>
            <a:r>
              <a:rPr lang="en-US" sz="3000" b="1" dirty="0" err="1" smtClean="0">
                <a:solidFill>
                  <a:schemeClr val="accent1"/>
                </a:solidFill>
                <a:latin typeface="Bookman Old Style" pitchFamily="18" charset="0"/>
              </a:rPr>
              <a:t>Yesus</a:t>
            </a:r>
            <a:r>
              <a:rPr lang="en-US" sz="3000" b="1" dirty="0" smtClean="0">
                <a:solidFill>
                  <a:schemeClr val="accent1"/>
                </a:solidFill>
                <a:latin typeface="Bookman Old Style" pitchFamily="18" charset="0"/>
              </a:rPr>
              <a:t> </a:t>
            </a:r>
            <a:r>
              <a:rPr lang="en-US" sz="3000" b="1" dirty="0" err="1" smtClean="0">
                <a:solidFill>
                  <a:schemeClr val="accent1"/>
                </a:solidFill>
                <a:latin typeface="Bookman Old Style" pitchFamily="18" charset="0"/>
              </a:rPr>
              <a:t>dan</a:t>
            </a:r>
            <a:r>
              <a:rPr lang="en-US" sz="3000" b="1" dirty="0" smtClean="0">
                <a:solidFill>
                  <a:schemeClr val="accent1"/>
                </a:solidFill>
                <a:latin typeface="Bookman Old Style" pitchFamily="18" charset="0"/>
              </a:rPr>
              <a:t> </a:t>
            </a:r>
            <a:r>
              <a:rPr lang="en-US" sz="3000" b="1" dirty="0" err="1" smtClean="0">
                <a:solidFill>
                  <a:schemeClr val="accent1"/>
                </a:solidFill>
                <a:latin typeface="Bookman Old Style" pitchFamily="18" charset="0"/>
              </a:rPr>
              <a:t>Setan</a:t>
            </a:r>
            <a:r>
              <a:rPr lang="en-US" sz="3000" b="1" dirty="0" smtClean="0">
                <a:solidFill>
                  <a:schemeClr val="accent1"/>
                </a:solidFill>
                <a:latin typeface="Bookman Old Style" pitchFamily="18" charset="0"/>
              </a:rPr>
              <a:t> </a:t>
            </a:r>
            <a:r>
              <a:rPr lang="en-US" sz="3000" b="1" dirty="0" err="1" smtClean="0">
                <a:solidFill>
                  <a:schemeClr val="accent1"/>
                </a:solidFill>
                <a:latin typeface="Bookman Old Style" pitchFamily="18" charset="0"/>
              </a:rPr>
              <a:t>bercakap-cakap</a:t>
            </a:r>
            <a:endParaRPr lang="en-US" sz="3000" b="1" dirty="0" smtClean="0">
              <a:solidFill>
                <a:schemeClr val="accent1"/>
              </a:solidFill>
              <a:latin typeface="Bookman Old Style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3000" b="1" dirty="0" smtClean="0">
                <a:solidFill>
                  <a:schemeClr val="accent1"/>
                </a:solidFill>
                <a:latin typeface="Bookman Old Style" pitchFamily="18" charset="0"/>
              </a:rPr>
              <a:t>Dan </a:t>
            </a:r>
            <a:r>
              <a:rPr lang="en-US" sz="3000" b="1" dirty="0" err="1" smtClean="0">
                <a:solidFill>
                  <a:schemeClr val="accent1"/>
                </a:solidFill>
                <a:latin typeface="Bookman Old Style" pitchFamily="18" charset="0"/>
              </a:rPr>
              <a:t>Yesus</a:t>
            </a:r>
            <a:r>
              <a:rPr lang="en-US" sz="3000" b="1" dirty="0" smtClean="0">
                <a:solidFill>
                  <a:schemeClr val="accent1"/>
                </a:solidFill>
                <a:latin typeface="Bookman Old Style" pitchFamily="18" charset="0"/>
              </a:rPr>
              <a:t> </a:t>
            </a:r>
            <a:r>
              <a:rPr lang="en-US" sz="3000" b="1" dirty="0" err="1" smtClean="0">
                <a:solidFill>
                  <a:schemeClr val="accent1"/>
                </a:solidFill>
                <a:latin typeface="Bookman Old Style" pitchFamily="18" charset="0"/>
              </a:rPr>
              <a:t>bertanya</a:t>
            </a:r>
            <a:r>
              <a:rPr lang="en-US" sz="3000" b="1" dirty="0" smtClean="0">
                <a:solidFill>
                  <a:schemeClr val="accent1"/>
                </a:solidFill>
                <a:latin typeface="Bookman Old Style" pitchFamily="18" charset="0"/>
              </a:rPr>
              <a:t> </a:t>
            </a:r>
            <a:r>
              <a:rPr lang="en-US" sz="3000" b="1" dirty="0" err="1" smtClean="0">
                <a:solidFill>
                  <a:schemeClr val="accent1"/>
                </a:solidFill>
                <a:latin typeface="Bookman Old Style" pitchFamily="18" charset="0"/>
              </a:rPr>
              <a:t>kepada</a:t>
            </a:r>
            <a:r>
              <a:rPr lang="en-US" sz="3000" b="1" dirty="0" smtClean="0">
                <a:solidFill>
                  <a:schemeClr val="accent1"/>
                </a:solidFill>
                <a:latin typeface="Bookman Old Style" pitchFamily="18" charset="0"/>
              </a:rPr>
              <a:t> </a:t>
            </a:r>
            <a:r>
              <a:rPr lang="en-US" sz="3000" b="1" dirty="0" err="1" smtClean="0">
                <a:solidFill>
                  <a:schemeClr val="accent1"/>
                </a:solidFill>
                <a:latin typeface="Bookman Old Style" pitchFamily="18" charset="0"/>
              </a:rPr>
              <a:t>Setan</a:t>
            </a:r>
            <a:r>
              <a:rPr lang="en-US" sz="3000" b="1" dirty="0" smtClean="0">
                <a:solidFill>
                  <a:schemeClr val="accent1"/>
                </a:solidFill>
                <a:latin typeface="Bookman Old Style" pitchFamily="18" charset="0"/>
              </a:rPr>
              <a:t>,</a:t>
            </a:r>
          </a:p>
          <a:p>
            <a:pPr algn="ctr">
              <a:spcBef>
                <a:spcPts val="0"/>
              </a:spcBef>
            </a:pPr>
            <a:r>
              <a:rPr lang="en-US" sz="3000" b="1" dirty="0" err="1" smtClean="0">
                <a:solidFill>
                  <a:schemeClr val="accent1"/>
                </a:solidFill>
                <a:latin typeface="Bookman Old Style" pitchFamily="18" charset="0"/>
              </a:rPr>
              <a:t>Apa</a:t>
            </a:r>
            <a:r>
              <a:rPr lang="en-US" sz="3000" b="1" dirty="0" smtClean="0">
                <a:solidFill>
                  <a:schemeClr val="accent1"/>
                </a:solidFill>
                <a:latin typeface="Bookman Old Style" pitchFamily="18" charset="0"/>
              </a:rPr>
              <a:t> yang </a:t>
            </a:r>
            <a:r>
              <a:rPr lang="en-US" sz="3000" b="1" dirty="0" err="1" smtClean="0">
                <a:solidFill>
                  <a:schemeClr val="accent1"/>
                </a:solidFill>
                <a:latin typeface="Bookman Old Style" pitchFamily="18" charset="0"/>
              </a:rPr>
              <a:t>sedang</a:t>
            </a:r>
            <a:r>
              <a:rPr lang="en-US" sz="3000" b="1" dirty="0" smtClean="0">
                <a:solidFill>
                  <a:schemeClr val="accent1"/>
                </a:solidFill>
                <a:latin typeface="Bookman Old Style" pitchFamily="18" charset="0"/>
              </a:rPr>
              <a:t> </a:t>
            </a:r>
            <a:r>
              <a:rPr lang="en-US" sz="3000" b="1" dirty="0" err="1" smtClean="0">
                <a:solidFill>
                  <a:schemeClr val="accent1"/>
                </a:solidFill>
                <a:latin typeface="Bookman Old Style" pitchFamily="18" charset="0"/>
              </a:rPr>
              <a:t>dilakukannya</a:t>
            </a:r>
            <a:r>
              <a:rPr lang="en-US" sz="3000" b="1" dirty="0" smtClean="0">
                <a:solidFill>
                  <a:schemeClr val="accent1"/>
                </a:solidFill>
                <a:latin typeface="Bookman Old Style" pitchFamily="18" charset="0"/>
              </a:rPr>
              <a:t> </a:t>
            </a:r>
            <a:r>
              <a:rPr lang="en-US" sz="3000" b="1" dirty="0" err="1" smtClean="0">
                <a:solidFill>
                  <a:schemeClr val="accent1"/>
                </a:solidFill>
                <a:latin typeface="Bookman Old Style" pitchFamily="18" charset="0"/>
              </a:rPr>
              <a:t>kepada</a:t>
            </a:r>
            <a:endParaRPr lang="en-US" sz="3000" b="1" dirty="0" smtClean="0">
              <a:solidFill>
                <a:schemeClr val="accent1"/>
              </a:solidFill>
              <a:latin typeface="Bookman Old Style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3000" b="1" dirty="0" err="1" smtClean="0">
                <a:solidFill>
                  <a:schemeClr val="accent1"/>
                </a:solidFill>
                <a:latin typeface="Bookman Old Style" pitchFamily="18" charset="0"/>
              </a:rPr>
              <a:t>Umat</a:t>
            </a:r>
            <a:r>
              <a:rPr lang="en-US" sz="3000" b="1" dirty="0" smtClean="0">
                <a:solidFill>
                  <a:schemeClr val="accent1"/>
                </a:solidFill>
                <a:latin typeface="Bookman Old Style" pitchFamily="18" charset="0"/>
              </a:rPr>
              <a:t> </a:t>
            </a:r>
            <a:r>
              <a:rPr lang="en-US" sz="3000" b="1" dirty="0" err="1" smtClean="0">
                <a:solidFill>
                  <a:schemeClr val="accent1"/>
                </a:solidFill>
                <a:latin typeface="Bookman Old Style" pitchFamily="18" charset="0"/>
              </a:rPr>
              <a:t>manusia</a:t>
            </a:r>
            <a:r>
              <a:rPr lang="en-US" sz="3000" b="1" dirty="0" smtClean="0">
                <a:solidFill>
                  <a:schemeClr val="accent1"/>
                </a:solidFill>
                <a:latin typeface="Bookman Old Style" pitchFamily="18" charset="0"/>
              </a:rPr>
              <a:t> </a:t>
            </a:r>
            <a:r>
              <a:rPr lang="en-US" sz="3000" b="1" dirty="0" err="1" smtClean="0">
                <a:solidFill>
                  <a:schemeClr val="accent1"/>
                </a:solidFill>
                <a:latin typeface="Bookman Old Style" pitchFamily="18" charset="0"/>
              </a:rPr>
              <a:t>di</a:t>
            </a:r>
            <a:r>
              <a:rPr lang="en-US" sz="3000" b="1" dirty="0" smtClean="0">
                <a:solidFill>
                  <a:schemeClr val="accent1"/>
                </a:solidFill>
                <a:latin typeface="Bookman Old Style" pitchFamily="18" charset="0"/>
              </a:rPr>
              <a:t> </a:t>
            </a:r>
            <a:r>
              <a:rPr lang="en-US" sz="3000" b="1" dirty="0" err="1" smtClean="0">
                <a:solidFill>
                  <a:schemeClr val="accent1"/>
                </a:solidFill>
                <a:latin typeface="Bookman Old Style" pitchFamily="18" charset="0"/>
              </a:rPr>
              <a:t>atas</a:t>
            </a:r>
            <a:r>
              <a:rPr lang="en-US" sz="3000" b="1" dirty="0" smtClean="0">
                <a:solidFill>
                  <a:schemeClr val="accent1"/>
                </a:solidFill>
                <a:latin typeface="Bookman Old Style" pitchFamily="18" charset="0"/>
              </a:rPr>
              <a:t> </a:t>
            </a:r>
            <a:r>
              <a:rPr lang="en-US" sz="3000" b="1" dirty="0" err="1" smtClean="0">
                <a:solidFill>
                  <a:schemeClr val="accent1"/>
                </a:solidFill>
                <a:latin typeface="Bookman Old Style" pitchFamily="18" charset="0"/>
              </a:rPr>
              <a:t>dunia</a:t>
            </a:r>
            <a:r>
              <a:rPr lang="en-US" sz="3000" b="1" dirty="0" smtClean="0">
                <a:solidFill>
                  <a:schemeClr val="accent1"/>
                </a:solidFill>
                <a:latin typeface="Bookman Old Style" pitchFamily="18" charset="0"/>
              </a:rPr>
              <a:t> …</a:t>
            </a:r>
            <a:endParaRPr lang="en-US" sz="3000" b="1" dirty="0">
              <a:solidFill>
                <a:schemeClr val="accent1"/>
              </a:solidFill>
              <a:latin typeface="Bookman Old Style" pitchFamily="18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3251200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850">
            <a:spAutoFit/>
          </a:bodyPr>
          <a:lstStyle/>
          <a:p>
            <a:r>
              <a:rPr lang="pt-BR" sz="1100"/>
              <a:t> </a:t>
            </a:r>
            <a:endParaRPr lang="pt-BR"/>
          </a:p>
        </p:txBody>
      </p:sp>
      <p:pic>
        <p:nvPicPr>
          <p:cNvPr id="3078" name="Picture 6" descr="Vista previa de image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590800"/>
            <a:ext cx="1714500" cy="1135063"/>
          </a:xfrm>
          <a:prstGeom prst="rect">
            <a:avLst/>
          </a:prstGeom>
          <a:noFill/>
        </p:spPr>
      </p:pic>
      <p:pic>
        <p:nvPicPr>
          <p:cNvPr id="3080" name="Picture 8" descr="Jesu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352800"/>
            <a:ext cx="2743200" cy="3276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 smtClean="0">
                <a:solidFill>
                  <a:schemeClr val="bg1"/>
                </a:solidFill>
                <a:latin typeface="Bookman Old Style" pitchFamily="18" charset="0"/>
              </a:rPr>
              <a:t>Setan</a:t>
            </a:r>
            <a:r>
              <a:rPr lang="en-US" sz="4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Bookman Old Style" pitchFamily="18" charset="0"/>
              </a:rPr>
              <a:t>Menjawab</a:t>
            </a:r>
            <a:r>
              <a:rPr lang="en-US" sz="4400" b="1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:</a:t>
            </a:r>
            <a:endParaRPr lang="en-US" sz="4400" b="1" dirty="0">
              <a:solidFill>
                <a:schemeClr val="bg1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1406525"/>
            <a:ext cx="9144000" cy="5324535"/>
          </a:xfrm>
          <a:prstGeom prst="rect">
            <a:avLst/>
          </a:prstGeom>
          <a:solidFill>
            <a:srgbClr val="FF0000">
              <a:alpha val="34000"/>
            </a:srgb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b="1" dirty="0" err="1" smtClean="0">
                <a:solidFill>
                  <a:schemeClr val="bg1"/>
                </a:solidFill>
                <a:latin typeface="Bookman Old Style" pitchFamily="18" charset="0"/>
              </a:rPr>
              <a:t>Mereka</a:t>
            </a:r>
            <a:r>
              <a:rPr lang="en-US" sz="3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Bookman Old Style" pitchFamily="18" charset="0"/>
              </a:rPr>
              <a:t>menyenangkan</a:t>
            </a:r>
            <a:r>
              <a:rPr lang="en-US" sz="3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Bookman Old Style" pitchFamily="18" charset="0"/>
              </a:rPr>
              <a:t>hatiku</a:t>
            </a:r>
            <a:r>
              <a:rPr lang="en-US" sz="3400" b="1" dirty="0" smtClean="0">
                <a:solidFill>
                  <a:schemeClr val="bg1"/>
                </a:solidFill>
                <a:latin typeface="Bookman Old Style" pitchFamily="18" charset="0"/>
              </a:rPr>
              <a:t>: </a:t>
            </a:r>
            <a:r>
              <a:rPr lang="en-US" sz="3400" b="1" dirty="0" err="1" smtClean="0">
                <a:solidFill>
                  <a:schemeClr val="bg1"/>
                </a:solidFill>
                <a:latin typeface="Bookman Old Style" pitchFamily="18" charset="0"/>
              </a:rPr>
              <a:t>Mengajari</a:t>
            </a:r>
            <a:r>
              <a:rPr lang="en-US" sz="3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Bookman Old Style" pitchFamily="18" charset="0"/>
              </a:rPr>
              <a:t>mereka</a:t>
            </a:r>
            <a:r>
              <a:rPr lang="en-US" sz="3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Bookman Old Style" pitchFamily="18" charset="0"/>
              </a:rPr>
              <a:t>bagaimana</a:t>
            </a:r>
            <a:r>
              <a:rPr lang="en-US" sz="3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Bookman Old Style" pitchFamily="18" charset="0"/>
              </a:rPr>
              <a:t>membuat</a:t>
            </a:r>
            <a:r>
              <a:rPr lang="en-US" sz="3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Bookman Old Style" pitchFamily="18" charset="0"/>
              </a:rPr>
              <a:t>bom</a:t>
            </a:r>
            <a:r>
              <a:rPr lang="en-US" sz="3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Bookman Old Style" pitchFamily="18" charset="0"/>
              </a:rPr>
              <a:t>dan</a:t>
            </a:r>
            <a:r>
              <a:rPr lang="en-US" sz="3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Bookman Old Style" pitchFamily="18" charset="0"/>
              </a:rPr>
              <a:t>untuk</a:t>
            </a:r>
            <a:r>
              <a:rPr lang="en-US" sz="3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Bookman Old Style" pitchFamily="18" charset="0"/>
              </a:rPr>
              <a:t>membunuh</a:t>
            </a:r>
            <a:r>
              <a:rPr lang="en-US" sz="3400" b="1" dirty="0" smtClean="0">
                <a:solidFill>
                  <a:schemeClr val="bg1"/>
                </a:solidFill>
                <a:latin typeface="Bookman Old Style" pitchFamily="18" charset="0"/>
              </a:rPr>
              <a:t>; </a:t>
            </a:r>
            <a:r>
              <a:rPr lang="en-US" sz="3400" b="1" dirty="0" err="1" smtClean="0">
                <a:solidFill>
                  <a:schemeClr val="bg1"/>
                </a:solidFill>
                <a:latin typeface="Bookman Old Style" pitchFamily="18" charset="0"/>
              </a:rPr>
              <a:t>untuk</a:t>
            </a:r>
            <a:r>
              <a:rPr lang="en-US" sz="3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Bookman Old Style" pitchFamily="18" charset="0"/>
              </a:rPr>
              <a:t>menggunakan</a:t>
            </a:r>
            <a:r>
              <a:rPr lang="en-US" sz="3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Bookman Old Style" pitchFamily="18" charset="0"/>
              </a:rPr>
              <a:t>senjata</a:t>
            </a:r>
            <a:r>
              <a:rPr lang="en-US" sz="3400" b="1" dirty="0" smtClean="0">
                <a:solidFill>
                  <a:schemeClr val="bg1"/>
                </a:solidFill>
                <a:latin typeface="Bookman Old Style" pitchFamily="18" charset="0"/>
              </a:rPr>
              <a:t>; </a:t>
            </a:r>
            <a:r>
              <a:rPr lang="en-US" sz="3400" b="1" dirty="0" err="1" smtClean="0">
                <a:solidFill>
                  <a:schemeClr val="bg1"/>
                </a:solidFill>
                <a:latin typeface="Bookman Old Style" pitchFamily="18" charset="0"/>
              </a:rPr>
              <a:t>untuk</a:t>
            </a:r>
            <a:r>
              <a:rPr lang="en-US" sz="3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Bookman Old Style" pitchFamily="18" charset="0"/>
              </a:rPr>
              <a:t>saling</a:t>
            </a:r>
            <a:r>
              <a:rPr lang="en-US" sz="3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Bookman Old Style" pitchFamily="18" charset="0"/>
              </a:rPr>
              <a:t>membenci</a:t>
            </a:r>
            <a:r>
              <a:rPr lang="en-US" sz="3400" b="1" dirty="0" smtClean="0">
                <a:solidFill>
                  <a:schemeClr val="bg1"/>
                </a:solidFill>
                <a:latin typeface="Bookman Old Style" pitchFamily="18" charset="0"/>
              </a:rPr>
              <a:t>; </a:t>
            </a:r>
            <a:r>
              <a:rPr lang="en-US" sz="3400" b="1" dirty="0" err="1" smtClean="0">
                <a:solidFill>
                  <a:schemeClr val="bg1"/>
                </a:solidFill>
                <a:latin typeface="Bookman Old Style" pitchFamily="18" charset="0"/>
              </a:rPr>
              <a:t>merusak</a:t>
            </a:r>
            <a:r>
              <a:rPr lang="en-US" sz="3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Bookman Old Style" pitchFamily="18" charset="0"/>
              </a:rPr>
              <a:t>masa</a:t>
            </a:r>
            <a:r>
              <a:rPr lang="en-US" sz="3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Bookman Old Style" pitchFamily="18" charset="0"/>
              </a:rPr>
              <a:t>depan</a:t>
            </a:r>
            <a:r>
              <a:rPr lang="en-US" sz="3400" b="1" dirty="0" smtClean="0">
                <a:solidFill>
                  <a:schemeClr val="bg1"/>
                </a:solidFill>
                <a:latin typeface="Bookman Old Style" pitchFamily="18" charset="0"/>
              </a:rPr>
              <a:t> anak2; </a:t>
            </a:r>
            <a:r>
              <a:rPr lang="en-US" sz="3400" b="1" dirty="0" err="1" smtClean="0">
                <a:solidFill>
                  <a:schemeClr val="bg1"/>
                </a:solidFill>
                <a:latin typeface="Bookman Old Style" pitchFamily="18" charset="0"/>
              </a:rPr>
              <a:t>menunjukkan</a:t>
            </a:r>
            <a:r>
              <a:rPr lang="en-US" sz="3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Bookman Old Style" pitchFamily="18" charset="0"/>
              </a:rPr>
              <a:t>cara</a:t>
            </a:r>
            <a:r>
              <a:rPr lang="en-US" sz="3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Bookman Old Style" pitchFamily="18" charset="0"/>
              </a:rPr>
              <a:t>menggunakan</a:t>
            </a:r>
            <a:r>
              <a:rPr lang="en-US" sz="3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Bookman Old Style" pitchFamily="18" charset="0"/>
              </a:rPr>
              <a:t>narkoba</a:t>
            </a:r>
            <a:r>
              <a:rPr lang="en-US" sz="3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Bookman Old Style" pitchFamily="18" charset="0"/>
              </a:rPr>
              <a:t>kepada</a:t>
            </a:r>
            <a:r>
              <a:rPr lang="en-US" sz="3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Bookman Old Style" pitchFamily="18" charset="0"/>
              </a:rPr>
              <a:t>anak</a:t>
            </a:r>
            <a:r>
              <a:rPr lang="en-US" sz="3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Bookman Old Style" pitchFamily="18" charset="0"/>
              </a:rPr>
              <a:t>muda</a:t>
            </a:r>
            <a:r>
              <a:rPr lang="en-US" sz="3400" b="1" dirty="0" smtClean="0">
                <a:solidFill>
                  <a:schemeClr val="bg1"/>
                </a:solidFill>
                <a:latin typeface="Bookman Old Style" pitchFamily="18" charset="0"/>
              </a:rPr>
              <a:t>; </a:t>
            </a:r>
            <a:r>
              <a:rPr lang="en-US" sz="3400" b="1" dirty="0" err="1" smtClean="0">
                <a:solidFill>
                  <a:schemeClr val="bg1"/>
                </a:solidFill>
                <a:latin typeface="Bookman Old Style" pitchFamily="18" charset="0"/>
              </a:rPr>
              <a:t>untuk</a:t>
            </a:r>
            <a:r>
              <a:rPr lang="en-US" sz="3400" b="1" dirty="0" smtClean="0">
                <a:solidFill>
                  <a:schemeClr val="bg1"/>
                </a:solidFill>
                <a:latin typeface="Bookman Old Style" pitchFamily="18" charset="0"/>
              </a:rPr>
              <a:t> mabuk-2an, </a:t>
            </a:r>
            <a:r>
              <a:rPr lang="en-US" sz="3400" b="1" dirty="0" err="1" smtClean="0">
                <a:solidFill>
                  <a:schemeClr val="bg1"/>
                </a:solidFill>
                <a:latin typeface="Bookman Old Style" pitchFamily="18" charset="0"/>
              </a:rPr>
              <a:t>untuk</a:t>
            </a:r>
            <a:r>
              <a:rPr lang="en-US" sz="3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Bookman Old Style" pitchFamily="18" charset="0"/>
              </a:rPr>
              <a:t>berdusta</a:t>
            </a:r>
            <a:r>
              <a:rPr lang="en-US" sz="3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Bookman Old Style" pitchFamily="18" charset="0"/>
              </a:rPr>
              <a:t>dan</a:t>
            </a:r>
            <a:r>
              <a:rPr lang="en-US" sz="3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Bookman Old Style" pitchFamily="18" charset="0"/>
              </a:rPr>
              <a:t>melakukan</a:t>
            </a:r>
            <a:r>
              <a:rPr lang="en-US" sz="3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Bookman Old Style" pitchFamily="18" charset="0"/>
              </a:rPr>
              <a:t>segala</a:t>
            </a:r>
            <a:r>
              <a:rPr lang="en-US" sz="3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Bookman Old Style" pitchFamily="18" charset="0"/>
              </a:rPr>
              <a:t>sesuatu</a:t>
            </a:r>
            <a:r>
              <a:rPr lang="en-US" sz="3400" b="1" dirty="0" smtClean="0">
                <a:solidFill>
                  <a:schemeClr val="bg1"/>
                </a:solidFill>
                <a:latin typeface="Bookman Old Style" pitchFamily="18" charset="0"/>
              </a:rPr>
              <a:t> yang </a:t>
            </a:r>
            <a:r>
              <a:rPr lang="en-US" sz="3400" b="1" dirty="0" err="1" smtClean="0">
                <a:solidFill>
                  <a:schemeClr val="bg1"/>
                </a:solidFill>
                <a:latin typeface="Bookman Old Style" pitchFamily="18" charset="0"/>
              </a:rPr>
              <a:t>dilarang</a:t>
            </a:r>
            <a:r>
              <a:rPr lang="en-US" sz="3400" b="1" dirty="0" smtClean="0">
                <a:solidFill>
                  <a:schemeClr val="bg1"/>
                </a:solidFill>
                <a:latin typeface="Bookman Old Style" pitchFamily="18" charset="0"/>
              </a:rPr>
              <a:t> …</a:t>
            </a:r>
            <a:endParaRPr lang="en-US" sz="3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Saya</a:t>
            </a:r>
            <a:r>
              <a:rPr lang="en-US" sz="36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sangat</a:t>
            </a:r>
            <a:r>
              <a:rPr lang="en-US" sz="36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senang</a:t>
            </a:r>
            <a:r>
              <a:rPr lang="en-US" sz="36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dengan</a:t>
            </a:r>
            <a:r>
              <a:rPr lang="en-US" sz="36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semua</a:t>
            </a:r>
            <a:r>
              <a:rPr lang="en-US" sz="36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hal</a:t>
            </a:r>
            <a:r>
              <a:rPr lang="en-US" sz="36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tersebut</a:t>
            </a:r>
            <a:r>
              <a:rPr lang="en-US" sz="36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!</a:t>
            </a:r>
            <a:endParaRPr lang="en-US" sz="3600" b="1" dirty="0">
              <a:solidFill>
                <a:srgbClr val="FFFF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5131" name="Picture 11" descr="1127768011violenc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2286000"/>
            <a:ext cx="1703388" cy="2228850"/>
          </a:xfrm>
          <a:prstGeom prst="rect">
            <a:avLst/>
          </a:prstGeom>
          <a:noFill/>
        </p:spPr>
      </p:pic>
      <p:pic>
        <p:nvPicPr>
          <p:cNvPr id="5133" name="Picture 13" descr="drogadictos_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572000"/>
            <a:ext cx="2286000" cy="2133600"/>
          </a:xfrm>
          <a:prstGeom prst="rect">
            <a:avLst/>
          </a:prstGeom>
          <a:noFill/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608263" y="303213"/>
            <a:ext cx="3929062" cy="6251575"/>
            <a:chOff x="0" y="3938"/>
            <a:chExt cx="2475" cy="3938"/>
          </a:xfrm>
        </p:grpSpPr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0" y="3938"/>
              <a:ext cx="2475" cy="3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0" y="3938"/>
              <a:ext cx="2475" cy="1613"/>
              <a:chOff x="0" y="5119"/>
              <a:chExt cx="2475" cy="1613"/>
            </a:xfrm>
          </p:grpSpPr>
          <p:sp>
            <p:nvSpPr>
              <p:cNvPr id="5135" name="Rectangle 15"/>
              <p:cNvSpPr>
                <a:spLocks noChangeArrowheads="1"/>
              </p:cNvSpPr>
              <p:nvPr/>
            </p:nvSpPr>
            <p:spPr bwMode="auto">
              <a:xfrm>
                <a:off x="0" y="5119"/>
                <a:ext cx="2475" cy="1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36" name="Rectangle 16"/>
              <p:cNvSpPr>
                <a:spLocks noChangeArrowheads="1"/>
              </p:cNvSpPr>
              <p:nvPr/>
            </p:nvSpPr>
            <p:spPr bwMode="auto">
              <a:xfrm>
                <a:off x="0" y="5119"/>
                <a:ext cx="2171" cy="1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pt-BR"/>
                  <a:t>  </a:t>
                </a:r>
                <a:r>
                  <a:rPr lang="pt-BR" sz="14400"/>
                  <a:t> </a:t>
                </a:r>
                <a:r>
                  <a:rPr lang="pt-BR"/>
                  <a:t>                          </a:t>
                </a:r>
              </a:p>
              <a:p>
                <a:pPr algn="ctr" eaLnBrk="0" hangingPunct="0"/>
                <a:endParaRPr lang="pt-BR"/>
              </a:p>
            </p:txBody>
          </p:sp>
        </p:grpSp>
      </p:grpSp>
      <p:pic>
        <p:nvPicPr>
          <p:cNvPr id="5137" name="Picture 17" descr="drogas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4800600"/>
            <a:ext cx="2209800" cy="2057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1361</Words>
  <Application>Microsoft Office PowerPoint</Application>
  <PresentationFormat>On-screen Show (4:3)</PresentationFormat>
  <Paragraphs>101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Office Theme</vt:lpstr>
      <vt:lpstr>CorelDRAW!</vt:lpstr>
      <vt:lpstr>Microsoft ClipArt 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Keluaran  20: 3-17</vt:lpstr>
      <vt:lpstr>PowerPoint Presentation</vt:lpstr>
      <vt:lpstr>Apa  yang terjadi bila semua manusia menurut hukum Allah?</vt:lpstr>
      <vt:lpstr>DUNIA AKAN MENJADI TEMPAT YANG PENUH DAMAI!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Doloksaribu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Amazing Facts Bible Study Guide</dc:title>
  <dc:subject>Pelajaran 26: Kasih Yang Mengubahkan</dc:subject>
  <dc:creator>Pdtm. Yohanes Verdianto Doloksaribu, M.A.</dc:creator>
  <cp:lastModifiedBy>HP</cp:lastModifiedBy>
  <cp:revision>17</cp:revision>
  <dcterms:created xsi:type="dcterms:W3CDTF">2009-07-28T01:50:53Z</dcterms:created>
  <dcterms:modified xsi:type="dcterms:W3CDTF">2022-02-28T05:31:08Z</dcterms:modified>
</cp:coreProperties>
</file>