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9" r:id="rId3"/>
    <p:sldId id="310" r:id="rId4"/>
    <p:sldId id="311" r:id="rId5"/>
    <p:sldId id="312" r:id="rId6"/>
    <p:sldId id="313" r:id="rId7"/>
    <p:sldId id="314" r:id="rId8"/>
    <p:sldId id="315" r:id="rId9"/>
    <p:sldId id="316" r:id="rId10"/>
    <p:sldId id="317" r:id="rId11"/>
    <p:sldId id="318" r:id="rId12"/>
    <p:sldId id="319" r:id="rId13"/>
    <p:sldId id="292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86" r:id="rId25"/>
    <p:sldId id="287" r:id="rId26"/>
    <p:sldId id="288" r:id="rId27"/>
    <p:sldId id="289" r:id="rId28"/>
    <p:sldId id="291" r:id="rId29"/>
    <p:sldId id="336" r:id="rId30"/>
    <p:sldId id="337" r:id="rId31"/>
    <p:sldId id="338" r:id="rId32"/>
    <p:sldId id="339" r:id="rId33"/>
    <p:sldId id="340" r:id="rId34"/>
    <p:sldId id="341" r:id="rId35"/>
    <p:sldId id="342" r:id="rId36"/>
    <p:sldId id="343" r:id="rId37"/>
    <p:sldId id="344" r:id="rId38"/>
    <p:sldId id="345" r:id="rId39"/>
    <p:sldId id="346" r:id="rId40"/>
    <p:sldId id="347" r:id="rId41"/>
    <p:sldId id="348" r:id="rId42"/>
    <p:sldId id="320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35" r:id="rId60"/>
    <p:sldId id="321" r:id="rId61"/>
    <p:sldId id="322" r:id="rId62"/>
    <p:sldId id="323" r:id="rId63"/>
    <p:sldId id="324" r:id="rId64"/>
    <p:sldId id="325" r:id="rId65"/>
    <p:sldId id="326" r:id="rId66"/>
    <p:sldId id="327" r:id="rId67"/>
    <p:sldId id="328" r:id="rId68"/>
    <p:sldId id="329" r:id="rId69"/>
    <p:sldId id="330" r:id="rId70"/>
    <p:sldId id="331" r:id="rId71"/>
    <p:sldId id="332" r:id="rId72"/>
    <p:sldId id="333" r:id="rId73"/>
    <p:sldId id="334" r:id="rId74"/>
    <p:sldId id="349" r:id="rId7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24AB6"/>
    <a:srgbClr val="A5412D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55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Relationship Id="rId4" Type="http://schemas.openxmlformats.org/officeDocument/2006/relationships/image" Target="../media/image2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6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DE982-AB4A-45BB-B25D-4CCAAC842662}" type="datetimeFigureOut">
              <a:rPr lang="en-US" smtClean="0"/>
              <a:t>11/29/2009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F675-6B89-473B-9D1A-C9E9E416F4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DE982-AB4A-45BB-B25D-4CCAAC842662}" type="datetimeFigureOut">
              <a:rPr lang="en-US" smtClean="0"/>
              <a:t>11/29/2009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F675-6B89-473B-9D1A-C9E9E416F4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DE982-AB4A-45BB-B25D-4CCAAC842662}" type="datetimeFigureOut">
              <a:rPr lang="en-US" smtClean="0"/>
              <a:t>11/29/2009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F675-6B89-473B-9D1A-C9E9E416F4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DE982-AB4A-45BB-B25D-4CCAAC842662}" type="datetimeFigureOut">
              <a:rPr lang="en-US" smtClean="0"/>
              <a:t>11/29/2009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F675-6B89-473B-9D1A-C9E9E416F4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DE982-AB4A-45BB-B25D-4CCAAC842662}" type="datetimeFigureOut">
              <a:rPr lang="en-US" smtClean="0"/>
              <a:t>11/29/2009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F675-6B89-473B-9D1A-C9E9E416F4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DE982-AB4A-45BB-B25D-4CCAAC842662}" type="datetimeFigureOut">
              <a:rPr lang="en-US" smtClean="0"/>
              <a:t>11/29/2009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F675-6B89-473B-9D1A-C9E9E416F4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DE982-AB4A-45BB-B25D-4CCAAC842662}" type="datetimeFigureOut">
              <a:rPr lang="en-US" smtClean="0"/>
              <a:t>11/29/2009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F675-6B89-473B-9D1A-C9E9E416F4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DE982-AB4A-45BB-B25D-4CCAAC842662}" type="datetimeFigureOut">
              <a:rPr lang="en-US" smtClean="0"/>
              <a:t>11/29/2009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F675-6B89-473B-9D1A-C9E9E416F4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DE982-AB4A-45BB-B25D-4CCAAC842662}" type="datetimeFigureOut">
              <a:rPr lang="en-US" smtClean="0"/>
              <a:t>11/29/2009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F675-6B89-473B-9D1A-C9E9E416F4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DE982-AB4A-45BB-B25D-4CCAAC842662}" type="datetimeFigureOut">
              <a:rPr lang="en-US" smtClean="0"/>
              <a:t>11/29/2009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F675-6B89-473B-9D1A-C9E9E416F4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DE982-AB4A-45BB-B25D-4CCAAC842662}" type="datetimeFigureOut">
              <a:rPr lang="en-US" smtClean="0"/>
              <a:t>11/29/2009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F675-6B89-473B-9D1A-C9E9E416F4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DE982-AB4A-45BB-B25D-4CCAAC842662}" type="datetimeFigureOut">
              <a:rPr lang="en-US" smtClean="0"/>
              <a:t>11/29/2009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CBF675-6B89-473B-9D1A-C9E9E416F4F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23.png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4.jpeg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png"/><Relationship Id="rId4" Type="http://schemas.openxmlformats.org/officeDocument/2006/relationships/image" Target="../media/image7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29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37"/>
          <p:cNvSpPr>
            <a:spLocks noChangeArrowheads="1" noChangeShapeType="1" noTextEdit="1"/>
          </p:cNvSpPr>
          <p:nvPr/>
        </p:nvSpPr>
        <p:spPr bwMode="auto">
          <a:xfrm>
            <a:off x="304800" y="228600"/>
            <a:ext cx="49530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APAKAH TUHAN MENGUNAKAN</a:t>
            </a:r>
            <a:endParaRPr lang="en-US" sz="2400" kern="10" dirty="0">
              <a:ln w="12700">
                <a:solidFill>
                  <a:schemeClr val="tx1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 Black"/>
            </a:endParaRPr>
          </a:p>
        </p:txBody>
      </p:sp>
      <p:sp>
        <p:nvSpPr>
          <p:cNvPr id="5" name="WordArt 19"/>
          <p:cNvSpPr>
            <a:spLocks noChangeArrowheads="1" noChangeShapeType="1" noTextEdit="1"/>
          </p:cNvSpPr>
          <p:nvPr/>
        </p:nvSpPr>
        <p:spPr bwMode="auto">
          <a:xfrm>
            <a:off x="914400" y="1219200"/>
            <a:ext cx="2895600" cy="9144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2400" kern="10" dirty="0" smtClean="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PERAMAL</a:t>
            </a:r>
            <a:endParaRPr lang="en-US" sz="2400" kern="10" dirty="0">
              <a:ln w="9525">
                <a:solidFill>
                  <a:schemeClr val="accent2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Impac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80" name="Object 16"/>
          <p:cNvGraphicFramePr>
            <a:graphicFrameLocks noChangeAspect="1"/>
          </p:cNvGraphicFramePr>
          <p:nvPr/>
        </p:nvGraphicFramePr>
        <p:xfrm>
          <a:off x="2916238" y="4349750"/>
          <a:ext cx="3384550" cy="2535238"/>
        </p:xfrm>
        <a:graphic>
          <a:graphicData uri="http://schemas.openxmlformats.org/presentationml/2006/ole">
            <p:oleObj spid="_x0000_s2050" name="PHOTO-PAINT" r:id="rId4" imgW="3390476" imgH="2539683" progId="">
              <p:embed/>
            </p:oleObj>
          </a:graphicData>
        </a:graphic>
      </p:graphicFrame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2590800" y="0"/>
            <a:ext cx="4103688" cy="3000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 dirty="0" smtClean="0"/>
              <a:t>Dari </a:t>
            </a:r>
            <a:r>
              <a:rPr lang="en-GB" b="1" dirty="0" err="1" smtClean="0"/>
              <a:t>padang</a:t>
            </a:r>
            <a:r>
              <a:rPr lang="en-GB" b="1" dirty="0" smtClean="0"/>
              <a:t> </a:t>
            </a:r>
            <a:r>
              <a:rPr lang="en-GB" b="1" dirty="0" err="1" smtClean="0"/>
              <a:t>gurun</a:t>
            </a:r>
            <a:r>
              <a:rPr lang="en-GB" b="1" dirty="0" smtClean="0"/>
              <a:t> </a:t>
            </a:r>
            <a:r>
              <a:rPr lang="en-GB" b="1" dirty="0" err="1" smtClean="0"/>
              <a:t>Midian</a:t>
            </a:r>
            <a:r>
              <a:rPr lang="en-GB" b="1" dirty="0" smtClean="0"/>
              <a:t> </a:t>
            </a:r>
            <a:r>
              <a:rPr lang="en-GB" b="1" dirty="0" err="1" smtClean="0"/>
              <a:t>sampai</a:t>
            </a:r>
            <a:r>
              <a:rPr lang="en-GB" b="1" dirty="0" smtClean="0"/>
              <a:t> </a:t>
            </a:r>
            <a:r>
              <a:rPr lang="en-GB" b="1" dirty="0" err="1" smtClean="0"/>
              <a:t>ke</a:t>
            </a:r>
            <a:r>
              <a:rPr lang="en-GB" b="1" dirty="0" smtClean="0"/>
              <a:t> </a:t>
            </a:r>
            <a:r>
              <a:rPr lang="en-GB" b="1" dirty="0" err="1" smtClean="0"/>
              <a:t>Babilon</a:t>
            </a:r>
            <a:r>
              <a:rPr lang="en-GB" b="1" dirty="0" smtClean="0"/>
              <a:t>, </a:t>
            </a:r>
            <a:r>
              <a:rPr lang="en-GB" b="1" dirty="0" err="1" smtClean="0"/>
              <a:t>Alkitab</a:t>
            </a:r>
            <a:r>
              <a:rPr lang="en-GB" b="1" dirty="0" smtClean="0"/>
              <a:t> </a:t>
            </a:r>
            <a:r>
              <a:rPr lang="en-GB" b="1" dirty="0" err="1" smtClean="0"/>
              <a:t>telah</a:t>
            </a:r>
            <a:r>
              <a:rPr lang="en-GB" b="1" dirty="0" smtClean="0"/>
              <a:t> </a:t>
            </a:r>
            <a:r>
              <a:rPr lang="en-GB" b="1" dirty="0" err="1" smtClean="0"/>
              <a:t>ditulis</a:t>
            </a:r>
            <a:r>
              <a:rPr lang="en-GB" b="1" dirty="0" smtClean="0"/>
              <a:t> </a:t>
            </a:r>
            <a:r>
              <a:rPr lang="en-GB" b="1" dirty="0" err="1" smtClean="0"/>
              <a:t>di</a:t>
            </a:r>
            <a:r>
              <a:rPr lang="en-GB" b="1" dirty="0" smtClean="0"/>
              <a:t> </a:t>
            </a:r>
            <a:r>
              <a:rPr lang="en-GB" b="1" dirty="0" err="1" smtClean="0"/>
              <a:t>berbagai</a:t>
            </a:r>
            <a:r>
              <a:rPr lang="en-GB" b="1" dirty="0" smtClean="0"/>
              <a:t> </a:t>
            </a:r>
            <a:r>
              <a:rPr lang="en-GB" b="1" dirty="0" err="1" smtClean="0"/>
              <a:t>tempat</a:t>
            </a:r>
            <a:r>
              <a:rPr lang="en-GB" b="1" dirty="0" smtClean="0"/>
              <a:t> </a:t>
            </a:r>
            <a:r>
              <a:rPr lang="en-GB" b="1" dirty="0" err="1" smtClean="0"/>
              <a:t>dan</a:t>
            </a:r>
            <a:r>
              <a:rPr lang="en-GB" b="1" dirty="0" smtClean="0"/>
              <a:t> </a:t>
            </a:r>
            <a:r>
              <a:rPr lang="en-GB" b="1" dirty="0" err="1" smtClean="0"/>
              <a:t>waktu</a:t>
            </a:r>
            <a:r>
              <a:rPr lang="en-GB" b="1" dirty="0" smtClean="0"/>
              <a:t>.</a:t>
            </a:r>
            <a:endParaRPr lang="es-ES" b="1" dirty="0"/>
          </a:p>
          <a:p>
            <a:pPr>
              <a:spcBef>
                <a:spcPct val="50000"/>
              </a:spcBef>
            </a:pPr>
            <a:r>
              <a:rPr lang="en-GB" b="1" dirty="0" err="1" smtClean="0"/>
              <a:t>Itu</a:t>
            </a:r>
            <a:r>
              <a:rPr lang="en-GB" b="1" dirty="0" smtClean="0"/>
              <a:t> </a:t>
            </a:r>
            <a:r>
              <a:rPr lang="en-GB" b="1" dirty="0" err="1" smtClean="0"/>
              <a:t>ditulis</a:t>
            </a:r>
            <a:r>
              <a:rPr lang="en-GB" b="1" dirty="0" smtClean="0"/>
              <a:t> </a:t>
            </a:r>
            <a:r>
              <a:rPr lang="en-GB" b="1" dirty="0" err="1" smtClean="0"/>
              <a:t>oleh</a:t>
            </a:r>
            <a:r>
              <a:rPr lang="en-GB" b="1" dirty="0" smtClean="0"/>
              <a:t> </a:t>
            </a:r>
            <a:r>
              <a:rPr lang="en-GB" b="1" dirty="0" err="1" smtClean="0"/>
              <a:t>beraneka</a:t>
            </a:r>
            <a:r>
              <a:rPr lang="en-GB" b="1" dirty="0" smtClean="0"/>
              <a:t> </a:t>
            </a:r>
            <a:r>
              <a:rPr lang="en-GB" b="1" dirty="0" err="1" smtClean="0"/>
              <a:t>ragam</a:t>
            </a:r>
            <a:r>
              <a:rPr lang="en-GB" b="1" dirty="0" smtClean="0"/>
              <a:t> </a:t>
            </a:r>
            <a:r>
              <a:rPr lang="en-GB" b="1" dirty="0" err="1" smtClean="0"/>
              <a:t>orang</a:t>
            </a:r>
            <a:r>
              <a:rPr lang="en-GB" b="1" dirty="0" smtClean="0"/>
              <a:t>: Raja yang </a:t>
            </a:r>
            <a:r>
              <a:rPr lang="en-GB" b="1" dirty="0" err="1" smtClean="0"/>
              <a:t>bijaksana</a:t>
            </a:r>
            <a:r>
              <a:rPr lang="en-GB" b="1" dirty="0" smtClean="0"/>
              <a:t>, </a:t>
            </a:r>
            <a:r>
              <a:rPr lang="en-GB" b="1" dirty="0" err="1" smtClean="0"/>
              <a:t>Peternak</a:t>
            </a:r>
            <a:r>
              <a:rPr lang="en-GB" b="1" dirty="0" smtClean="0"/>
              <a:t> yang </a:t>
            </a:r>
            <a:r>
              <a:rPr lang="en-GB" b="1" dirty="0" err="1" smtClean="0"/>
              <a:t>tidak</a:t>
            </a:r>
            <a:r>
              <a:rPr lang="en-GB" b="1" dirty="0" smtClean="0"/>
              <a:t> </a:t>
            </a:r>
            <a:r>
              <a:rPr lang="en-GB" b="1" dirty="0" err="1" smtClean="0"/>
              <a:t>berbudaya</a:t>
            </a:r>
            <a:r>
              <a:rPr lang="en-GB" b="1" dirty="0" smtClean="0"/>
              <a:t>, </a:t>
            </a:r>
            <a:r>
              <a:rPr lang="en-GB" b="1" dirty="0" err="1" smtClean="0"/>
              <a:t>Nelayan</a:t>
            </a:r>
            <a:r>
              <a:rPr lang="en-GB" b="1" dirty="0" smtClean="0"/>
              <a:t>, Imam, </a:t>
            </a:r>
            <a:r>
              <a:rPr lang="en-GB" b="1" dirty="0" err="1" smtClean="0"/>
              <a:t>Bangsawan</a:t>
            </a:r>
            <a:r>
              <a:rPr lang="en-GB" b="1" dirty="0" smtClean="0"/>
              <a:t>. </a:t>
            </a:r>
            <a:r>
              <a:rPr lang="en-GB" b="1" dirty="0" err="1" smtClean="0"/>
              <a:t>Bahkan</a:t>
            </a:r>
            <a:r>
              <a:rPr lang="en-GB" b="1" dirty="0" smtClean="0"/>
              <a:t> raja </a:t>
            </a:r>
            <a:r>
              <a:rPr lang="en-GB" b="1" dirty="0" err="1" smtClean="0"/>
              <a:t>kafir</a:t>
            </a:r>
            <a:r>
              <a:rPr lang="en-GB" b="1" dirty="0" smtClean="0"/>
              <a:t> </a:t>
            </a:r>
            <a:r>
              <a:rPr lang="en-GB" b="1" dirty="0" err="1" smtClean="0"/>
              <a:t>menulis</a:t>
            </a:r>
            <a:r>
              <a:rPr lang="en-GB" b="1" dirty="0" smtClean="0"/>
              <a:t> </a:t>
            </a:r>
            <a:r>
              <a:rPr lang="en-GB" b="1" dirty="0" err="1" smtClean="0"/>
              <a:t>tentang</a:t>
            </a:r>
            <a:r>
              <a:rPr lang="en-GB" b="1" dirty="0" smtClean="0"/>
              <a:t> </a:t>
            </a:r>
            <a:r>
              <a:rPr lang="en-GB" b="1" dirty="0" err="1" smtClean="0"/>
              <a:t>pengakuannya</a:t>
            </a:r>
            <a:r>
              <a:rPr lang="en-GB" b="1" dirty="0" smtClean="0"/>
              <a:t> </a:t>
            </a:r>
            <a:r>
              <a:rPr lang="en-GB" b="1" dirty="0" err="1" smtClean="0"/>
              <a:t>terhadap</a:t>
            </a:r>
            <a:r>
              <a:rPr lang="en-GB" b="1" dirty="0" smtClean="0"/>
              <a:t> </a:t>
            </a:r>
            <a:r>
              <a:rPr lang="en-GB" b="1" dirty="0" err="1" smtClean="0"/>
              <a:t>kuasa</a:t>
            </a:r>
            <a:r>
              <a:rPr lang="en-GB" b="1" dirty="0" smtClean="0"/>
              <a:t> Allah.</a:t>
            </a:r>
            <a:endParaRPr lang="es-ES" b="1" dirty="0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3305175"/>
            <a:ext cx="9144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b="1" dirty="0" err="1" smtClean="0"/>
              <a:t>Mengesampingkan</a:t>
            </a:r>
            <a:r>
              <a:rPr lang="en-GB" b="1" dirty="0" smtClean="0"/>
              <a:t> </a:t>
            </a:r>
            <a:r>
              <a:rPr lang="en-GB" b="1" dirty="0" err="1" smtClean="0"/>
              <a:t>para</a:t>
            </a:r>
            <a:r>
              <a:rPr lang="en-GB" b="1" dirty="0" smtClean="0"/>
              <a:t> </a:t>
            </a:r>
            <a:r>
              <a:rPr lang="en-GB" b="1" dirty="0" err="1" smtClean="0"/>
              <a:t>penulis</a:t>
            </a:r>
            <a:r>
              <a:rPr lang="en-GB" b="1" dirty="0" smtClean="0"/>
              <a:t>, </a:t>
            </a:r>
            <a:r>
              <a:rPr lang="en-GB" b="1" dirty="0" err="1" smtClean="0"/>
              <a:t>tempat</a:t>
            </a:r>
            <a:r>
              <a:rPr lang="en-GB" b="1" dirty="0" smtClean="0"/>
              <a:t> </a:t>
            </a:r>
            <a:r>
              <a:rPr lang="en-GB" b="1" dirty="0" err="1" smtClean="0"/>
              <a:t>dan</a:t>
            </a:r>
            <a:r>
              <a:rPr lang="en-GB" b="1" dirty="0" smtClean="0"/>
              <a:t> </a:t>
            </a:r>
            <a:r>
              <a:rPr lang="en-GB" b="1" dirty="0" err="1" smtClean="0"/>
              <a:t>waktunya</a:t>
            </a:r>
            <a:r>
              <a:rPr lang="en-GB" b="1" dirty="0" smtClean="0"/>
              <a:t>, </a:t>
            </a:r>
            <a:r>
              <a:rPr lang="en-GB" b="1" dirty="0" err="1" smtClean="0"/>
              <a:t>kesatuan</a:t>
            </a:r>
            <a:r>
              <a:rPr lang="en-GB" b="1" dirty="0" smtClean="0"/>
              <a:t> </a:t>
            </a:r>
            <a:r>
              <a:rPr lang="en-GB" b="1" dirty="0" err="1" smtClean="0"/>
              <a:t>Alkitab</a:t>
            </a:r>
            <a:r>
              <a:rPr lang="en-GB" b="1" dirty="0" smtClean="0"/>
              <a:t> </a:t>
            </a:r>
            <a:r>
              <a:rPr lang="en-GB" b="1" dirty="0" err="1" smtClean="0"/>
              <a:t>sangat</a:t>
            </a:r>
            <a:r>
              <a:rPr lang="en-GB" b="1" dirty="0" smtClean="0"/>
              <a:t> </a:t>
            </a:r>
            <a:r>
              <a:rPr lang="en-GB" b="1" dirty="0" err="1" smtClean="0"/>
              <a:t>mengagumkan</a:t>
            </a:r>
            <a:r>
              <a:rPr lang="en-GB" b="1" dirty="0" smtClean="0"/>
              <a:t>. </a:t>
            </a:r>
            <a:r>
              <a:rPr lang="en-GB" b="1" dirty="0" err="1" smtClean="0"/>
              <a:t>Tak</a:t>
            </a:r>
            <a:r>
              <a:rPr lang="en-GB" b="1" dirty="0" smtClean="0"/>
              <a:t> </a:t>
            </a:r>
            <a:r>
              <a:rPr lang="en-GB" b="1" dirty="0" err="1" smtClean="0"/>
              <a:t>seorangpun</a:t>
            </a:r>
            <a:r>
              <a:rPr lang="en-GB" b="1" dirty="0" smtClean="0"/>
              <a:t> </a:t>
            </a:r>
            <a:r>
              <a:rPr lang="en-GB" b="1" dirty="0" err="1" smtClean="0"/>
              <a:t>dapat</a:t>
            </a:r>
            <a:r>
              <a:rPr lang="en-GB" b="1" dirty="0" smtClean="0"/>
              <a:t> </a:t>
            </a:r>
            <a:r>
              <a:rPr lang="en-GB" b="1" dirty="0" err="1" smtClean="0"/>
              <a:t>menyangkal</a:t>
            </a:r>
            <a:r>
              <a:rPr lang="en-GB" b="1" dirty="0" smtClean="0"/>
              <a:t> </a:t>
            </a:r>
            <a:r>
              <a:rPr lang="en-GB" b="1" dirty="0" err="1" smtClean="0"/>
              <a:t>bahwa</a:t>
            </a:r>
            <a:r>
              <a:rPr lang="en-GB" b="1" dirty="0" smtClean="0"/>
              <a:t> </a:t>
            </a:r>
            <a:r>
              <a:rPr lang="en-GB" b="1" dirty="0" err="1" smtClean="0"/>
              <a:t>Penulisnya</a:t>
            </a:r>
            <a:r>
              <a:rPr lang="en-GB" b="1" dirty="0" smtClean="0"/>
              <a:t> </a:t>
            </a:r>
            <a:r>
              <a:rPr lang="en-GB" b="1" dirty="0" err="1" smtClean="0"/>
              <a:t>mengilhami</a:t>
            </a:r>
            <a:r>
              <a:rPr lang="en-GB" b="1" dirty="0" smtClean="0"/>
              <a:t> </a:t>
            </a:r>
            <a:r>
              <a:rPr lang="en-GB" b="1" dirty="0" err="1" smtClean="0"/>
              <a:t>para</a:t>
            </a:r>
            <a:r>
              <a:rPr lang="en-GB" b="1" dirty="0" smtClean="0"/>
              <a:t> </a:t>
            </a:r>
            <a:r>
              <a:rPr lang="en-GB" b="1" dirty="0" err="1" smtClean="0"/>
              <a:t>penulis</a:t>
            </a:r>
            <a:r>
              <a:rPr lang="en-GB" b="1" dirty="0" smtClean="0"/>
              <a:t> </a:t>
            </a:r>
            <a:r>
              <a:rPr lang="en-GB" b="1" dirty="0" err="1" smtClean="0"/>
              <a:t>dan</a:t>
            </a:r>
            <a:r>
              <a:rPr lang="en-GB" b="1" dirty="0" smtClean="0"/>
              <a:t> </a:t>
            </a:r>
            <a:r>
              <a:rPr lang="en-GB" b="1" dirty="0" err="1" smtClean="0"/>
              <a:t>menjaganya</a:t>
            </a:r>
            <a:r>
              <a:rPr lang="en-GB" b="1" dirty="0" smtClean="0"/>
              <a:t> </a:t>
            </a:r>
            <a:r>
              <a:rPr lang="en-GB" b="1" dirty="0" err="1" smtClean="0"/>
              <a:t>sampai</a:t>
            </a:r>
            <a:r>
              <a:rPr lang="en-GB" b="1" dirty="0" smtClean="0"/>
              <a:t> </a:t>
            </a:r>
            <a:r>
              <a:rPr lang="en-GB" b="1" dirty="0" err="1" smtClean="0"/>
              <a:t>sekarang</a:t>
            </a:r>
            <a:r>
              <a:rPr lang="en-GB" b="1" dirty="0" smtClean="0"/>
              <a:t>.</a:t>
            </a:r>
            <a:endParaRPr lang="es-ES" b="1" dirty="0"/>
          </a:p>
        </p:txBody>
      </p:sp>
      <p:pic>
        <p:nvPicPr>
          <p:cNvPr id="11277" name="Picture 13" descr="nuevo-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875" y="0"/>
            <a:ext cx="2540000" cy="3098800"/>
          </a:xfrm>
          <a:prstGeom prst="rect">
            <a:avLst/>
          </a:prstGeom>
          <a:noFill/>
        </p:spPr>
      </p:pic>
      <p:graphicFrame>
        <p:nvGraphicFramePr>
          <p:cNvPr id="11278" name="Object 14"/>
          <p:cNvGraphicFramePr>
            <a:graphicFrameLocks noChangeAspect="1"/>
          </p:cNvGraphicFramePr>
          <p:nvPr/>
        </p:nvGraphicFramePr>
        <p:xfrm>
          <a:off x="6732588" y="0"/>
          <a:ext cx="2416175" cy="3141663"/>
        </p:xfrm>
        <a:graphic>
          <a:graphicData uri="http://schemas.openxmlformats.org/presentationml/2006/ole">
            <p:oleObj spid="_x0000_s2051" name="PHOTO-PAINT" r:id="rId6" imgW="2539683" imgH="3301587" progId="">
              <p:embed/>
            </p:oleObj>
          </a:graphicData>
        </a:graphic>
      </p:graphicFrame>
      <p:graphicFrame>
        <p:nvGraphicFramePr>
          <p:cNvPr id="11279" name="Object 15"/>
          <p:cNvGraphicFramePr>
            <a:graphicFrameLocks noChangeAspect="1"/>
          </p:cNvGraphicFramePr>
          <p:nvPr/>
        </p:nvGraphicFramePr>
        <p:xfrm>
          <a:off x="-36513" y="4344988"/>
          <a:ext cx="3390901" cy="2540000"/>
        </p:xfrm>
        <a:graphic>
          <a:graphicData uri="http://schemas.openxmlformats.org/presentationml/2006/ole">
            <p:oleObj spid="_x0000_s2052" name="PHOTO-PAINT" r:id="rId7" imgW="3390476" imgH="2539683" progId="">
              <p:embed/>
            </p:oleObj>
          </a:graphicData>
        </a:graphic>
      </p:graphicFrame>
      <p:graphicFrame>
        <p:nvGraphicFramePr>
          <p:cNvPr id="11281" name="Object 17"/>
          <p:cNvGraphicFramePr>
            <a:graphicFrameLocks noChangeAspect="1"/>
          </p:cNvGraphicFramePr>
          <p:nvPr/>
        </p:nvGraphicFramePr>
        <p:xfrm>
          <a:off x="5753100" y="4344988"/>
          <a:ext cx="3390900" cy="2540000"/>
        </p:xfrm>
        <a:graphic>
          <a:graphicData uri="http://schemas.openxmlformats.org/presentationml/2006/ole">
            <p:oleObj spid="_x0000_s2053" name="PHOTO-PAINT" r:id="rId8" imgW="3390476" imgH="2539683" progId="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11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 build="p"/>
      <p:bldP spid="1127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Allah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memilih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sarana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oleh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mana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Dia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dapat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berkomunikasi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dengan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umat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manusia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 yang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telah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jatuh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melalui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alam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,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hati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nurani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,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para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nabi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dan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Firman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 yang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tertulis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. Dan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itu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semua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merujuk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kepada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wahyu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agung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: </a:t>
            </a:r>
            <a:r>
              <a:rPr lang="es-ES" sz="2800" b="1" dirty="0" smtClean="0">
                <a:solidFill>
                  <a:srgbClr val="FFFF00"/>
                </a:solidFill>
                <a:latin typeface="Comic Sans MS" pitchFamily="66" charset="0"/>
              </a:rPr>
              <a:t>YESUS</a:t>
            </a:r>
            <a:endParaRPr lang="es-ES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0243" name="WordArt 3"/>
          <p:cNvSpPr>
            <a:spLocks noChangeArrowheads="1" noChangeShapeType="1" noTextEdit="1"/>
          </p:cNvSpPr>
          <p:nvPr/>
        </p:nvSpPr>
        <p:spPr bwMode="auto">
          <a:xfrm>
            <a:off x="684213" y="5300663"/>
            <a:ext cx="7416800" cy="10810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itchFamily="34" charset="0"/>
              </a:rPr>
              <a:t>"</a:t>
            </a:r>
            <a:r>
              <a:rPr lang="en-US" sz="3600" i="1" dirty="0" err="1" smtClean="0">
                <a:solidFill>
                  <a:schemeClr val="bg1"/>
                </a:solidFill>
                <a:latin typeface="Arial Black" pitchFamily="34" charset="0"/>
              </a:rPr>
              <a:t>Kitab-kitab</a:t>
            </a:r>
            <a:r>
              <a:rPr lang="en-US" sz="3600" i="1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en-US" sz="3600" i="1" dirty="0" err="1" smtClean="0">
                <a:solidFill>
                  <a:schemeClr val="bg1"/>
                </a:solidFill>
                <a:latin typeface="Arial Black" pitchFamily="34" charset="0"/>
              </a:rPr>
              <a:t>Suci</a:t>
            </a:r>
            <a:r>
              <a:rPr lang="en-US" sz="3600" i="1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en-US" sz="3600" i="1" dirty="0" err="1" smtClean="0">
                <a:solidFill>
                  <a:schemeClr val="bg1"/>
                </a:solidFill>
                <a:latin typeface="Arial Black" pitchFamily="34" charset="0"/>
              </a:rPr>
              <a:t>itu</a:t>
            </a:r>
            <a:r>
              <a:rPr lang="en-US" sz="3600" i="1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</a:p>
          <a:p>
            <a:pPr algn="ctr"/>
            <a:r>
              <a:rPr lang="en-US" sz="3600" i="1" dirty="0" err="1" smtClean="0">
                <a:solidFill>
                  <a:schemeClr val="bg1"/>
                </a:solidFill>
                <a:latin typeface="Arial Black" pitchFamily="34" charset="0"/>
              </a:rPr>
              <a:t>memberi</a:t>
            </a:r>
            <a:r>
              <a:rPr lang="en-US" sz="3600" i="1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en-US" sz="3600" i="1" dirty="0" err="1" smtClean="0">
                <a:solidFill>
                  <a:schemeClr val="bg1"/>
                </a:solidFill>
                <a:latin typeface="Arial Black" pitchFamily="34" charset="0"/>
              </a:rPr>
              <a:t>kesaksian</a:t>
            </a:r>
            <a:r>
              <a:rPr lang="en-US" sz="3600" i="1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en-US" sz="3600" i="1" dirty="0" err="1" smtClean="0">
                <a:solidFill>
                  <a:schemeClr val="bg1"/>
                </a:solidFill>
                <a:latin typeface="Arial Black" pitchFamily="34" charset="0"/>
              </a:rPr>
              <a:t>tentang</a:t>
            </a:r>
            <a:r>
              <a:rPr lang="en-US" sz="3600" i="1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en-US" sz="3600" i="1" dirty="0" err="1" smtClean="0">
                <a:solidFill>
                  <a:schemeClr val="bg1"/>
                </a:solidFill>
                <a:latin typeface="Arial Black" pitchFamily="34" charset="0"/>
              </a:rPr>
              <a:t>Aku</a:t>
            </a:r>
            <a:r>
              <a:rPr lang="en-US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itchFamily="34" charset="0"/>
              </a:rPr>
              <a:t>"</a:t>
            </a:r>
            <a:endParaRPr lang="en-US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bg1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0244" name="WordArt 4"/>
          <p:cNvSpPr>
            <a:spLocks noChangeArrowheads="1" noChangeShapeType="1" noTextEdit="1"/>
          </p:cNvSpPr>
          <p:nvPr/>
        </p:nvSpPr>
        <p:spPr bwMode="auto">
          <a:xfrm>
            <a:off x="3924300" y="6553200"/>
            <a:ext cx="1409700" cy="304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1796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Yohanes</a:t>
            </a:r>
            <a:r>
              <a:rPr lang="en-US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1796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 </a:t>
            </a:r>
            <a:r>
              <a:rPr lang="en-U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1796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5: 39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/>
      <p:bldP spid="10243" grpId="0" animBg="1"/>
      <p:bldP spid="1024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0" y="0"/>
            <a:ext cx="673258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ts val="0"/>
              </a:spcBef>
            </a:pPr>
            <a:r>
              <a:rPr lang="en-US" sz="2000" b="1" dirty="0" err="1" smtClean="0"/>
              <a:t>Yesus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adalah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cara</a:t>
            </a:r>
            <a:r>
              <a:rPr lang="en-US" sz="2000" b="1" dirty="0" smtClean="0"/>
              <a:t>/</a:t>
            </a:r>
            <a:r>
              <a:rPr lang="en-US" sz="2000" b="1" dirty="0" err="1" smtClean="0"/>
              <a:t>sarana</a:t>
            </a:r>
            <a:r>
              <a:rPr lang="en-US" sz="2000" b="1" dirty="0" smtClean="0"/>
              <a:t> yang </a:t>
            </a:r>
            <a:r>
              <a:rPr lang="en-US" sz="2000" b="1" dirty="0" err="1" smtClean="0"/>
              <a:t>sempurna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oleh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mana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Keallahan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memilih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untuk</a:t>
            </a:r>
            <a:r>
              <a:rPr lang="en-US" sz="2000" b="1" dirty="0" smtClean="0"/>
              <a:t> </a:t>
            </a:r>
          </a:p>
          <a:p>
            <a:pPr>
              <a:spcBef>
                <a:spcPts val="0"/>
              </a:spcBef>
            </a:pPr>
            <a:r>
              <a:rPr lang="en-US" sz="2000" b="1" dirty="0" err="1" smtClean="0"/>
              <a:t>menyatakan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diri</a:t>
            </a:r>
            <a:r>
              <a:rPr lang="en-US" sz="2000" b="1" dirty="0" smtClean="0"/>
              <a:t>-</a:t>
            </a:r>
            <a:r>
              <a:rPr lang="en-US" sz="2000" b="1" dirty="0" err="1" smtClean="0"/>
              <a:t>Nya</a:t>
            </a:r>
            <a:r>
              <a:rPr lang="en-US" sz="2000" b="1" dirty="0" smtClean="0"/>
              <a:t>.</a:t>
            </a:r>
            <a:endParaRPr lang="es-ES" sz="2000" b="1" dirty="0"/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3419475" y="2060575"/>
            <a:ext cx="2520950" cy="2185214"/>
          </a:xfrm>
          <a:prstGeom prst="rect">
            <a:avLst/>
          </a:prstGeom>
          <a:solidFill>
            <a:srgbClr val="FFFF99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b="1" dirty="0" smtClean="0"/>
              <a:t>“</a:t>
            </a:r>
            <a:r>
              <a:rPr lang="en-US" b="1" dirty="0" err="1" smtClean="0"/>
              <a:t>Tidak</a:t>
            </a:r>
            <a:r>
              <a:rPr lang="en-US" b="1" dirty="0" smtClean="0"/>
              <a:t> </a:t>
            </a:r>
            <a:r>
              <a:rPr lang="en-US" b="1" dirty="0" err="1" smtClean="0"/>
              <a:t>seorang</a:t>
            </a:r>
            <a:r>
              <a:rPr lang="en-US" b="1" dirty="0" smtClean="0"/>
              <a:t> pun yang </a:t>
            </a:r>
            <a:r>
              <a:rPr lang="en-US" b="1" dirty="0" err="1" smtClean="0"/>
              <a:t>pernah</a:t>
            </a:r>
            <a:r>
              <a:rPr lang="en-US" b="1" dirty="0" smtClean="0"/>
              <a:t> </a:t>
            </a:r>
            <a:r>
              <a:rPr lang="en-US" b="1" dirty="0" err="1" smtClean="0"/>
              <a:t>melihat</a:t>
            </a:r>
            <a:r>
              <a:rPr lang="en-US" b="1" dirty="0" smtClean="0"/>
              <a:t> Allah; </a:t>
            </a:r>
            <a:r>
              <a:rPr lang="en-US" b="1" dirty="0" err="1" smtClean="0"/>
              <a:t>tetapi</a:t>
            </a:r>
            <a:r>
              <a:rPr lang="en-US" b="1" dirty="0" smtClean="0"/>
              <a:t> </a:t>
            </a:r>
            <a:r>
              <a:rPr lang="en-US" b="1" dirty="0" err="1" smtClean="0"/>
              <a:t>Anak</a:t>
            </a:r>
            <a:r>
              <a:rPr lang="en-US" b="1" dirty="0" smtClean="0"/>
              <a:t> Tunggal Allah, yang </a:t>
            </a:r>
            <a:r>
              <a:rPr lang="en-US" b="1" dirty="0" err="1" smtClean="0"/>
              <a:t>ada</a:t>
            </a:r>
            <a:r>
              <a:rPr lang="en-US" b="1" dirty="0" smtClean="0"/>
              <a:t> </a:t>
            </a:r>
            <a:r>
              <a:rPr lang="en-US" b="1" dirty="0" err="1" smtClean="0"/>
              <a:t>di</a:t>
            </a:r>
            <a:r>
              <a:rPr lang="en-US" b="1" dirty="0" smtClean="0"/>
              <a:t> </a:t>
            </a:r>
            <a:r>
              <a:rPr lang="en-US" b="1" dirty="0" err="1" smtClean="0"/>
              <a:t>pangkuan</a:t>
            </a:r>
            <a:r>
              <a:rPr lang="en-US" b="1" dirty="0" smtClean="0"/>
              <a:t> </a:t>
            </a:r>
            <a:r>
              <a:rPr lang="en-US" b="1" dirty="0" err="1" smtClean="0"/>
              <a:t>Bapa</a:t>
            </a:r>
            <a:r>
              <a:rPr lang="en-US" b="1" dirty="0" smtClean="0"/>
              <a:t>, </a:t>
            </a:r>
            <a:r>
              <a:rPr lang="en-US" b="1" dirty="0" err="1" smtClean="0"/>
              <a:t>Dialah</a:t>
            </a:r>
            <a:r>
              <a:rPr lang="en-US" b="1" dirty="0" smtClean="0"/>
              <a:t> yang </a:t>
            </a:r>
            <a:r>
              <a:rPr lang="en-US" b="1" dirty="0" err="1" smtClean="0"/>
              <a:t>menyatakan-Nya</a:t>
            </a:r>
            <a:r>
              <a:rPr lang="en-US" b="1" dirty="0" smtClean="0"/>
              <a:t>.</a:t>
            </a:r>
            <a:r>
              <a:rPr lang="es-ES" b="1" dirty="0" smtClean="0"/>
              <a:t>”</a:t>
            </a:r>
            <a:r>
              <a:rPr lang="es-ES" b="1" dirty="0"/>
              <a:t/>
            </a:r>
            <a:br>
              <a:rPr lang="es-ES" b="1" dirty="0"/>
            </a:br>
            <a:r>
              <a:rPr lang="es-ES" sz="1000" b="1" dirty="0" smtClean="0"/>
              <a:t>(</a:t>
            </a:r>
            <a:r>
              <a:rPr lang="es-ES" sz="1000" b="1" dirty="0" err="1" smtClean="0"/>
              <a:t>Yohanes</a:t>
            </a:r>
            <a:r>
              <a:rPr lang="es-ES" sz="1000" b="1" dirty="0" smtClean="0"/>
              <a:t> 1</a:t>
            </a:r>
            <a:r>
              <a:rPr lang="es-ES" sz="1000" b="1" dirty="0"/>
              <a:t>: 18)</a:t>
            </a: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3810000" y="4638675"/>
            <a:ext cx="1752599" cy="2123658"/>
          </a:xfrm>
          <a:prstGeom prst="rect">
            <a:avLst/>
          </a:prstGeom>
          <a:solidFill>
            <a:srgbClr val="FFFF99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s-ES" sz="2000" b="1" dirty="0" smtClean="0"/>
              <a:t>“</a:t>
            </a:r>
            <a:r>
              <a:rPr lang="en-US" sz="2000" b="1" dirty="0" err="1" smtClean="0"/>
              <a:t>Barangsiapa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telah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melihat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Aku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ia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telah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melihat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Bapa</a:t>
            </a:r>
            <a:r>
              <a:rPr lang="es-ES" sz="2000" b="1" dirty="0" smtClean="0"/>
              <a:t>” </a:t>
            </a:r>
          </a:p>
          <a:p>
            <a:pPr algn="ctr">
              <a:spcBef>
                <a:spcPts val="0"/>
              </a:spcBef>
            </a:pPr>
            <a:r>
              <a:rPr lang="es-ES" sz="1200" b="1" dirty="0" smtClean="0"/>
              <a:t>(</a:t>
            </a:r>
            <a:r>
              <a:rPr lang="es-ES" sz="1200" b="1" dirty="0" err="1" smtClean="0"/>
              <a:t>Yohanes</a:t>
            </a:r>
            <a:r>
              <a:rPr lang="es-ES" sz="1200" b="1" dirty="0" smtClean="0"/>
              <a:t> </a:t>
            </a:r>
            <a:r>
              <a:rPr lang="es-ES" sz="1200" b="1" dirty="0"/>
              <a:t>14: 9)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  <p:bldP spid="9219" grpId="0" animBg="1"/>
      <p:bldP spid="92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22"/>
          <p:cNvSpPr>
            <a:spLocks noChangeArrowheads="1" noChangeShapeType="1" noTextEdit="1"/>
          </p:cNvSpPr>
          <p:nvPr/>
        </p:nvSpPr>
        <p:spPr bwMode="auto">
          <a:xfrm>
            <a:off x="2058988" y="1600200"/>
            <a:ext cx="5027612" cy="2395538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2542"/>
              </a:avLst>
            </a:prstTxWarp>
          </a:bodyPr>
          <a:lstStyle/>
          <a:p>
            <a:pPr algn="ctr"/>
            <a:r>
              <a:rPr lang="en-US" sz="3200" kern="10" dirty="0" smtClean="0">
                <a:ln w="222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MENGENAL</a:t>
            </a:r>
          </a:p>
          <a:p>
            <a:pPr algn="ctr"/>
            <a:r>
              <a:rPr lang="en-US" sz="3200" kern="10" dirty="0" smtClean="0">
                <a:ln w="222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PARA NABI</a:t>
            </a:r>
            <a:endParaRPr lang="en-US" sz="3200" kern="10" dirty="0">
              <a:ln w="22225">
                <a:solidFill>
                  <a:srgbClr val="0000FF"/>
                </a:solidFill>
                <a:round/>
                <a:headEnd/>
                <a:tailEnd/>
              </a:ln>
              <a:solidFill>
                <a:srgbClr val="00FFFF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Arial Blac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"/>
          <p:cNvSpPr>
            <a:spLocks noChangeArrowheads="1" noChangeShapeType="1" noTextEdit="1"/>
          </p:cNvSpPr>
          <p:nvPr/>
        </p:nvSpPr>
        <p:spPr bwMode="auto">
          <a:xfrm>
            <a:off x="250825" y="115888"/>
            <a:ext cx="864235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APA PERBEDAAN IMAM, NABI DAN RASUL?</a:t>
            </a:r>
            <a:endParaRPr lang="en-US" sz="3600" b="1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9" name="Picture 4" descr="C:\Documents and Settings\Benny's Home Compute\Desktop\Presentation2\Final\pict 034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838200"/>
            <a:ext cx="1858962" cy="2321879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2209800" y="1143000"/>
            <a:ext cx="632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Imam </a:t>
            </a:r>
            <a:r>
              <a:rPr lang="en-US" b="1" dirty="0" err="1" smtClean="0"/>
              <a:t>adalah</a:t>
            </a:r>
            <a:r>
              <a:rPr lang="en-US" b="1" dirty="0" smtClean="0"/>
              <a:t> </a:t>
            </a:r>
            <a:r>
              <a:rPr lang="en-US" b="1" dirty="0" err="1" smtClean="0"/>
              <a:t>juru</a:t>
            </a:r>
            <a:r>
              <a:rPr lang="en-US" b="1" dirty="0" smtClean="0"/>
              <a:t> </a:t>
            </a:r>
            <a:r>
              <a:rPr lang="en-US" b="1" dirty="0" err="1" smtClean="0"/>
              <a:t>bicara</a:t>
            </a:r>
            <a:r>
              <a:rPr lang="en-US" b="1" dirty="0" smtClean="0"/>
              <a:t> (</a:t>
            </a:r>
            <a:r>
              <a:rPr lang="en-US" b="1" dirty="0" err="1" smtClean="0"/>
              <a:t>penyambung</a:t>
            </a:r>
            <a:r>
              <a:rPr lang="en-US" b="1" dirty="0" smtClean="0"/>
              <a:t> </a:t>
            </a:r>
            <a:r>
              <a:rPr lang="en-US" b="1" dirty="0" err="1" smtClean="0"/>
              <a:t>lidah</a:t>
            </a:r>
            <a:r>
              <a:rPr lang="en-US" b="1" dirty="0" smtClean="0"/>
              <a:t> / </a:t>
            </a:r>
            <a:r>
              <a:rPr lang="en-US" b="1" dirty="0" err="1" smtClean="0"/>
              <a:t>pengantara</a:t>
            </a:r>
            <a:r>
              <a:rPr lang="en-US" b="1" dirty="0" smtClean="0"/>
              <a:t>) </a:t>
            </a:r>
            <a:r>
              <a:rPr lang="en-US" b="1" dirty="0" err="1" smtClean="0"/>
              <a:t>dari</a:t>
            </a:r>
            <a:r>
              <a:rPr lang="en-US" b="1" dirty="0" smtClean="0"/>
              <a:t> </a:t>
            </a:r>
            <a:r>
              <a:rPr lang="en-US" b="1" dirty="0" err="1" smtClean="0"/>
              <a:t>manusia</a:t>
            </a:r>
            <a:r>
              <a:rPr lang="en-US" b="1" dirty="0" smtClean="0"/>
              <a:t> </a:t>
            </a:r>
            <a:r>
              <a:rPr lang="en-US" b="1" dirty="0" err="1" smtClean="0"/>
              <a:t>kepada</a:t>
            </a:r>
            <a:r>
              <a:rPr lang="en-US" b="1" dirty="0" smtClean="0"/>
              <a:t> Allah</a:t>
            </a:r>
            <a:endParaRPr lang="en-US" b="1" dirty="0"/>
          </a:p>
        </p:txBody>
      </p:sp>
      <p:pic>
        <p:nvPicPr>
          <p:cNvPr id="11" name="Picture 7" descr="LosSirios (3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2209800"/>
            <a:ext cx="4403725" cy="1781175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286000" y="4114800"/>
            <a:ext cx="632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Nabi</a:t>
            </a:r>
            <a:r>
              <a:rPr lang="en-US" b="1" dirty="0" smtClean="0"/>
              <a:t> </a:t>
            </a:r>
            <a:r>
              <a:rPr lang="en-US" b="1" dirty="0" err="1" smtClean="0"/>
              <a:t>adalah</a:t>
            </a:r>
            <a:r>
              <a:rPr lang="en-US" b="1" dirty="0" smtClean="0"/>
              <a:t> </a:t>
            </a:r>
            <a:r>
              <a:rPr lang="en-US" b="1" dirty="0" err="1" smtClean="0"/>
              <a:t>juru</a:t>
            </a:r>
            <a:r>
              <a:rPr lang="en-US" b="1" dirty="0" smtClean="0"/>
              <a:t> </a:t>
            </a:r>
            <a:r>
              <a:rPr lang="en-US" b="1" dirty="0" err="1" smtClean="0"/>
              <a:t>bicara</a:t>
            </a:r>
            <a:r>
              <a:rPr lang="en-US" b="1" dirty="0" smtClean="0"/>
              <a:t> (</a:t>
            </a:r>
            <a:r>
              <a:rPr lang="en-US" b="1" dirty="0" err="1" smtClean="0"/>
              <a:t>penyambung</a:t>
            </a:r>
            <a:r>
              <a:rPr lang="en-US" b="1" dirty="0" smtClean="0"/>
              <a:t> </a:t>
            </a:r>
            <a:r>
              <a:rPr lang="en-US" b="1" dirty="0" err="1" smtClean="0"/>
              <a:t>lidah</a:t>
            </a:r>
            <a:r>
              <a:rPr lang="en-US" b="1" dirty="0" smtClean="0"/>
              <a:t> / </a:t>
            </a:r>
            <a:r>
              <a:rPr lang="en-US" b="1" dirty="0" err="1" smtClean="0"/>
              <a:t>pengantara</a:t>
            </a:r>
            <a:r>
              <a:rPr lang="en-US" b="1" dirty="0" smtClean="0"/>
              <a:t>) </a:t>
            </a:r>
            <a:r>
              <a:rPr lang="en-US" b="1" dirty="0" err="1" smtClean="0"/>
              <a:t>dari</a:t>
            </a:r>
            <a:r>
              <a:rPr lang="en-US" b="1" dirty="0" smtClean="0"/>
              <a:t> Allah </a:t>
            </a:r>
            <a:r>
              <a:rPr lang="en-US" b="1" dirty="0" err="1" smtClean="0"/>
              <a:t>kepada</a:t>
            </a:r>
            <a:r>
              <a:rPr lang="en-US" b="1" dirty="0" smtClean="0"/>
              <a:t> </a:t>
            </a:r>
            <a:r>
              <a:rPr lang="en-US" b="1" dirty="0" err="1" smtClean="0"/>
              <a:t>manusia</a:t>
            </a:r>
            <a:endParaRPr lang="en-US" b="1" dirty="0"/>
          </a:p>
        </p:txBody>
      </p:sp>
      <p:pic>
        <p:nvPicPr>
          <p:cNvPr id="13" name="Picture 8" descr="IslaDePatmos (11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4876800"/>
            <a:ext cx="2520950" cy="1782762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2819400" y="4916269"/>
            <a:ext cx="6324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Rasul</a:t>
            </a:r>
            <a:r>
              <a:rPr lang="en-US" b="1" dirty="0" smtClean="0"/>
              <a:t> </a:t>
            </a:r>
            <a:r>
              <a:rPr lang="en-US" b="1" dirty="0" err="1" smtClean="0"/>
              <a:t>adalah</a:t>
            </a:r>
            <a:r>
              <a:rPr lang="en-US" b="1" dirty="0" smtClean="0"/>
              <a:t> </a:t>
            </a:r>
            <a:r>
              <a:rPr lang="en-US" b="1" dirty="0" err="1" smtClean="0"/>
              <a:t>orang</a:t>
            </a:r>
            <a:r>
              <a:rPr lang="en-US" b="1" dirty="0" smtClean="0"/>
              <a:t> yang </a:t>
            </a:r>
            <a:r>
              <a:rPr lang="en-US" b="1" dirty="0" err="1" smtClean="0"/>
              <a:t>memiliki</a:t>
            </a:r>
            <a:r>
              <a:rPr lang="en-US" b="1" dirty="0" smtClean="0"/>
              <a:t> </a:t>
            </a:r>
            <a:r>
              <a:rPr lang="en-US" b="1" dirty="0" err="1" smtClean="0"/>
              <a:t>wewenang</a:t>
            </a:r>
            <a:r>
              <a:rPr lang="en-US" b="1" dirty="0" smtClean="0"/>
              <a:t> </a:t>
            </a:r>
            <a:r>
              <a:rPr lang="en-US" b="1" dirty="0" err="1" smtClean="0"/>
              <a:t>khusus</a:t>
            </a:r>
            <a:r>
              <a:rPr lang="en-US" b="1" dirty="0" smtClean="0"/>
              <a:t> yang </a:t>
            </a:r>
            <a:r>
              <a:rPr lang="en-US" b="1" dirty="0" err="1" smtClean="0"/>
              <a:t>diperoleh</a:t>
            </a:r>
            <a:r>
              <a:rPr lang="en-US" b="1" dirty="0" smtClean="0"/>
              <a:t> </a:t>
            </a:r>
            <a:r>
              <a:rPr lang="en-US" b="1" dirty="0" err="1" smtClean="0"/>
              <a:t>langsung</a:t>
            </a:r>
            <a:r>
              <a:rPr lang="en-US" b="1" dirty="0" smtClean="0"/>
              <a:t> </a:t>
            </a:r>
            <a:r>
              <a:rPr lang="en-US" b="1" dirty="0" err="1" smtClean="0"/>
              <a:t>dari</a:t>
            </a:r>
            <a:r>
              <a:rPr lang="en-US" b="1" dirty="0" smtClean="0"/>
              <a:t> </a:t>
            </a:r>
            <a:r>
              <a:rPr lang="en-US" b="1" dirty="0" err="1" smtClean="0"/>
              <a:t>Yesus</a:t>
            </a:r>
            <a:r>
              <a:rPr lang="en-US" b="1" dirty="0" smtClean="0"/>
              <a:t> yang </a:t>
            </a:r>
            <a:r>
              <a:rPr lang="en-US" b="1" dirty="0" err="1" smtClean="0"/>
              <a:t>sudah</a:t>
            </a:r>
            <a:r>
              <a:rPr lang="en-US" b="1" dirty="0" smtClean="0"/>
              <a:t> </a:t>
            </a:r>
            <a:r>
              <a:rPr lang="en-US" b="1" dirty="0" err="1" smtClean="0"/>
              <a:t>bangkit</a:t>
            </a:r>
            <a:r>
              <a:rPr lang="en-US" b="1" dirty="0" smtClean="0"/>
              <a:t>; </a:t>
            </a:r>
            <a:r>
              <a:rPr lang="en-US" b="1" dirty="0" err="1" smtClean="0"/>
              <a:t>mereka</a:t>
            </a:r>
            <a:r>
              <a:rPr lang="en-US" b="1" dirty="0" smtClean="0"/>
              <a:t> </a:t>
            </a:r>
            <a:r>
              <a:rPr lang="en-US" b="1" dirty="0" err="1" smtClean="0"/>
              <a:t>telah</a:t>
            </a:r>
            <a:r>
              <a:rPr lang="en-US" b="1" dirty="0" smtClean="0"/>
              <a:t> </a:t>
            </a:r>
            <a:r>
              <a:rPr lang="en-US" b="1" dirty="0" err="1" smtClean="0"/>
              <a:t>melihat</a:t>
            </a:r>
            <a:r>
              <a:rPr lang="en-US" b="1" dirty="0" smtClean="0"/>
              <a:t> </a:t>
            </a:r>
            <a:r>
              <a:rPr lang="en-US" b="1" dirty="0" err="1" smtClean="0"/>
              <a:t>sendiri</a:t>
            </a:r>
            <a:r>
              <a:rPr lang="en-US" b="1" dirty="0" smtClean="0"/>
              <a:t> </a:t>
            </a:r>
            <a:r>
              <a:rPr lang="en-US" b="1" dirty="0" err="1" smtClean="0"/>
              <a:t>kematian</a:t>
            </a:r>
            <a:r>
              <a:rPr lang="en-US" b="1" dirty="0" smtClean="0"/>
              <a:t> </a:t>
            </a:r>
            <a:r>
              <a:rPr lang="en-US" b="1" dirty="0" err="1" smtClean="0"/>
              <a:t>dan</a:t>
            </a:r>
            <a:r>
              <a:rPr lang="en-US" b="1" dirty="0" smtClean="0"/>
              <a:t> </a:t>
            </a:r>
            <a:r>
              <a:rPr lang="en-US" b="1" dirty="0" err="1" smtClean="0"/>
              <a:t>kebangkitan-Nya</a:t>
            </a:r>
            <a:r>
              <a:rPr lang="en-US" b="1" dirty="0" smtClean="0"/>
              <a:t>, </a:t>
            </a:r>
            <a:r>
              <a:rPr lang="en-US" b="1" dirty="0" err="1" smtClean="0"/>
              <a:t>yakni</a:t>
            </a:r>
            <a:r>
              <a:rPr lang="en-US" b="1" dirty="0" smtClean="0"/>
              <a:t> </a:t>
            </a:r>
            <a:r>
              <a:rPr lang="en-US" b="1" dirty="0" err="1" smtClean="0"/>
              <a:t>sesuatu</a:t>
            </a:r>
            <a:r>
              <a:rPr lang="en-US" b="1" dirty="0" smtClean="0"/>
              <a:t> yang </a:t>
            </a:r>
            <a:r>
              <a:rPr lang="en-US" b="1" dirty="0" err="1" smtClean="0"/>
              <a:t>tidak</a:t>
            </a:r>
            <a:r>
              <a:rPr lang="en-US" b="1" dirty="0" smtClean="0"/>
              <a:t> </a:t>
            </a:r>
            <a:r>
              <a:rPr lang="en-US" b="1" dirty="0" err="1" smtClean="0"/>
              <a:t>pernah</a:t>
            </a:r>
            <a:r>
              <a:rPr lang="en-US" b="1" dirty="0" smtClean="0"/>
              <a:t> </a:t>
            </a:r>
            <a:r>
              <a:rPr lang="en-US" b="1" dirty="0" err="1" smtClean="0"/>
              <a:t>dilihat</a:t>
            </a:r>
            <a:r>
              <a:rPr lang="en-US" b="1" dirty="0" smtClean="0"/>
              <a:t> </a:t>
            </a:r>
            <a:r>
              <a:rPr lang="en-US" b="1" dirty="0" err="1" smtClean="0"/>
              <a:t>oleh</a:t>
            </a:r>
            <a:r>
              <a:rPr lang="en-US" b="1" dirty="0" smtClean="0"/>
              <a:t> nabi-2 </a:t>
            </a:r>
            <a:r>
              <a:rPr lang="en-US" b="1" dirty="0" err="1" smtClean="0"/>
              <a:t>sebelumnya</a:t>
            </a:r>
            <a:r>
              <a:rPr lang="en-US" b="1" dirty="0" smtClean="0"/>
              <a:t>. </a:t>
            </a:r>
            <a:r>
              <a:rPr lang="en-US" b="1" dirty="0" err="1" smtClean="0"/>
              <a:t>Beberapa</a:t>
            </a:r>
            <a:r>
              <a:rPr lang="en-US" b="1" dirty="0" smtClean="0"/>
              <a:t> </a:t>
            </a:r>
            <a:r>
              <a:rPr lang="en-US" b="1" dirty="0" err="1" smtClean="0"/>
              <a:t>dari</a:t>
            </a:r>
            <a:r>
              <a:rPr lang="en-US" b="1" dirty="0" smtClean="0"/>
              <a:t> </a:t>
            </a:r>
            <a:r>
              <a:rPr lang="en-US" b="1" dirty="0" err="1" smtClean="0"/>
              <a:t>para</a:t>
            </a:r>
            <a:r>
              <a:rPr lang="en-US" b="1" dirty="0" smtClean="0"/>
              <a:t> </a:t>
            </a:r>
            <a:r>
              <a:rPr lang="en-US" b="1" dirty="0" err="1" smtClean="0"/>
              <a:t>rasul</a:t>
            </a:r>
            <a:r>
              <a:rPr lang="en-US" b="1" dirty="0" smtClean="0"/>
              <a:t> </a:t>
            </a:r>
            <a:r>
              <a:rPr lang="en-US" b="1" dirty="0" err="1" smtClean="0"/>
              <a:t>itu</a:t>
            </a:r>
            <a:r>
              <a:rPr lang="en-US" b="1" dirty="0" smtClean="0"/>
              <a:t>, </a:t>
            </a:r>
            <a:r>
              <a:rPr lang="en-US" b="1" dirty="0" err="1" smtClean="0"/>
              <a:t>seperti</a:t>
            </a:r>
            <a:r>
              <a:rPr lang="en-US" b="1" dirty="0" smtClean="0"/>
              <a:t> </a:t>
            </a:r>
            <a:r>
              <a:rPr lang="en-US" b="1" dirty="0" err="1" smtClean="0"/>
              <a:t>Yohanes</a:t>
            </a:r>
            <a:r>
              <a:rPr lang="en-US" b="1" dirty="0" smtClean="0"/>
              <a:t> &amp; </a:t>
            </a:r>
            <a:r>
              <a:rPr lang="en-US" b="1" dirty="0" err="1" smtClean="0"/>
              <a:t>Paulus</a:t>
            </a:r>
            <a:r>
              <a:rPr lang="en-US" b="1" dirty="0" smtClean="0"/>
              <a:t>, </a:t>
            </a:r>
            <a:r>
              <a:rPr lang="en-US" b="1" dirty="0" err="1" smtClean="0"/>
              <a:t>juga</a:t>
            </a:r>
            <a:r>
              <a:rPr lang="en-US" b="1" dirty="0" smtClean="0"/>
              <a:t> </a:t>
            </a:r>
            <a:r>
              <a:rPr lang="en-US" b="1" dirty="0" err="1" smtClean="0"/>
              <a:t>adalah</a:t>
            </a:r>
            <a:r>
              <a:rPr lang="en-US" b="1" dirty="0" smtClean="0"/>
              <a:t> </a:t>
            </a:r>
            <a:r>
              <a:rPr lang="en-US" b="1" dirty="0" err="1" smtClean="0"/>
              <a:t>nabi</a:t>
            </a:r>
            <a:r>
              <a:rPr lang="en-US" b="1" dirty="0" smtClean="0"/>
              <a:t>, </a:t>
            </a:r>
            <a:r>
              <a:rPr lang="en-US" b="1" dirty="0" err="1" smtClean="0"/>
              <a:t>tetapi</a:t>
            </a:r>
            <a:r>
              <a:rPr lang="en-US" b="1" dirty="0" smtClean="0"/>
              <a:t> </a:t>
            </a:r>
            <a:r>
              <a:rPr lang="en-US" b="1" dirty="0" err="1" smtClean="0"/>
              <a:t>tidak</a:t>
            </a:r>
            <a:r>
              <a:rPr lang="en-US" b="1" dirty="0" smtClean="0"/>
              <a:t> </a:t>
            </a:r>
            <a:r>
              <a:rPr lang="en-US" b="1" dirty="0" err="1" smtClean="0"/>
              <a:t>semua</a:t>
            </a:r>
            <a:r>
              <a:rPr lang="en-US" b="1" dirty="0" smtClean="0"/>
              <a:t> </a:t>
            </a:r>
            <a:r>
              <a:rPr lang="en-US" b="1" dirty="0" err="1" smtClean="0"/>
              <a:t>rasul</a:t>
            </a:r>
            <a:r>
              <a:rPr lang="en-US" b="1" dirty="0" smtClean="0"/>
              <a:t> </a:t>
            </a:r>
            <a:r>
              <a:rPr lang="en-US" b="1" dirty="0" err="1" smtClean="0"/>
              <a:t>adalah</a:t>
            </a:r>
            <a:r>
              <a:rPr lang="en-US" b="1" dirty="0" smtClean="0"/>
              <a:t> </a:t>
            </a:r>
            <a:r>
              <a:rPr lang="en-US" b="1" dirty="0" err="1" smtClean="0"/>
              <a:t>nabi</a:t>
            </a:r>
            <a:r>
              <a:rPr lang="en-US" b="1" dirty="0" smtClean="0"/>
              <a:t>. </a:t>
            </a:r>
            <a:endParaRPr lang="en-US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/>
      <p:bldP spid="12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WordArt 5"/>
          <p:cNvSpPr>
            <a:spLocks noChangeArrowheads="1" noChangeShapeType="1" noTextEdit="1"/>
          </p:cNvSpPr>
          <p:nvPr/>
        </p:nvSpPr>
        <p:spPr bwMode="auto">
          <a:xfrm>
            <a:off x="1116013" y="188913"/>
            <a:ext cx="6985000" cy="43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NABI-2 PADA ZAMAN DAHULU</a:t>
            </a:r>
            <a:endParaRPr lang="en-US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228600" y="856357"/>
            <a:ext cx="6121400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339850" indent="-1339850">
              <a:spcBef>
                <a:spcPct val="50000"/>
              </a:spcBef>
            </a:pPr>
            <a:r>
              <a:rPr lang="es-ES" sz="2400" b="1" dirty="0" err="1" smtClean="0">
                <a:solidFill>
                  <a:schemeClr val="bg1"/>
                </a:solidFill>
              </a:rPr>
              <a:t>Henokh</a:t>
            </a:r>
            <a:r>
              <a:rPr lang="es-ES" sz="2400" dirty="0" smtClean="0">
                <a:solidFill>
                  <a:schemeClr val="bg1"/>
                </a:solidFill>
              </a:rPr>
              <a:t>:</a:t>
            </a:r>
            <a:r>
              <a:rPr lang="es-ES" sz="2400" dirty="0">
                <a:solidFill>
                  <a:srgbClr val="FFFF66"/>
                </a:solidFill>
              </a:rPr>
              <a:t>	</a:t>
            </a:r>
            <a:r>
              <a:rPr lang="es-ES" sz="2400" dirty="0" smtClean="0">
                <a:solidFill>
                  <a:srgbClr val="FFFF66"/>
                </a:solidFill>
              </a:rPr>
              <a:t>“</a:t>
            </a:r>
            <a:r>
              <a:rPr lang="en-US" sz="2400" dirty="0" err="1" smtClean="0">
                <a:solidFill>
                  <a:srgbClr val="FFFF66"/>
                </a:solidFill>
              </a:rPr>
              <a:t>Sesungguhnya</a:t>
            </a:r>
            <a:r>
              <a:rPr lang="en-US" sz="2400" dirty="0" smtClean="0">
                <a:solidFill>
                  <a:srgbClr val="FFFF66"/>
                </a:solidFill>
              </a:rPr>
              <a:t> </a:t>
            </a:r>
            <a:r>
              <a:rPr lang="en-US" sz="2400" dirty="0" err="1" smtClean="0">
                <a:solidFill>
                  <a:srgbClr val="FFFF66"/>
                </a:solidFill>
              </a:rPr>
              <a:t>Tuhan</a:t>
            </a:r>
            <a:r>
              <a:rPr lang="en-US" sz="2400" dirty="0" smtClean="0">
                <a:solidFill>
                  <a:srgbClr val="FFFF66"/>
                </a:solidFill>
              </a:rPr>
              <a:t> </a:t>
            </a:r>
            <a:r>
              <a:rPr lang="en-US" sz="2400" dirty="0" err="1" smtClean="0">
                <a:solidFill>
                  <a:srgbClr val="FFFF66"/>
                </a:solidFill>
              </a:rPr>
              <a:t>datang</a:t>
            </a:r>
            <a:r>
              <a:rPr lang="en-US" sz="2400" dirty="0" smtClean="0">
                <a:solidFill>
                  <a:srgbClr val="FFFF66"/>
                </a:solidFill>
              </a:rPr>
              <a:t> </a:t>
            </a:r>
            <a:r>
              <a:rPr lang="en-US" sz="2400" dirty="0" err="1" smtClean="0">
                <a:solidFill>
                  <a:srgbClr val="FFFF66"/>
                </a:solidFill>
              </a:rPr>
              <a:t>dengan</a:t>
            </a:r>
            <a:r>
              <a:rPr lang="en-US" sz="2400" dirty="0" smtClean="0">
                <a:solidFill>
                  <a:srgbClr val="FFFF66"/>
                </a:solidFill>
              </a:rPr>
              <a:t> </a:t>
            </a:r>
            <a:r>
              <a:rPr lang="en-US" sz="2400" dirty="0" err="1" smtClean="0">
                <a:solidFill>
                  <a:srgbClr val="FFFF66"/>
                </a:solidFill>
              </a:rPr>
              <a:t>beribu-ribu</a:t>
            </a:r>
            <a:r>
              <a:rPr lang="en-US" sz="2400" dirty="0" smtClean="0">
                <a:solidFill>
                  <a:srgbClr val="FFFF66"/>
                </a:solidFill>
              </a:rPr>
              <a:t> </a:t>
            </a:r>
            <a:r>
              <a:rPr lang="en-US" sz="2400" dirty="0" err="1" smtClean="0">
                <a:solidFill>
                  <a:srgbClr val="FFFF66"/>
                </a:solidFill>
              </a:rPr>
              <a:t>orang</a:t>
            </a:r>
            <a:r>
              <a:rPr lang="en-US" sz="2400" dirty="0" smtClean="0">
                <a:solidFill>
                  <a:srgbClr val="FFFF66"/>
                </a:solidFill>
              </a:rPr>
              <a:t> kudus-</a:t>
            </a:r>
            <a:r>
              <a:rPr lang="en-US" sz="2400" dirty="0" err="1" smtClean="0">
                <a:solidFill>
                  <a:srgbClr val="FFFF66"/>
                </a:solidFill>
              </a:rPr>
              <a:t>Nya</a:t>
            </a:r>
            <a:r>
              <a:rPr lang="es-ES" sz="2400" dirty="0" smtClean="0">
                <a:solidFill>
                  <a:srgbClr val="FFFF66"/>
                </a:solidFill>
              </a:rPr>
              <a:t>” </a:t>
            </a:r>
            <a:r>
              <a:rPr lang="es-ES" sz="1400" dirty="0" smtClean="0">
                <a:solidFill>
                  <a:srgbClr val="FFFF66"/>
                </a:solidFill>
              </a:rPr>
              <a:t>(</a:t>
            </a:r>
            <a:r>
              <a:rPr lang="es-ES" sz="1400" dirty="0" err="1" smtClean="0">
                <a:solidFill>
                  <a:srgbClr val="FFFF66"/>
                </a:solidFill>
              </a:rPr>
              <a:t>Yudas</a:t>
            </a:r>
            <a:r>
              <a:rPr lang="es-ES" sz="1400" dirty="0" smtClean="0">
                <a:solidFill>
                  <a:srgbClr val="FFFF66"/>
                </a:solidFill>
              </a:rPr>
              <a:t> 14)</a:t>
            </a:r>
            <a:endParaRPr lang="es-ES" sz="1400" dirty="0">
              <a:solidFill>
                <a:srgbClr val="FFFF66"/>
              </a:solidFill>
            </a:endParaRPr>
          </a:p>
          <a:p>
            <a:pPr marL="1339850" indent="-1339850">
              <a:spcBef>
                <a:spcPct val="50000"/>
              </a:spcBef>
            </a:pPr>
            <a:r>
              <a:rPr lang="es-ES" sz="2400" b="1" dirty="0" err="1" smtClean="0">
                <a:solidFill>
                  <a:schemeClr val="bg1"/>
                </a:solidFill>
              </a:rPr>
              <a:t>Lamekh</a:t>
            </a:r>
            <a:r>
              <a:rPr lang="es-ES" sz="2400" dirty="0">
                <a:solidFill>
                  <a:schemeClr val="bg1"/>
                </a:solidFill>
              </a:rPr>
              <a:t>:</a:t>
            </a:r>
            <a:r>
              <a:rPr lang="es-ES" sz="2400" dirty="0">
                <a:solidFill>
                  <a:srgbClr val="FFFF66"/>
                </a:solidFill>
              </a:rPr>
              <a:t> </a:t>
            </a:r>
            <a:r>
              <a:rPr lang="es-ES" sz="2400" dirty="0" smtClean="0">
                <a:solidFill>
                  <a:srgbClr val="FFFF66"/>
                </a:solidFill>
              </a:rPr>
              <a:t>“</a:t>
            </a:r>
            <a:r>
              <a:rPr lang="en-US" sz="2400" dirty="0" err="1" smtClean="0">
                <a:solidFill>
                  <a:srgbClr val="FFFF66"/>
                </a:solidFill>
              </a:rPr>
              <a:t>Anak</a:t>
            </a:r>
            <a:r>
              <a:rPr lang="en-US" sz="2400" dirty="0" smtClean="0">
                <a:solidFill>
                  <a:srgbClr val="FFFF66"/>
                </a:solidFill>
              </a:rPr>
              <a:t> </a:t>
            </a:r>
            <a:r>
              <a:rPr lang="en-US" sz="2400" dirty="0" err="1" smtClean="0">
                <a:solidFill>
                  <a:srgbClr val="FFFF66"/>
                </a:solidFill>
              </a:rPr>
              <a:t>ini</a:t>
            </a:r>
            <a:r>
              <a:rPr lang="en-US" sz="2400" dirty="0" smtClean="0">
                <a:solidFill>
                  <a:srgbClr val="FFFF66"/>
                </a:solidFill>
              </a:rPr>
              <a:t> </a:t>
            </a:r>
            <a:r>
              <a:rPr lang="en-US" sz="2400" dirty="0" err="1" smtClean="0">
                <a:solidFill>
                  <a:srgbClr val="FFFF66"/>
                </a:solidFill>
              </a:rPr>
              <a:t>akan</a:t>
            </a:r>
            <a:r>
              <a:rPr lang="en-US" sz="2400" dirty="0" smtClean="0">
                <a:solidFill>
                  <a:srgbClr val="FFFF66"/>
                </a:solidFill>
              </a:rPr>
              <a:t> </a:t>
            </a:r>
            <a:r>
              <a:rPr lang="en-US" sz="2400" dirty="0" err="1" smtClean="0">
                <a:solidFill>
                  <a:srgbClr val="FFFF66"/>
                </a:solidFill>
              </a:rPr>
              <a:t>memberi</a:t>
            </a:r>
            <a:r>
              <a:rPr lang="en-US" sz="2400" dirty="0" smtClean="0">
                <a:solidFill>
                  <a:srgbClr val="FFFF66"/>
                </a:solidFill>
              </a:rPr>
              <a:t> </a:t>
            </a:r>
            <a:r>
              <a:rPr lang="en-US" sz="2400" dirty="0" err="1" smtClean="0">
                <a:solidFill>
                  <a:srgbClr val="FFFF66"/>
                </a:solidFill>
              </a:rPr>
              <a:t>kepada</a:t>
            </a:r>
            <a:r>
              <a:rPr lang="en-US" sz="2400" dirty="0" smtClean="0">
                <a:solidFill>
                  <a:srgbClr val="FFFF66"/>
                </a:solidFill>
              </a:rPr>
              <a:t> </a:t>
            </a:r>
            <a:r>
              <a:rPr lang="en-US" sz="2400" dirty="0" err="1" smtClean="0">
                <a:solidFill>
                  <a:srgbClr val="FFFF66"/>
                </a:solidFill>
              </a:rPr>
              <a:t>kita</a:t>
            </a:r>
            <a:r>
              <a:rPr lang="en-US" sz="2400" dirty="0" smtClean="0">
                <a:solidFill>
                  <a:srgbClr val="FFFF66"/>
                </a:solidFill>
              </a:rPr>
              <a:t> </a:t>
            </a:r>
            <a:r>
              <a:rPr lang="en-US" sz="2400" dirty="0" err="1" smtClean="0">
                <a:solidFill>
                  <a:srgbClr val="FFFF66"/>
                </a:solidFill>
              </a:rPr>
              <a:t>penghiburan</a:t>
            </a:r>
            <a:r>
              <a:rPr lang="en-US" sz="2400" dirty="0" smtClean="0">
                <a:solidFill>
                  <a:srgbClr val="FFFF66"/>
                </a:solidFill>
              </a:rPr>
              <a:t> </a:t>
            </a:r>
            <a:r>
              <a:rPr lang="en-US" sz="2400" dirty="0" err="1" smtClean="0">
                <a:solidFill>
                  <a:srgbClr val="FFFF66"/>
                </a:solidFill>
              </a:rPr>
              <a:t>dalam</a:t>
            </a:r>
            <a:r>
              <a:rPr lang="en-US" sz="2400" dirty="0" smtClean="0">
                <a:solidFill>
                  <a:srgbClr val="FFFF66"/>
                </a:solidFill>
              </a:rPr>
              <a:t> </a:t>
            </a:r>
            <a:r>
              <a:rPr lang="en-US" sz="2400" dirty="0" err="1" smtClean="0">
                <a:solidFill>
                  <a:srgbClr val="FFFF66"/>
                </a:solidFill>
              </a:rPr>
              <a:t>pekerjaan</a:t>
            </a:r>
            <a:r>
              <a:rPr lang="en-US" sz="2400" dirty="0" smtClean="0">
                <a:solidFill>
                  <a:srgbClr val="FFFF66"/>
                </a:solidFill>
              </a:rPr>
              <a:t> </a:t>
            </a:r>
            <a:r>
              <a:rPr lang="en-US" sz="2400" dirty="0" err="1" smtClean="0">
                <a:solidFill>
                  <a:srgbClr val="FFFF66"/>
                </a:solidFill>
              </a:rPr>
              <a:t>kita</a:t>
            </a:r>
            <a:r>
              <a:rPr lang="en-US" sz="2400" dirty="0" smtClean="0">
                <a:solidFill>
                  <a:srgbClr val="FFFF66"/>
                </a:solidFill>
              </a:rPr>
              <a:t> yang </a:t>
            </a:r>
            <a:r>
              <a:rPr lang="en-US" sz="2400" dirty="0" err="1" smtClean="0">
                <a:solidFill>
                  <a:srgbClr val="FFFF66"/>
                </a:solidFill>
              </a:rPr>
              <a:t>penuh</a:t>
            </a:r>
            <a:r>
              <a:rPr lang="en-US" sz="2400" dirty="0" smtClean="0">
                <a:solidFill>
                  <a:srgbClr val="FFFF66"/>
                </a:solidFill>
              </a:rPr>
              <a:t> </a:t>
            </a:r>
            <a:r>
              <a:rPr lang="en-US" sz="2400" dirty="0" err="1" smtClean="0">
                <a:solidFill>
                  <a:srgbClr val="FFFF66"/>
                </a:solidFill>
              </a:rPr>
              <a:t>susah</a:t>
            </a:r>
            <a:r>
              <a:rPr lang="en-US" sz="2400" dirty="0" smtClean="0">
                <a:solidFill>
                  <a:srgbClr val="FFFF66"/>
                </a:solidFill>
              </a:rPr>
              <a:t> </a:t>
            </a:r>
            <a:r>
              <a:rPr lang="en-US" sz="2400" dirty="0" err="1" smtClean="0">
                <a:solidFill>
                  <a:srgbClr val="FFFF66"/>
                </a:solidFill>
              </a:rPr>
              <a:t>payah</a:t>
            </a:r>
            <a:r>
              <a:rPr lang="en-US" sz="2400" dirty="0" smtClean="0">
                <a:solidFill>
                  <a:srgbClr val="FFFF66"/>
                </a:solidFill>
              </a:rPr>
              <a:t> </a:t>
            </a:r>
            <a:r>
              <a:rPr lang="en-US" sz="2400" dirty="0" err="1" smtClean="0">
                <a:solidFill>
                  <a:srgbClr val="FFFF66"/>
                </a:solidFill>
              </a:rPr>
              <a:t>di</a:t>
            </a:r>
            <a:r>
              <a:rPr lang="en-US" sz="2400" dirty="0" smtClean="0">
                <a:solidFill>
                  <a:srgbClr val="FFFF66"/>
                </a:solidFill>
              </a:rPr>
              <a:t> </a:t>
            </a:r>
            <a:r>
              <a:rPr lang="en-US" sz="2400" dirty="0" err="1" smtClean="0">
                <a:solidFill>
                  <a:srgbClr val="FFFF66"/>
                </a:solidFill>
              </a:rPr>
              <a:t>tanah</a:t>
            </a:r>
            <a:r>
              <a:rPr lang="en-US" sz="2400" dirty="0" smtClean="0">
                <a:solidFill>
                  <a:srgbClr val="FFFF66"/>
                </a:solidFill>
              </a:rPr>
              <a:t> yang </a:t>
            </a:r>
            <a:r>
              <a:rPr lang="en-US" sz="2400" dirty="0" err="1" smtClean="0">
                <a:solidFill>
                  <a:srgbClr val="FFFF66"/>
                </a:solidFill>
              </a:rPr>
              <a:t>telah</a:t>
            </a:r>
            <a:r>
              <a:rPr lang="en-US" sz="2400" dirty="0" smtClean="0">
                <a:solidFill>
                  <a:srgbClr val="FFFF66"/>
                </a:solidFill>
              </a:rPr>
              <a:t> </a:t>
            </a:r>
            <a:r>
              <a:rPr lang="en-US" sz="2400" dirty="0" err="1" smtClean="0">
                <a:solidFill>
                  <a:srgbClr val="FFFF66"/>
                </a:solidFill>
              </a:rPr>
              <a:t>terkutuk</a:t>
            </a:r>
            <a:r>
              <a:rPr lang="en-US" sz="2400" dirty="0" smtClean="0">
                <a:solidFill>
                  <a:srgbClr val="FFFF66"/>
                </a:solidFill>
              </a:rPr>
              <a:t> </a:t>
            </a:r>
            <a:r>
              <a:rPr lang="en-US" sz="2400" dirty="0" err="1" smtClean="0">
                <a:solidFill>
                  <a:srgbClr val="FFFF66"/>
                </a:solidFill>
              </a:rPr>
              <a:t>oleh</a:t>
            </a:r>
            <a:r>
              <a:rPr lang="en-US" sz="2400" dirty="0" smtClean="0">
                <a:solidFill>
                  <a:srgbClr val="FFFF66"/>
                </a:solidFill>
              </a:rPr>
              <a:t> TUHAN.</a:t>
            </a:r>
            <a:r>
              <a:rPr lang="es-ES" sz="2400" dirty="0" smtClean="0">
                <a:solidFill>
                  <a:srgbClr val="FFFF66"/>
                </a:solidFill>
              </a:rPr>
              <a:t>” </a:t>
            </a:r>
            <a:r>
              <a:rPr lang="es-ES" sz="1400" dirty="0" smtClean="0">
                <a:solidFill>
                  <a:srgbClr val="FFFF66"/>
                </a:solidFill>
              </a:rPr>
              <a:t>(</a:t>
            </a:r>
            <a:r>
              <a:rPr lang="es-ES" sz="1400" dirty="0" err="1" smtClean="0">
                <a:solidFill>
                  <a:srgbClr val="FFFF66"/>
                </a:solidFill>
              </a:rPr>
              <a:t>Kejadian</a:t>
            </a:r>
            <a:r>
              <a:rPr lang="es-ES" sz="1400" dirty="0" smtClean="0">
                <a:solidFill>
                  <a:srgbClr val="FFFF66"/>
                </a:solidFill>
              </a:rPr>
              <a:t> </a:t>
            </a:r>
            <a:r>
              <a:rPr lang="es-ES" sz="1400" dirty="0">
                <a:solidFill>
                  <a:srgbClr val="FFFF66"/>
                </a:solidFill>
              </a:rPr>
              <a:t>5:29)</a:t>
            </a:r>
          </a:p>
          <a:p>
            <a:pPr marL="1339850" indent="-1339850">
              <a:spcBef>
                <a:spcPct val="50000"/>
              </a:spcBef>
            </a:pPr>
            <a:r>
              <a:rPr lang="es-ES" sz="2400" b="1" dirty="0" err="1" smtClean="0">
                <a:solidFill>
                  <a:schemeClr val="bg1"/>
                </a:solidFill>
              </a:rPr>
              <a:t>Nuh</a:t>
            </a:r>
            <a:r>
              <a:rPr lang="es-ES" sz="2400" dirty="0" smtClean="0">
                <a:solidFill>
                  <a:schemeClr val="bg1"/>
                </a:solidFill>
              </a:rPr>
              <a:t>:</a:t>
            </a:r>
            <a:r>
              <a:rPr lang="es-ES" sz="2400" dirty="0">
                <a:solidFill>
                  <a:srgbClr val="FFFF66"/>
                </a:solidFill>
              </a:rPr>
              <a:t>	</a:t>
            </a:r>
            <a:r>
              <a:rPr lang="es-ES" sz="2400" dirty="0" smtClean="0">
                <a:solidFill>
                  <a:srgbClr val="FFFF66"/>
                </a:solidFill>
              </a:rPr>
              <a:t>“</a:t>
            </a:r>
            <a:r>
              <a:rPr lang="en-US" sz="2400" dirty="0" err="1" smtClean="0">
                <a:solidFill>
                  <a:srgbClr val="FFFF66"/>
                </a:solidFill>
              </a:rPr>
              <a:t>Aku</a:t>
            </a:r>
            <a:r>
              <a:rPr lang="en-US" sz="2400" dirty="0" smtClean="0">
                <a:solidFill>
                  <a:srgbClr val="FFFF66"/>
                </a:solidFill>
              </a:rPr>
              <a:t> </a:t>
            </a:r>
            <a:r>
              <a:rPr lang="en-US" sz="2400" dirty="0" err="1" smtClean="0">
                <a:solidFill>
                  <a:srgbClr val="FFFF66"/>
                </a:solidFill>
              </a:rPr>
              <a:t>telah</a:t>
            </a:r>
            <a:r>
              <a:rPr lang="en-US" sz="2400" dirty="0" smtClean="0">
                <a:solidFill>
                  <a:srgbClr val="FFFF66"/>
                </a:solidFill>
              </a:rPr>
              <a:t> </a:t>
            </a:r>
            <a:r>
              <a:rPr lang="en-US" sz="2400" dirty="0" err="1" smtClean="0">
                <a:solidFill>
                  <a:srgbClr val="FFFF66"/>
                </a:solidFill>
              </a:rPr>
              <a:t>memutuskan</a:t>
            </a:r>
            <a:r>
              <a:rPr lang="en-US" sz="2400" dirty="0" smtClean="0">
                <a:solidFill>
                  <a:srgbClr val="FFFF66"/>
                </a:solidFill>
              </a:rPr>
              <a:t> </a:t>
            </a:r>
            <a:r>
              <a:rPr lang="en-US" sz="2400" dirty="0" err="1" smtClean="0">
                <a:solidFill>
                  <a:srgbClr val="FFFF66"/>
                </a:solidFill>
              </a:rPr>
              <a:t>untuk</a:t>
            </a:r>
            <a:r>
              <a:rPr lang="en-US" sz="2400" dirty="0" smtClean="0">
                <a:solidFill>
                  <a:srgbClr val="FFFF66"/>
                </a:solidFill>
              </a:rPr>
              <a:t> </a:t>
            </a:r>
            <a:r>
              <a:rPr lang="en-US" sz="2400" dirty="0" err="1" smtClean="0">
                <a:solidFill>
                  <a:srgbClr val="FFFF66"/>
                </a:solidFill>
              </a:rPr>
              <a:t>mengakhiri</a:t>
            </a:r>
            <a:r>
              <a:rPr lang="en-US" sz="2400" dirty="0" smtClean="0">
                <a:solidFill>
                  <a:srgbClr val="FFFF66"/>
                </a:solidFill>
              </a:rPr>
              <a:t> </a:t>
            </a:r>
            <a:r>
              <a:rPr lang="en-US" sz="2400" dirty="0" err="1" smtClean="0">
                <a:solidFill>
                  <a:srgbClr val="FFFF66"/>
                </a:solidFill>
              </a:rPr>
              <a:t>hidup</a:t>
            </a:r>
            <a:r>
              <a:rPr lang="en-US" sz="2400" dirty="0" smtClean="0">
                <a:solidFill>
                  <a:srgbClr val="FFFF66"/>
                </a:solidFill>
              </a:rPr>
              <a:t> </a:t>
            </a:r>
            <a:r>
              <a:rPr lang="en-US" sz="2400" dirty="0" err="1" smtClean="0">
                <a:solidFill>
                  <a:srgbClr val="FFFF66"/>
                </a:solidFill>
              </a:rPr>
              <a:t>segala</a:t>
            </a:r>
            <a:r>
              <a:rPr lang="en-US" sz="2400" dirty="0" smtClean="0">
                <a:solidFill>
                  <a:srgbClr val="FFFF66"/>
                </a:solidFill>
              </a:rPr>
              <a:t> </a:t>
            </a:r>
            <a:r>
              <a:rPr lang="en-US" sz="2400" dirty="0" err="1" smtClean="0">
                <a:solidFill>
                  <a:srgbClr val="FFFF66"/>
                </a:solidFill>
              </a:rPr>
              <a:t>makhluk</a:t>
            </a:r>
            <a:r>
              <a:rPr lang="en-US" sz="2400" dirty="0" smtClean="0">
                <a:solidFill>
                  <a:srgbClr val="FFFF66"/>
                </a:solidFill>
              </a:rPr>
              <a:t>, </a:t>
            </a:r>
            <a:r>
              <a:rPr lang="en-US" sz="2400" dirty="0" err="1" smtClean="0">
                <a:solidFill>
                  <a:srgbClr val="FFFF66"/>
                </a:solidFill>
              </a:rPr>
              <a:t>sebab</a:t>
            </a:r>
            <a:r>
              <a:rPr lang="en-US" sz="2400" dirty="0" smtClean="0">
                <a:solidFill>
                  <a:srgbClr val="FFFF66"/>
                </a:solidFill>
              </a:rPr>
              <a:t> </a:t>
            </a:r>
            <a:r>
              <a:rPr lang="en-US" sz="2400" dirty="0" err="1" smtClean="0">
                <a:solidFill>
                  <a:srgbClr val="FFFF66"/>
                </a:solidFill>
              </a:rPr>
              <a:t>bumi</a:t>
            </a:r>
            <a:r>
              <a:rPr lang="en-US" sz="2400" dirty="0" smtClean="0">
                <a:solidFill>
                  <a:srgbClr val="FFFF66"/>
                </a:solidFill>
              </a:rPr>
              <a:t> </a:t>
            </a:r>
            <a:r>
              <a:rPr lang="en-US" sz="2400" dirty="0" err="1" smtClean="0">
                <a:solidFill>
                  <a:srgbClr val="FFFF66"/>
                </a:solidFill>
              </a:rPr>
              <a:t>telah</a:t>
            </a:r>
            <a:r>
              <a:rPr lang="en-US" sz="2400" dirty="0" smtClean="0">
                <a:solidFill>
                  <a:srgbClr val="FFFF66"/>
                </a:solidFill>
              </a:rPr>
              <a:t> </a:t>
            </a:r>
            <a:r>
              <a:rPr lang="en-US" sz="2400" dirty="0" err="1" smtClean="0">
                <a:solidFill>
                  <a:srgbClr val="FFFF66"/>
                </a:solidFill>
              </a:rPr>
              <a:t>penuh</a:t>
            </a:r>
            <a:r>
              <a:rPr lang="en-US" sz="2400" dirty="0" smtClean="0">
                <a:solidFill>
                  <a:srgbClr val="FFFF66"/>
                </a:solidFill>
              </a:rPr>
              <a:t> </a:t>
            </a:r>
            <a:r>
              <a:rPr lang="en-US" sz="2400" dirty="0" err="1" smtClean="0">
                <a:solidFill>
                  <a:srgbClr val="FFFF66"/>
                </a:solidFill>
              </a:rPr>
              <a:t>dengan</a:t>
            </a:r>
            <a:r>
              <a:rPr lang="en-US" sz="2400" dirty="0" smtClean="0">
                <a:solidFill>
                  <a:srgbClr val="FFFF66"/>
                </a:solidFill>
              </a:rPr>
              <a:t> </a:t>
            </a:r>
            <a:r>
              <a:rPr lang="en-US" sz="2400" dirty="0" err="1" smtClean="0">
                <a:solidFill>
                  <a:srgbClr val="FFFF66"/>
                </a:solidFill>
              </a:rPr>
              <a:t>kekerasan</a:t>
            </a:r>
            <a:r>
              <a:rPr lang="en-US" sz="2400" dirty="0" smtClean="0">
                <a:solidFill>
                  <a:srgbClr val="FFFF66"/>
                </a:solidFill>
              </a:rPr>
              <a:t> </a:t>
            </a:r>
            <a:r>
              <a:rPr lang="en-US" sz="2400" dirty="0" err="1" smtClean="0">
                <a:solidFill>
                  <a:srgbClr val="FFFF66"/>
                </a:solidFill>
              </a:rPr>
              <a:t>oleh</a:t>
            </a:r>
            <a:r>
              <a:rPr lang="en-US" sz="2400" dirty="0" smtClean="0">
                <a:solidFill>
                  <a:srgbClr val="FFFF66"/>
                </a:solidFill>
              </a:rPr>
              <a:t> </a:t>
            </a:r>
            <a:r>
              <a:rPr lang="en-US" sz="2400" dirty="0" err="1" smtClean="0">
                <a:solidFill>
                  <a:srgbClr val="FFFF66"/>
                </a:solidFill>
              </a:rPr>
              <a:t>mereka</a:t>
            </a:r>
            <a:r>
              <a:rPr lang="en-US" sz="2400" dirty="0" smtClean="0">
                <a:solidFill>
                  <a:srgbClr val="FFFF66"/>
                </a:solidFill>
              </a:rPr>
              <a:t>, </a:t>
            </a:r>
            <a:r>
              <a:rPr lang="en-US" sz="2400" dirty="0" err="1" smtClean="0">
                <a:solidFill>
                  <a:srgbClr val="FFFF66"/>
                </a:solidFill>
              </a:rPr>
              <a:t>jadi</a:t>
            </a:r>
            <a:r>
              <a:rPr lang="en-US" sz="2400" dirty="0" smtClean="0">
                <a:solidFill>
                  <a:srgbClr val="FFFF66"/>
                </a:solidFill>
              </a:rPr>
              <a:t> </a:t>
            </a:r>
            <a:r>
              <a:rPr lang="en-US" sz="2400" dirty="0" err="1" smtClean="0">
                <a:solidFill>
                  <a:srgbClr val="FFFF66"/>
                </a:solidFill>
              </a:rPr>
              <a:t>Aku</a:t>
            </a:r>
            <a:r>
              <a:rPr lang="en-US" sz="2400" dirty="0" smtClean="0">
                <a:solidFill>
                  <a:srgbClr val="FFFF66"/>
                </a:solidFill>
              </a:rPr>
              <a:t> </a:t>
            </a:r>
            <a:r>
              <a:rPr lang="en-US" sz="2400" dirty="0" err="1" smtClean="0">
                <a:solidFill>
                  <a:srgbClr val="FFFF66"/>
                </a:solidFill>
              </a:rPr>
              <a:t>akan</a:t>
            </a:r>
            <a:r>
              <a:rPr lang="en-US" sz="2400" dirty="0" smtClean="0">
                <a:solidFill>
                  <a:srgbClr val="FFFF66"/>
                </a:solidFill>
              </a:rPr>
              <a:t> </a:t>
            </a:r>
            <a:r>
              <a:rPr lang="en-US" sz="2400" dirty="0" err="1" smtClean="0">
                <a:solidFill>
                  <a:srgbClr val="FFFF66"/>
                </a:solidFill>
              </a:rPr>
              <a:t>memusnahkan</a:t>
            </a:r>
            <a:r>
              <a:rPr lang="en-US" sz="2400" dirty="0" smtClean="0">
                <a:solidFill>
                  <a:srgbClr val="FFFF66"/>
                </a:solidFill>
              </a:rPr>
              <a:t> </a:t>
            </a:r>
            <a:r>
              <a:rPr lang="en-US" sz="2400" dirty="0" err="1" smtClean="0">
                <a:solidFill>
                  <a:srgbClr val="FFFF66"/>
                </a:solidFill>
              </a:rPr>
              <a:t>mereka</a:t>
            </a:r>
            <a:r>
              <a:rPr lang="en-US" sz="2400" dirty="0" smtClean="0">
                <a:solidFill>
                  <a:srgbClr val="FFFF66"/>
                </a:solidFill>
              </a:rPr>
              <a:t> </a:t>
            </a:r>
            <a:r>
              <a:rPr lang="en-US" sz="2400" dirty="0" err="1" smtClean="0">
                <a:solidFill>
                  <a:srgbClr val="FFFF66"/>
                </a:solidFill>
              </a:rPr>
              <a:t>bersama-sama</a:t>
            </a:r>
            <a:r>
              <a:rPr lang="en-US" sz="2400" dirty="0" smtClean="0">
                <a:solidFill>
                  <a:srgbClr val="FFFF66"/>
                </a:solidFill>
              </a:rPr>
              <a:t> </a:t>
            </a:r>
            <a:r>
              <a:rPr lang="en-US" sz="2400" dirty="0" err="1" smtClean="0">
                <a:solidFill>
                  <a:srgbClr val="FFFF66"/>
                </a:solidFill>
              </a:rPr>
              <a:t>dengan</a:t>
            </a:r>
            <a:r>
              <a:rPr lang="en-US" sz="2400" dirty="0" smtClean="0">
                <a:solidFill>
                  <a:srgbClr val="FFFF66"/>
                </a:solidFill>
              </a:rPr>
              <a:t> </a:t>
            </a:r>
            <a:r>
              <a:rPr lang="en-US" sz="2400" dirty="0" err="1" smtClean="0">
                <a:solidFill>
                  <a:srgbClr val="FFFF66"/>
                </a:solidFill>
              </a:rPr>
              <a:t>bumi</a:t>
            </a:r>
            <a:r>
              <a:rPr lang="en-US" sz="2400" dirty="0" smtClean="0">
                <a:solidFill>
                  <a:srgbClr val="FFFF66"/>
                </a:solidFill>
              </a:rPr>
              <a:t>.</a:t>
            </a:r>
            <a:r>
              <a:rPr lang="es-ES" sz="2400" dirty="0" smtClean="0">
                <a:solidFill>
                  <a:srgbClr val="FFFF66"/>
                </a:solidFill>
              </a:rPr>
              <a:t>” </a:t>
            </a:r>
            <a:r>
              <a:rPr lang="es-ES" sz="1400" dirty="0" smtClean="0">
                <a:solidFill>
                  <a:srgbClr val="FFFF66"/>
                </a:solidFill>
              </a:rPr>
              <a:t>(</a:t>
            </a:r>
            <a:r>
              <a:rPr lang="es-ES" sz="1400" dirty="0" err="1" smtClean="0">
                <a:solidFill>
                  <a:srgbClr val="FFFF66"/>
                </a:solidFill>
              </a:rPr>
              <a:t>Kejadian</a:t>
            </a:r>
            <a:r>
              <a:rPr lang="es-ES" sz="1400" dirty="0" smtClean="0">
                <a:solidFill>
                  <a:srgbClr val="FFFF66"/>
                </a:solidFill>
              </a:rPr>
              <a:t> </a:t>
            </a:r>
            <a:r>
              <a:rPr lang="es-ES" sz="1400" dirty="0">
                <a:solidFill>
                  <a:srgbClr val="FFFF66"/>
                </a:solidFill>
              </a:rPr>
              <a:t>6: 13)</a:t>
            </a:r>
          </a:p>
        </p:txBody>
      </p:sp>
      <p:pic>
        <p:nvPicPr>
          <p:cNvPr id="3081" name="Picture 9" descr="lame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43663" y="2420938"/>
            <a:ext cx="1481137" cy="1965325"/>
          </a:xfrm>
          <a:prstGeom prst="rect">
            <a:avLst/>
          </a:prstGeom>
          <a:noFill/>
        </p:spPr>
      </p:pic>
      <p:pic>
        <p:nvPicPr>
          <p:cNvPr id="3082" name="Picture 10" descr="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24750" y="765175"/>
            <a:ext cx="1439863" cy="1800225"/>
          </a:xfrm>
          <a:prstGeom prst="rect">
            <a:avLst/>
          </a:prstGeom>
          <a:noFill/>
        </p:spPr>
      </p:pic>
      <p:pic>
        <p:nvPicPr>
          <p:cNvPr id="3083" name="Picture 11" descr="diluv00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72225" y="4581525"/>
            <a:ext cx="2582863" cy="193675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30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30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30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7" grpId="0" animBg="1"/>
      <p:bldP spid="3078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WordArt 2"/>
          <p:cNvSpPr>
            <a:spLocks noChangeArrowheads="1" noChangeShapeType="1" noTextEdit="1"/>
          </p:cNvSpPr>
          <p:nvPr/>
        </p:nvSpPr>
        <p:spPr bwMode="auto">
          <a:xfrm>
            <a:off x="2268538" y="260350"/>
            <a:ext cx="446722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PARA BAPA</a:t>
            </a:r>
            <a:endParaRPr lang="en-US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250825" y="1268413"/>
            <a:ext cx="5834063" cy="2523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527175" indent="-1527175">
              <a:spcBef>
                <a:spcPct val="50000"/>
              </a:spcBef>
            </a:pPr>
            <a:r>
              <a:rPr lang="es-ES" sz="2400" b="1" dirty="0">
                <a:solidFill>
                  <a:srgbClr val="FFFF66"/>
                </a:solidFill>
              </a:rPr>
              <a:t>Abraham</a:t>
            </a:r>
            <a:r>
              <a:rPr lang="es-ES" sz="2400" dirty="0">
                <a:solidFill>
                  <a:srgbClr val="FFFF66"/>
                </a:solidFill>
              </a:rPr>
              <a:t>:</a:t>
            </a:r>
            <a:r>
              <a:rPr lang="es-ES" sz="2400" dirty="0"/>
              <a:t>	</a:t>
            </a:r>
            <a:r>
              <a:rPr lang="es-ES" sz="2400" dirty="0" err="1" smtClean="0"/>
              <a:t>Dialah</a:t>
            </a:r>
            <a:r>
              <a:rPr lang="es-ES" sz="2400" dirty="0" smtClean="0"/>
              <a:t> </a:t>
            </a:r>
            <a:r>
              <a:rPr lang="es-ES" sz="2400" dirty="0" err="1" smtClean="0"/>
              <a:t>orang</a:t>
            </a:r>
            <a:r>
              <a:rPr lang="es-ES" sz="2400" dirty="0" smtClean="0"/>
              <a:t> </a:t>
            </a:r>
            <a:r>
              <a:rPr lang="es-ES" sz="2400" dirty="0" err="1" smtClean="0"/>
              <a:t>pertama</a:t>
            </a:r>
            <a:r>
              <a:rPr lang="es-ES" sz="2400" dirty="0" smtClean="0"/>
              <a:t> yang </a:t>
            </a:r>
            <a:r>
              <a:rPr lang="es-ES" sz="2400" dirty="0" err="1" smtClean="0"/>
              <a:t>disebut</a:t>
            </a:r>
            <a:r>
              <a:rPr lang="es-ES" sz="2400" dirty="0" smtClean="0"/>
              <a:t> </a:t>
            </a:r>
            <a:r>
              <a:rPr lang="es-ES" sz="2400" dirty="0" err="1" smtClean="0"/>
              <a:t>nabi</a:t>
            </a:r>
            <a:r>
              <a:rPr lang="en-US" sz="2400" dirty="0" smtClean="0"/>
              <a:t> </a:t>
            </a:r>
            <a:r>
              <a:rPr lang="es-ES" sz="1400" dirty="0" smtClean="0"/>
              <a:t>(</a:t>
            </a:r>
            <a:r>
              <a:rPr lang="es-ES" sz="1400" dirty="0" err="1" smtClean="0"/>
              <a:t>Kejadian</a:t>
            </a:r>
            <a:r>
              <a:rPr lang="es-ES" sz="1400" dirty="0" smtClean="0"/>
              <a:t> 20</a:t>
            </a:r>
            <a:r>
              <a:rPr lang="es-ES" sz="1400" dirty="0"/>
              <a:t>: 7)</a:t>
            </a:r>
          </a:p>
          <a:p>
            <a:pPr marL="1527175" indent="-1527175">
              <a:spcBef>
                <a:spcPct val="50000"/>
              </a:spcBef>
            </a:pPr>
            <a:r>
              <a:rPr lang="es-ES" sz="2400" dirty="0"/>
              <a:t>	</a:t>
            </a:r>
            <a:r>
              <a:rPr lang="es-ES" sz="2400" dirty="0" err="1" smtClean="0"/>
              <a:t>Dia</a:t>
            </a:r>
            <a:r>
              <a:rPr lang="es-ES" sz="2400" dirty="0" smtClean="0"/>
              <a:t> </a:t>
            </a:r>
            <a:r>
              <a:rPr lang="es-ES" sz="2400" dirty="0" err="1" smtClean="0"/>
              <a:t>disebut</a:t>
            </a:r>
            <a:r>
              <a:rPr lang="es-ES" sz="2400" dirty="0" smtClean="0"/>
              <a:t> </a:t>
            </a:r>
            <a:r>
              <a:rPr lang="es-ES" sz="2400" dirty="0" err="1" smtClean="0"/>
              <a:t>sahabat</a:t>
            </a:r>
            <a:r>
              <a:rPr lang="es-ES" sz="2400" dirty="0" smtClean="0"/>
              <a:t> </a:t>
            </a:r>
            <a:r>
              <a:rPr lang="es-ES" sz="2400" dirty="0" err="1" smtClean="0"/>
              <a:t>Allah</a:t>
            </a:r>
            <a:r>
              <a:rPr lang="es-ES" sz="2400" dirty="0"/>
              <a:t/>
            </a:r>
            <a:br>
              <a:rPr lang="es-ES" sz="2400" dirty="0"/>
            </a:br>
            <a:r>
              <a:rPr lang="es-ES" sz="1400" dirty="0"/>
              <a:t>(</a:t>
            </a:r>
            <a:r>
              <a:rPr lang="es-ES" sz="1400" dirty="0" smtClean="0"/>
              <a:t>2 </a:t>
            </a:r>
            <a:r>
              <a:rPr lang="es-ES" sz="1400" dirty="0" err="1" smtClean="0"/>
              <a:t>Taw</a:t>
            </a:r>
            <a:r>
              <a:rPr lang="es-ES" sz="1400" dirty="0" smtClean="0"/>
              <a:t>. </a:t>
            </a:r>
            <a:r>
              <a:rPr lang="es-ES" sz="1400" dirty="0"/>
              <a:t>20: 7</a:t>
            </a:r>
            <a:r>
              <a:rPr lang="es-ES" sz="1400" dirty="0" smtClean="0"/>
              <a:t>; Yes. </a:t>
            </a:r>
            <a:r>
              <a:rPr lang="es-ES" sz="1400" dirty="0"/>
              <a:t>41: 8</a:t>
            </a:r>
            <a:r>
              <a:rPr lang="es-ES" sz="1400" dirty="0" smtClean="0"/>
              <a:t>; Yak. </a:t>
            </a:r>
            <a:r>
              <a:rPr lang="es-ES" sz="1400" dirty="0"/>
              <a:t>2: 23)</a:t>
            </a:r>
          </a:p>
          <a:p>
            <a:pPr marL="1527175" indent="-1527175">
              <a:spcBef>
                <a:spcPct val="50000"/>
              </a:spcBef>
            </a:pPr>
            <a:r>
              <a:rPr lang="es-ES" sz="2400" dirty="0"/>
              <a:t>	</a:t>
            </a:r>
            <a:r>
              <a:rPr lang="es-ES" sz="2400" dirty="0" smtClean="0"/>
              <a:t>Peristiwa-2 masa </a:t>
            </a:r>
            <a:r>
              <a:rPr lang="es-ES" sz="2400" dirty="0" err="1" smtClean="0"/>
              <a:t>depan</a:t>
            </a:r>
            <a:r>
              <a:rPr lang="es-ES" sz="2400" dirty="0" smtClean="0"/>
              <a:t> </a:t>
            </a:r>
            <a:r>
              <a:rPr lang="es-ES" sz="2400" dirty="0" err="1" smtClean="0"/>
              <a:t>dinyatakan</a:t>
            </a:r>
            <a:r>
              <a:rPr lang="es-ES" sz="2400" dirty="0" smtClean="0"/>
              <a:t> </a:t>
            </a:r>
            <a:r>
              <a:rPr lang="es-ES" sz="2400" dirty="0" err="1" smtClean="0"/>
              <a:t>kepadanya</a:t>
            </a:r>
            <a:r>
              <a:rPr lang="en-US" sz="2400" dirty="0" smtClean="0"/>
              <a:t> </a:t>
            </a:r>
            <a:r>
              <a:rPr lang="es-ES" sz="1400" dirty="0" smtClean="0"/>
              <a:t>(</a:t>
            </a:r>
            <a:r>
              <a:rPr lang="es-ES" sz="1400" dirty="0" err="1" smtClean="0"/>
              <a:t>Kej</a:t>
            </a:r>
            <a:r>
              <a:rPr lang="es-ES" sz="1400" dirty="0" smtClean="0"/>
              <a:t>. </a:t>
            </a:r>
            <a:r>
              <a:rPr lang="es-ES" sz="1400" dirty="0"/>
              <a:t>15: 13)</a:t>
            </a: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3201988" y="4581525"/>
            <a:ext cx="5834062" cy="2154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257300" indent="-1257300">
              <a:spcBef>
                <a:spcPct val="50000"/>
              </a:spcBef>
            </a:pPr>
            <a:r>
              <a:rPr lang="es-ES" sz="2400" dirty="0" err="1" smtClean="0">
                <a:solidFill>
                  <a:srgbClr val="FFFF66"/>
                </a:solidFill>
              </a:rPr>
              <a:t>Yusuf</a:t>
            </a:r>
            <a:r>
              <a:rPr lang="es-ES" sz="2400" dirty="0" smtClean="0">
                <a:solidFill>
                  <a:srgbClr val="FFFF66"/>
                </a:solidFill>
              </a:rPr>
              <a:t>:</a:t>
            </a:r>
            <a:r>
              <a:rPr lang="es-ES" sz="2400" dirty="0"/>
              <a:t>	</a:t>
            </a:r>
            <a:r>
              <a:rPr lang="es-ES" sz="2400" dirty="0" err="1" smtClean="0"/>
              <a:t>Dia</a:t>
            </a:r>
            <a:r>
              <a:rPr lang="es-ES" sz="2400" dirty="0" smtClean="0"/>
              <a:t> </a:t>
            </a:r>
            <a:r>
              <a:rPr lang="es-ES" sz="2400" dirty="0" err="1" smtClean="0"/>
              <a:t>memiliki</a:t>
            </a:r>
            <a:r>
              <a:rPr lang="es-ES" sz="2400" dirty="0" smtClean="0"/>
              <a:t> </a:t>
            </a:r>
            <a:r>
              <a:rPr lang="es-ES" sz="2400" dirty="0" err="1" smtClean="0"/>
              <a:t>mimpi</a:t>
            </a:r>
            <a:r>
              <a:rPr lang="es-ES" sz="2400" dirty="0" smtClean="0"/>
              <a:t> </a:t>
            </a:r>
            <a:r>
              <a:rPr lang="es-ES" sz="2400" dirty="0" err="1" smtClean="0"/>
              <a:t>langsung</a:t>
            </a:r>
            <a:r>
              <a:rPr lang="es-ES" sz="2400" dirty="0" smtClean="0"/>
              <a:t> </a:t>
            </a:r>
            <a:r>
              <a:rPr lang="es-ES" sz="2400" dirty="0" err="1" smtClean="0"/>
              <a:t>dari</a:t>
            </a:r>
            <a:r>
              <a:rPr lang="es-ES" sz="2400" dirty="0" smtClean="0"/>
              <a:t> </a:t>
            </a:r>
            <a:r>
              <a:rPr lang="es-ES" sz="2400" dirty="0" err="1" smtClean="0"/>
              <a:t>Allah</a:t>
            </a:r>
            <a:r>
              <a:rPr lang="es-ES" sz="2400" dirty="0" smtClean="0"/>
              <a:t> dan </a:t>
            </a:r>
            <a:r>
              <a:rPr lang="es-ES" sz="2400" dirty="0" err="1" smtClean="0"/>
              <a:t>menerima</a:t>
            </a:r>
            <a:r>
              <a:rPr lang="es-ES" sz="2400" dirty="0" smtClean="0"/>
              <a:t> </a:t>
            </a:r>
            <a:r>
              <a:rPr lang="es-ES" sz="2400" dirty="0" err="1" smtClean="0"/>
              <a:t>karunia</a:t>
            </a:r>
            <a:r>
              <a:rPr lang="es-ES" sz="2400" dirty="0" smtClean="0"/>
              <a:t> </a:t>
            </a:r>
            <a:r>
              <a:rPr lang="es-ES" sz="2400" dirty="0" err="1" smtClean="0"/>
              <a:t>untuk</a:t>
            </a:r>
            <a:r>
              <a:rPr lang="es-ES" sz="2400" dirty="0" smtClean="0"/>
              <a:t> </a:t>
            </a:r>
            <a:r>
              <a:rPr lang="es-ES" sz="2400" dirty="0" err="1" smtClean="0"/>
              <a:t>menafsirkan</a:t>
            </a:r>
            <a:r>
              <a:rPr lang="es-ES" sz="2400" dirty="0" smtClean="0"/>
              <a:t> </a:t>
            </a:r>
            <a:r>
              <a:rPr lang="es-ES" sz="2400" dirty="0" err="1" smtClean="0"/>
              <a:t>mimpi</a:t>
            </a:r>
            <a:r>
              <a:rPr lang="en-US" sz="2400" dirty="0" smtClean="0"/>
              <a:t>. </a:t>
            </a:r>
            <a:r>
              <a:rPr lang="en-US" sz="2400" dirty="0" err="1" smtClean="0"/>
              <a:t>Dia</a:t>
            </a:r>
            <a:r>
              <a:rPr lang="en-US" sz="2400" dirty="0" smtClean="0"/>
              <a:t> </a:t>
            </a:r>
            <a:r>
              <a:rPr lang="en-US" sz="2400" dirty="0" err="1" smtClean="0"/>
              <a:t>adalah</a:t>
            </a:r>
            <a:r>
              <a:rPr lang="en-US" sz="2400" dirty="0" smtClean="0"/>
              <a:t> </a:t>
            </a:r>
            <a:r>
              <a:rPr lang="en-US" sz="2400" dirty="0" err="1" smtClean="0"/>
              <a:t>nabi</a:t>
            </a:r>
            <a:r>
              <a:rPr lang="en-US" sz="2400" dirty="0" smtClean="0"/>
              <a:t> </a:t>
            </a:r>
            <a:r>
              <a:rPr lang="en-US" sz="2400" dirty="0" err="1" smtClean="0"/>
              <a:t>bagi</a:t>
            </a:r>
            <a:r>
              <a:rPr lang="en-US" sz="2400" dirty="0" smtClean="0"/>
              <a:t> </a:t>
            </a:r>
            <a:r>
              <a:rPr lang="en-US" sz="2400" dirty="0" err="1" smtClean="0"/>
              <a:t>Firaun</a:t>
            </a:r>
            <a:r>
              <a:rPr lang="en-US" sz="2400" dirty="0" smtClean="0"/>
              <a:t>, </a:t>
            </a:r>
            <a:r>
              <a:rPr lang="en-US" sz="2400" dirty="0" err="1" smtClean="0"/>
              <a:t>menafsirkan</a:t>
            </a:r>
            <a:r>
              <a:rPr lang="en-US" sz="2400" dirty="0" smtClean="0"/>
              <a:t> </a:t>
            </a:r>
            <a:r>
              <a:rPr lang="en-US" sz="2400" dirty="0" err="1" smtClean="0"/>
              <a:t>mimpinya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s-ES" sz="1400" dirty="0" smtClean="0"/>
              <a:t>(</a:t>
            </a:r>
            <a:r>
              <a:rPr lang="es-ES" sz="1400" dirty="0" err="1" smtClean="0"/>
              <a:t>Kejadian</a:t>
            </a:r>
            <a:r>
              <a:rPr lang="es-ES" sz="1400" dirty="0" smtClean="0"/>
              <a:t> </a:t>
            </a:r>
            <a:r>
              <a:rPr lang="es-ES" sz="1400" dirty="0"/>
              <a:t>37: 5-10; 41: 1-36)</a:t>
            </a:r>
          </a:p>
        </p:txBody>
      </p:sp>
      <p:pic>
        <p:nvPicPr>
          <p:cNvPr id="6150" name="Picture 6" descr="Abraham (6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325" y="1125538"/>
            <a:ext cx="2570163" cy="3429000"/>
          </a:xfrm>
          <a:prstGeom prst="rect">
            <a:avLst/>
          </a:prstGeom>
          <a:noFill/>
        </p:spPr>
      </p:pic>
      <p:pic>
        <p:nvPicPr>
          <p:cNvPr id="6151" name="Picture 7" descr="Hermanos (37)"/>
          <p:cNvPicPr>
            <a:picLocks noChangeAspect="1" noChangeArrowheads="1"/>
          </p:cNvPicPr>
          <p:nvPr/>
        </p:nvPicPr>
        <p:blipFill>
          <a:blip r:embed="rId4"/>
          <a:srcRect l="591" t="1521" b="760"/>
          <a:stretch>
            <a:fillRect/>
          </a:stretch>
        </p:blipFill>
        <p:spPr bwMode="auto">
          <a:xfrm>
            <a:off x="196850" y="4386263"/>
            <a:ext cx="3006725" cy="229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animBg="1"/>
      <p:bldP spid="6147" grpId="0"/>
      <p:bldP spid="614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WordArt 2"/>
          <p:cNvSpPr>
            <a:spLocks noChangeArrowheads="1" noChangeShapeType="1" noTextEdit="1"/>
          </p:cNvSpPr>
          <p:nvPr/>
        </p:nvSpPr>
        <p:spPr bwMode="auto">
          <a:xfrm>
            <a:off x="1547813" y="260350"/>
            <a:ext cx="5819775" cy="3603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NABI-2 ZAMAN KELUARAN</a:t>
            </a:r>
            <a:endParaRPr lang="en-US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0" y="765175"/>
            <a:ext cx="759618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811213" indent="-811213">
              <a:spcBef>
                <a:spcPct val="50000"/>
              </a:spcBef>
            </a:pPr>
            <a:r>
              <a:rPr lang="es-ES" sz="2000" b="1" dirty="0" err="1" smtClean="0">
                <a:solidFill>
                  <a:srgbClr val="660033"/>
                </a:solidFill>
              </a:rPr>
              <a:t>Miryam</a:t>
            </a:r>
            <a:r>
              <a:rPr lang="es-ES" sz="2000" dirty="0" smtClean="0">
                <a:solidFill>
                  <a:srgbClr val="660033"/>
                </a:solidFill>
              </a:rPr>
              <a:t>: </a:t>
            </a:r>
            <a:r>
              <a:rPr lang="es-ES" sz="2000" dirty="0" err="1" smtClean="0">
                <a:solidFill>
                  <a:srgbClr val="660033"/>
                </a:solidFill>
              </a:rPr>
              <a:t>Dia</a:t>
            </a:r>
            <a:r>
              <a:rPr lang="es-ES" sz="2000" dirty="0" smtClean="0">
                <a:solidFill>
                  <a:srgbClr val="660033"/>
                </a:solidFill>
              </a:rPr>
              <a:t> </a:t>
            </a:r>
            <a:r>
              <a:rPr lang="es-ES" sz="2000" dirty="0" err="1" smtClean="0">
                <a:solidFill>
                  <a:srgbClr val="660033"/>
                </a:solidFill>
              </a:rPr>
              <a:t>adalah</a:t>
            </a:r>
            <a:r>
              <a:rPr lang="es-ES" sz="2000" dirty="0" smtClean="0">
                <a:solidFill>
                  <a:srgbClr val="660033"/>
                </a:solidFill>
              </a:rPr>
              <a:t> </a:t>
            </a:r>
            <a:r>
              <a:rPr lang="es-ES" sz="2000" dirty="0" err="1" smtClean="0">
                <a:solidFill>
                  <a:srgbClr val="660033"/>
                </a:solidFill>
              </a:rPr>
              <a:t>nabiah</a:t>
            </a:r>
            <a:r>
              <a:rPr lang="es-ES" sz="2000" dirty="0" smtClean="0">
                <a:solidFill>
                  <a:srgbClr val="660033"/>
                </a:solidFill>
              </a:rPr>
              <a:t> </a:t>
            </a:r>
            <a:r>
              <a:rPr lang="es-ES" sz="2000" dirty="0" err="1" smtClean="0">
                <a:solidFill>
                  <a:srgbClr val="660033"/>
                </a:solidFill>
              </a:rPr>
              <a:t>dengan</a:t>
            </a:r>
            <a:r>
              <a:rPr lang="es-ES" sz="2000" dirty="0" smtClean="0">
                <a:solidFill>
                  <a:srgbClr val="660033"/>
                </a:solidFill>
              </a:rPr>
              <a:t> </a:t>
            </a:r>
            <a:r>
              <a:rPr lang="es-ES" sz="2000" dirty="0" err="1" smtClean="0">
                <a:solidFill>
                  <a:srgbClr val="660033"/>
                </a:solidFill>
              </a:rPr>
              <a:t>karunia</a:t>
            </a:r>
            <a:r>
              <a:rPr lang="es-ES" sz="2000" dirty="0" smtClean="0">
                <a:solidFill>
                  <a:srgbClr val="660033"/>
                </a:solidFill>
              </a:rPr>
              <a:t> </a:t>
            </a:r>
            <a:r>
              <a:rPr lang="es-ES" sz="2000" dirty="0" err="1" smtClean="0">
                <a:solidFill>
                  <a:srgbClr val="660033"/>
                </a:solidFill>
              </a:rPr>
              <a:t>musik</a:t>
            </a:r>
            <a:r>
              <a:rPr lang="es-ES" sz="2000" dirty="0" smtClean="0">
                <a:solidFill>
                  <a:srgbClr val="660033"/>
                </a:solidFill>
              </a:rPr>
              <a:t>.</a:t>
            </a:r>
            <a:r>
              <a:rPr lang="en-US" sz="2000" dirty="0" smtClean="0"/>
              <a:t> “</a:t>
            </a:r>
            <a:r>
              <a:rPr lang="en-US" sz="2000" dirty="0" err="1" smtClean="0"/>
              <a:t>Lalu</a:t>
            </a:r>
            <a:r>
              <a:rPr lang="en-US" sz="2000" dirty="0" smtClean="0"/>
              <a:t> </a:t>
            </a:r>
            <a:r>
              <a:rPr lang="en-US" sz="2000" dirty="0" err="1" smtClean="0"/>
              <a:t>Miryam</a:t>
            </a:r>
            <a:r>
              <a:rPr lang="en-US" sz="2000" dirty="0" smtClean="0"/>
              <a:t>, </a:t>
            </a:r>
            <a:r>
              <a:rPr lang="en-US" sz="2000" dirty="0" err="1" smtClean="0"/>
              <a:t>nabiah</a:t>
            </a:r>
            <a:r>
              <a:rPr lang="en-US" sz="2000" dirty="0" smtClean="0"/>
              <a:t> </a:t>
            </a:r>
            <a:r>
              <a:rPr lang="en-US" sz="2000" dirty="0" err="1" smtClean="0"/>
              <a:t>itu</a:t>
            </a:r>
            <a:r>
              <a:rPr lang="en-US" sz="2000" dirty="0" smtClean="0"/>
              <a:t>, </a:t>
            </a:r>
            <a:r>
              <a:rPr lang="en-US" sz="2000" dirty="0" err="1" smtClean="0"/>
              <a:t>saudara</a:t>
            </a:r>
            <a:r>
              <a:rPr lang="en-US" sz="2000" dirty="0" smtClean="0"/>
              <a:t> </a:t>
            </a:r>
            <a:r>
              <a:rPr lang="en-US" sz="2000" dirty="0" err="1" smtClean="0"/>
              <a:t>perempuan</a:t>
            </a:r>
            <a:r>
              <a:rPr lang="en-US" sz="2000" dirty="0" smtClean="0"/>
              <a:t> </a:t>
            </a:r>
            <a:r>
              <a:rPr lang="en-US" sz="2000" dirty="0" err="1" smtClean="0"/>
              <a:t>Harun</a:t>
            </a:r>
            <a:r>
              <a:rPr lang="en-US" sz="2000" dirty="0" smtClean="0"/>
              <a:t>, </a:t>
            </a:r>
            <a:r>
              <a:rPr lang="en-US" sz="2000" dirty="0" err="1" smtClean="0"/>
              <a:t>mengambil</a:t>
            </a:r>
            <a:r>
              <a:rPr lang="en-US" sz="2000" dirty="0" smtClean="0"/>
              <a:t> </a:t>
            </a:r>
            <a:r>
              <a:rPr lang="en-US" sz="2000" dirty="0" err="1" smtClean="0"/>
              <a:t>rebana</a:t>
            </a:r>
            <a:r>
              <a:rPr lang="en-US" sz="2000" dirty="0" smtClean="0"/>
              <a:t> </a:t>
            </a:r>
            <a:r>
              <a:rPr lang="en-US" sz="2000" dirty="0" err="1" smtClean="0"/>
              <a:t>di</a:t>
            </a:r>
            <a:r>
              <a:rPr lang="en-US" sz="2000" dirty="0" smtClean="0"/>
              <a:t> </a:t>
            </a:r>
            <a:r>
              <a:rPr lang="en-US" sz="2000" dirty="0" err="1" smtClean="0"/>
              <a:t>tangannya</a:t>
            </a:r>
            <a:r>
              <a:rPr lang="en-US" sz="2000" dirty="0" smtClean="0"/>
              <a:t>, </a:t>
            </a:r>
            <a:r>
              <a:rPr lang="en-US" sz="2000" dirty="0" err="1" smtClean="0"/>
              <a:t>dan</a:t>
            </a:r>
            <a:r>
              <a:rPr lang="en-US" sz="2000" dirty="0" smtClean="0"/>
              <a:t> </a:t>
            </a:r>
            <a:r>
              <a:rPr lang="en-US" sz="2000" dirty="0" err="1" smtClean="0"/>
              <a:t>tampillah</a:t>
            </a:r>
            <a:r>
              <a:rPr lang="en-US" sz="2000" dirty="0" smtClean="0"/>
              <a:t> </a:t>
            </a:r>
            <a:r>
              <a:rPr lang="en-US" sz="2000" dirty="0" err="1" smtClean="0"/>
              <a:t>semua</a:t>
            </a:r>
            <a:r>
              <a:rPr lang="en-US" sz="2000" dirty="0" smtClean="0"/>
              <a:t> </a:t>
            </a:r>
            <a:r>
              <a:rPr lang="en-US" sz="2000" dirty="0" err="1" smtClean="0"/>
              <a:t>perempuan</a:t>
            </a:r>
            <a:r>
              <a:rPr lang="en-US" sz="2000" dirty="0" smtClean="0"/>
              <a:t> </a:t>
            </a:r>
            <a:r>
              <a:rPr lang="en-US" sz="2000" dirty="0" err="1" smtClean="0"/>
              <a:t>mengikutinya</a:t>
            </a:r>
            <a:r>
              <a:rPr lang="en-US" sz="2000" dirty="0" smtClean="0"/>
              <a:t> </a:t>
            </a:r>
            <a:r>
              <a:rPr lang="en-US" sz="2000" dirty="0" err="1" smtClean="0"/>
              <a:t>memukul</a:t>
            </a:r>
            <a:r>
              <a:rPr lang="en-US" sz="2000" dirty="0" smtClean="0"/>
              <a:t> </a:t>
            </a:r>
            <a:r>
              <a:rPr lang="en-US" sz="2000" dirty="0" err="1" smtClean="0"/>
              <a:t>rebana</a:t>
            </a:r>
            <a:r>
              <a:rPr lang="en-US" sz="2000" dirty="0" smtClean="0"/>
              <a:t> </a:t>
            </a:r>
            <a:r>
              <a:rPr lang="en-US" sz="2000" dirty="0" err="1" smtClean="0"/>
              <a:t>serta</a:t>
            </a:r>
            <a:r>
              <a:rPr lang="en-US" sz="2000" dirty="0" smtClean="0"/>
              <a:t> </a:t>
            </a:r>
            <a:r>
              <a:rPr lang="en-US" sz="2000" dirty="0" err="1" smtClean="0"/>
              <a:t>menari-nari</a:t>
            </a:r>
            <a:r>
              <a:rPr lang="en-US" sz="2000" dirty="0" smtClean="0"/>
              <a:t>.</a:t>
            </a:r>
            <a:r>
              <a:rPr lang="es-ES" sz="2000" dirty="0" smtClean="0"/>
              <a:t>” </a:t>
            </a:r>
            <a:r>
              <a:rPr lang="es-ES" sz="1200" dirty="0" smtClean="0"/>
              <a:t>(</a:t>
            </a:r>
            <a:r>
              <a:rPr lang="es-ES" sz="1200" dirty="0" err="1" smtClean="0"/>
              <a:t>Kel</a:t>
            </a:r>
            <a:r>
              <a:rPr lang="es-ES" sz="1200" dirty="0" smtClean="0"/>
              <a:t>. </a:t>
            </a:r>
            <a:r>
              <a:rPr lang="es-ES" sz="1200" dirty="0"/>
              <a:t>15: 20)</a:t>
            </a: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2411413" y="2133600"/>
            <a:ext cx="6337300" cy="261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981075" indent="-981075">
              <a:spcBef>
                <a:spcPct val="50000"/>
              </a:spcBef>
            </a:pPr>
            <a:r>
              <a:rPr lang="es-ES" sz="2000" b="1" dirty="0" smtClean="0">
                <a:solidFill>
                  <a:srgbClr val="660033"/>
                </a:solidFill>
              </a:rPr>
              <a:t>Musa</a:t>
            </a:r>
            <a:r>
              <a:rPr lang="es-ES" sz="2000" dirty="0" smtClean="0">
                <a:solidFill>
                  <a:srgbClr val="660033"/>
                </a:solidFill>
              </a:rPr>
              <a:t>:</a:t>
            </a:r>
            <a:r>
              <a:rPr lang="es-ES" sz="2000" dirty="0"/>
              <a:t>	</a:t>
            </a:r>
            <a:r>
              <a:rPr lang="en-GB" dirty="0" smtClean="0"/>
              <a:t>“</a:t>
            </a:r>
            <a:r>
              <a:rPr lang="en-US" dirty="0" err="1" smtClean="0"/>
              <a:t>Seperti</a:t>
            </a:r>
            <a:r>
              <a:rPr lang="en-US" dirty="0" smtClean="0"/>
              <a:t> Musa yang </a:t>
            </a:r>
            <a:r>
              <a:rPr lang="en-US" dirty="0" err="1" smtClean="0"/>
              <a:t>dikenal</a:t>
            </a:r>
            <a:r>
              <a:rPr lang="en-US" dirty="0" smtClean="0"/>
              <a:t> TUHAN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berhadapan</a:t>
            </a:r>
            <a:r>
              <a:rPr lang="en-US" dirty="0" smtClean="0"/>
              <a:t> </a:t>
            </a:r>
            <a:r>
              <a:rPr lang="en-US" dirty="0" err="1" smtClean="0"/>
              <a:t>muka</a:t>
            </a:r>
            <a:r>
              <a:rPr lang="en-US" dirty="0" smtClean="0"/>
              <a:t>, </a:t>
            </a:r>
            <a:r>
              <a:rPr lang="en-US" dirty="0" err="1" smtClean="0"/>
              <a:t>tidak</a:t>
            </a:r>
            <a:r>
              <a:rPr lang="en-US" dirty="0" smtClean="0"/>
              <a:t> </a:t>
            </a:r>
            <a:r>
              <a:rPr lang="en-US" dirty="0" err="1" smtClean="0"/>
              <a:t>ada</a:t>
            </a:r>
            <a:r>
              <a:rPr lang="en-US" dirty="0" smtClean="0"/>
              <a:t> </a:t>
            </a:r>
            <a:r>
              <a:rPr lang="en-US" dirty="0" err="1" smtClean="0"/>
              <a:t>lagi</a:t>
            </a:r>
            <a:r>
              <a:rPr lang="en-US" dirty="0" smtClean="0"/>
              <a:t> </a:t>
            </a:r>
            <a:r>
              <a:rPr lang="en-US" dirty="0" err="1" smtClean="0"/>
              <a:t>nabi</a:t>
            </a:r>
            <a:r>
              <a:rPr lang="en-US" dirty="0" smtClean="0"/>
              <a:t> yang </a:t>
            </a:r>
            <a:r>
              <a:rPr lang="en-US" dirty="0" err="1" smtClean="0"/>
              <a:t>bangkit</a:t>
            </a:r>
            <a:r>
              <a:rPr lang="en-US" dirty="0" smtClean="0"/>
              <a:t> </a:t>
            </a:r>
            <a:r>
              <a:rPr lang="en-US" dirty="0" err="1" smtClean="0"/>
              <a:t>di</a:t>
            </a:r>
            <a:r>
              <a:rPr lang="en-US" dirty="0" smtClean="0"/>
              <a:t> </a:t>
            </a:r>
            <a:r>
              <a:rPr lang="en-US" dirty="0" err="1" smtClean="0"/>
              <a:t>antara</a:t>
            </a:r>
            <a:r>
              <a:rPr lang="en-US" dirty="0" smtClean="0"/>
              <a:t> </a:t>
            </a:r>
            <a:r>
              <a:rPr lang="en-US" dirty="0" err="1" smtClean="0"/>
              <a:t>orang</a:t>
            </a:r>
            <a:r>
              <a:rPr lang="en-US" dirty="0" smtClean="0"/>
              <a:t> Israel</a:t>
            </a:r>
            <a:r>
              <a:rPr lang="en-GB" dirty="0" smtClean="0"/>
              <a:t>” </a:t>
            </a:r>
            <a:r>
              <a:rPr lang="en-GB" sz="1200" dirty="0" smtClean="0"/>
              <a:t>(</a:t>
            </a:r>
            <a:r>
              <a:rPr lang="en-GB" sz="1200" dirty="0" err="1" smtClean="0"/>
              <a:t>Ul</a:t>
            </a:r>
            <a:r>
              <a:rPr lang="en-GB" sz="1200" dirty="0" smtClean="0"/>
              <a:t>. </a:t>
            </a:r>
            <a:r>
              <a:rPr lang="en-GB" sz="1200" dirty="0"/>
              <a:t>34: 10)</a:t>
            </a:r>
            <a:r>
              <a:rPr lang="en-GB" dirty="0"/>
              <a:t>. </a:t>
            </a:r>
            <a:r>
              <a:rPr lang="en-GB" dirty="0" smtClean="0"/>
              <a:t>Musa </a:t>
            </a:r>
            <a:r>
              <a:rPr lang="en-GB" dirty="0" err="1" smtClean="0"/>
              <a:t>adalah</a:t>
            </a:r>
            <a:r>
              <a:rPr lang="en-GB" dirty="0" smtClean="0"/>
              <a:t> </a:t>
            </a:r>
            <a:r>
              <a:rPr lang="en-GB" dirty="0" err="1" smtClean="0"/>
              <a:t>nabi</a:t>
            </a:r>
            <a:r>
              <a:rPr lang="en-GB" dirty="0" smtClean="0"/>
              <a:t> </a:t>
            </a:r>
            <a:r>
              <a:rPr lang="en-GB" dirty="0" err="1" smtClean="0"/>
              <a:t>terbesar</a:t>
            </a:r>
            <a:r>
              <a:rPr lang="en-GB" dirty="0" smtClean="0"/>
              <a:t> </a:t>
            </a:r>
            <a:r>
              <a:rPr lang="en-GB" dirty="0" err="1" smtClean="0"/>
              <a:t>pada</a:t>
            </a:r>
            <a:r>
              <a:rPr lang="en-GB" dirty="0" smtClean="0"/>
              <a:t> </a:t>
            </a:r>
            <a:r>
              <a:rPr lang="en-GB" dirty="0" err="1" smtClean="0"/>
              <a:t>zaman</a:t>
            </a:r>
            <a:r>
              <a:rPr lang="en-GB" dirty="0" smtClean="0"/>
              <a:t> </a:t>
            </a:r>
            <a:r>
              <a:rPr lang="en-GB" dirty="0" err="1" smtClean="0"/>
              <a:t>dulu</a:t>
            </a:r>
            <a:r>
              <a:rPr lang="en-GB" dirty="0" smtClean="0"/>
              <a:t> </a:t>
            </a:r>
            <a:r>
              <a:rPr lang="en-GB" dirty="0" err="1" smtClean="0"/>
              <a:t>dan</a:t>
            </a:r>
            <a:r>
              <a:rPr lang="en-GB" dirty="0" smtClean="0"/>
              <a:t> </a:t>
            </a:r>
            <a:r>
              <a:rPr lang="en-GB" dirty="0" err="1" smtClean="0"/>
              <a:t>dia</a:t>
            </a:r>
            <a:r>
              <a:rPr lang="en-GB" dirty="0" smtClean="0"/>
              <a:t> </a:t>
            </a:r>
            <a:r>
              <a:rPr lang="en-GB" dirty="0" err="1" smtClean="0"/>
              <a:t>adalah</a:t>
            </a:r>
            <a:r>
              <a:rPr lang="en-GB" dirty="0" smtClean="0"/>
              <a:t> </a:t>
            </a:r>
            <a:r>
              <a:rPr lang="en-GB" dirty="0" err="1" smtClean="0"/>
              <a:t>rekomendasi</a:t>
            </a:r>
            <a:r>
              <a:rPr lang="en-GB" dirty="0" smtClean="0"/>
              <a:t> </a:t>
            </a:r>
            <a:r>
              <a:rPr lang="en-GB" dirty="0" err="1" smtClean="0"/>
              <a:t>bagi</a:t>
            </a:r>
            <a:r>
              <a:rPr lang="en-GB" dirty="0" smtClean="0"/>
              <a:t> nabi-2 </a:t>
            </a:r>
            <a:r>
              <a:rPr lang="en-GB" dirty="0" err="1" smtClean="0"/>
              <a:t>setelah</a:t>
            </a:r>
            <a:r>
              <a:rPr lang="en-GB" dirty="0" smtClean="0"/>
              <a:t> dia. “</a:t>
            </a:r>
            <a:r>
              <a:rPr lang="en-US" dirty="0" err="1" smtClean="0"/>
              <a:t>Seorang</a:t>
            </a:r>
            <a:r>
              <a:rPr lang="en-US" dirty="0" smtClean="0"/>
              <a:t> </a:t>
            </a:r>
            <a:r>
              <a:rPr lang="en-US" dirty="0" err="1" smtClean="0"/>
              <a:t>nabi</a:t>
            </a:r>
            <a:r>
              <a:rPr lang="en-US" dirty="0" smtClean="0"/>
              <a:t> </a:t>
            </a:r>
            <a:r>
              <a:rPr lang="en-US" dirty="0" err="1" smtClean="0"/>
              <a:t>dari</a:t>
            </a:r>
            <a:r>
              <a:rPr lang="en-US" dirty="0" smtClean="0"/>
              <a:t> </a:t>
            </a:r>
            <a:r>
              <a:rPr lang="en-US" dirty="0" err="1" smtClean="0"/>
              <a:t>tengah-tengahmu</a:t>
            </a:r>
            <a:r>
              <a:rPr lang="en-US" dirty="0" smtClean="0"/>
              <a:t>, </a:t>
            </a:r>
            <a:r>
              <a:rPr lang="en-US" dirty="0" err="1" smtClean="0"/>
              <a:t>dari</a:t>
            </a:r>
            <a:r>
              <a:rPr lang="en-US" dirty="0" smtClean="0"/>
              <a:t> </a:t>
            </a:r>
            <a:r>
              <a:rPr lang="en-US" dirty="0" err="1" smtClean="0"/>
              <a:t>antara</a:t>
            </a:r>
            <a:r>
              <a:rPr lang="en-US" dirty="0" smtClean="0"/>
              <a:t> </a:t>
            </a:r>
            <a:r>
              <a:rPr lang="en-US" dirty="0" err="1" smtClean="0"/>
              <a:t>saudara-saudaramu</a:t>
            </a:r>
            <a:r>
              <a:rPr lang="en-US" dirty="0" smtClean="0"/>
              <a:t>, </a:t>
            </a:r>
            <a:r>
              <a:rPr lang="en-US" dirty="0" err="1" smtClean="0"/>
              <a:t>sama</a:t>
            </a:r>
            <a:r>
              <a:rPr lang="en-US" dirty="0" smtClean="0"/>
              <a:t> </a:t>
            </a:r>
            <a:r>
              <a:rPr lang="en-US" dirty="0" err="1" smtClean="0"/>
              <a:t>seperti</a:t>
            </a:r>
            <a:r>
              <a:rPr lang="en-US" dirty="0" smtClean="0"/>
              <a:t> </a:t>
            </a:r>
            <a:r>
              <a:rPr lang="en-US" dirty="0" err="1" smtClean="0"/>
              <a:t>aku</a:t>
            </a:r>
            <a:r>
              <a:rPr lang="en-US" dirty="0" smtClean="0"/>
              <a:t>, </a:t>
            </a:r>
            <a:r>
              <a:rPr lang="en-US" dirty="0" err="1" smtClean="0"/>
              <a:t>akan</a:t>
            </a:r>
            <a:r>
              <a:rPr lang="en-US" dirty="0" smtClean="0"/>
              <a:t> </a:t>
            </a:r>
            <a:r>
              <a:rPr lang="en-US" dirty="0" err="1" smtClean="0"/>
              <a:t>dibangkitkan</a:t>
            </a:r>
            <a:r>
              <a:rPr lang="en-US" dirty="0" smtClean="0"/>
              <a:t> </a:t>
            </a:r>
            <a:r>
              <a:rPr lang="en-US" dirty="0" err="1" smtClean="0"/>
              <a:t>bagimu</a:t>
            </a:r>
            <a:r>
              <a:rPr lang="en-US" dirty="0" smtClean="0"/>
              <a:t> </a:t>
            </a:r>
            <a:r>
              <a:rPr lang="en-US" dirty="0" err="1" smtClean="0"/>
              <a:t>oleh</a:t>
            </a:r>
            <a:r>
              <a:rPr lang="en-US" dirty="0" smtClean="0"/>
              <a:t> TUHAN, </a:t>
            </a:r>
            <a:r>
              <a:rPr lang="en-US" dirty="0" err="1" smtClean="0"/>
              <a:t>Allahmu</a:t>
            </a:r>
            <a:r>
              <a:rPr lang="en-US" dirty="0" smtClean="0"/>
              <a:t>; </a:t>
            </a:r>
            <a:r>
              <a:rPr lang="en-US" dirty="0" err="1" smtClean="0"/>
              <a:t>dialah</a:t>
            </a:r>
            <a:r>
              <a:rPr lang="en-US" dirty="0" smtClean="0"/>
              <a:t> yang </a:t>
            </a:r>
            <a:r>
              <a:rPr lang="en-US" dirty="0" err="1" smtClean="0"/>
              <a:t>harus</a:t>
            </a:r>
            <a:r>
              <a:rPr lang="en-US" dirty="0" smtClean="0"/>
              <a:t> </a:t>
            </a:r>
            <a:r>
              <a:rPr lang="en-US" dirty="0" err="1" smtClean="0"/>
              <a:t>kamu</a:t>
            </a:r>
            <a:r>
              <a:rPr lang="en-US" dirty="0" smtClean="0"/>
              <a:t> </a:t>
            </a:r>
            <a:r>
              <a:rPr lang="en-US" dirty="0" err="1" smtClean="0"/>
              <a:t>dengarkan</a:t>
            </a:r>
            <a:r>
              <a:rPr lang="en-US" dirty="0" smtClean="0"/>
              <a:t>.</a:t>
            </a:r>
            <a:r>
              <a:rPr lang="en-GB" dirty="0" smtClean="0"/>
              <a:t>”</a:t>
            </a:r>
            <a:r>
              <a:rPr lang="es-ES" dirty="0" smtClean="0"/>
              <a:t> </a:t>
            </a:r>
            <a:r>
              <a:rPr lang="es-ES" sz="1200" dirty="0" smtClean="0"/>
              <a:t>(</a:t>
            </a:r>
            <a:r>
              <a:rPr lang="es-ES" sz="1200" dirty="0" err="1" smtClean="0"/>
              <a:t>Ulangan</a:t>
            </a:r>
            <a:r>
              <a:rPr lang="es-ES" sz="1200" dirty="0" smtClean="0"/>
              <a:t> </a:t>
            </a:r>
            <a:r>
              <a:rPr lang="es-ES" sz="1200" dirty="0"/>
              <a:t>18: 15)</a:t>
            </a:r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0" y="5534561"/>
            <a:ext cx="662305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076325" indent="-1076325">
              <a:spcBef>
                <a:spcPct val="50000"/>
              </a:spcBef>
            </a:pPr>
            <a:r>
              <a:rPr lang="es-ES" sz="2000" b="1" dirty="0" err="1" smtClean="0">
                <a:solidFill>
                  <a:srgbClr val="660033"/>
                </a:solidFill>
              </a:rPr>
              <a:t>Bileam</a:t>
            </a:r>
            <a:r>
              <a:rPr lang="es-ES" sz="2000" dirty="0" smtClean="0">
                <a:solidFill>
                  <a:srgbClr val="660033"/>
                </a:solidFill>
              </a:rPr>
              <a:t>:</a:t>
            </a:r>
            <a:r>
              <a:rPr lang="es-ES" sz="2000" dirty="0"/>
              <a:t>	</a:t>
            </a:r>
            <a:r>
              <a:rPr lang="es-ES" sz="2000" dirty="0" err="1" smtClean="0"/>
              <a:t>Mulanya</a:t>
            </a:r>
            <a:r>
              <a:rPr lang="es-ES" sz="2000" dirty="0" smtClean="0"/>
              <a:t>, </a:t>
            </a:r>
            <a:r>
              <a:rPr lang="es-ES" sz="2000" dirty="0" err="1" smtClean="0"/>
              <a:t>dia</a:t>
            </a:r>
            <a:r>
              <a:rPr lang="es-ES" sz="2000" dirty="0" smtClean="0"/>
              <a:t> </a:t>
            </a:r>
            <a:r>
              <a:rPr lang="es-ES" sz="2000" dirty="0" err="1" smtClean="0"/>
              <a:t>adalah</a:t>
            </a:r>
            <a:r>
              <a:rPr lang="es-ES" sz="2000" dirty="0" smtClean="0"/>
              <a:t> </a:t>
            </a:r>
            <a:r>
              <a:rPr lang="es-ES" sz="2000" dirty="0" err="1" smtClean="0"/>
              <a:t>nabi</a:t>
            </a:r>
            <a:r>
              <a:rPr lang="es-ES" sz="2000" dirty="0" smtClean="0"/>
              <a:t> </a:t>
            </a:r>
            <a:r>
              <a:rPr lang="es-ES" sz="2000" dirty="0" err="1" smtClean="0"/>
              <a:t>Allah</a:t>
            </a:r>
            <a:r>
              <a:rPr lang="es-ES" sz="2000" dirty="0" smtClean="0"/>
              <a:t>, </a:t>
            </a:r>
            <a:r>
              <a:rPr lang="es-ES" sz="2000" dirty="0" err="1" smtClean="0"/>
              <a:t>tetapi</a:t>
            </a:r>
            <a:r>
              <a:rPr lang="es-ES" sz="2000" dirty="0" smtClean="0"/>
              <a:t> </a:t>
            </a:r>
            <a:r>
              <a:rPr lang="es-ES" sz="2000" dirty="0" err="1" smtClean="0"/>
              <a:t>dia</a:t>
            </a:r>
            <a:r>
              <a:rPr lang="es-ES" sz="2000" dirty="0" smtClean="0"/>
              <a:t> </a:t>
            </a:r>
            <a:r>
              <a:rPr lang="es-ES" sz="2000" dirty="0" err="1" smtClean="0"/>
              <a:t>meninggalkan-Nya</a:t>
            </a:r>
            <a:r>
              <a:rPr lang="es-ES" sz="2000" dirty="0" smtClean="0"/>
              <a:t>. </a:t>
            </a:r>
            <a:r>
              <a:rPr lang="es-ES" sz="2000" dirty="0" err="1" smtClean="0"/>
              <a:t>Nubuatannya</a:t>
            </a:r>
            <a:r>
              <a:rPr lang="es-ES" sz="2000" dirty="0" smtClean="0"/>
              <a:t> </a:t>
            </a:r>
            <a:r>
              <a:rPr lang="es-ES" sz="2000" dirty="0" err="1" smtClean="0"/>
              <a:t>tentang</a:t>
            </a:r>
            <a:r>
              <a:rPr lang="es-ES" sz="2000" dirty="0" smtClean="0"/>
              <a:t> “</a:t>
            </a:r>
            <a:r>
              <a:rPr lang="es-ES" sz="2000" dirty="0" err="1" smtClean="0"/>
              <a:t>Bintang</a:t>
            </a:r>
            <a:r>
              <a:rPr lang="es-ES" sz="2000" dirty="0" smtClean="0"/>
              <a:t> </a:t>
            </a:r>
            <a:r>
              <a:rPr lang="es-ES" sz="2000" dirty="0" err="1" smtClean="0"/>
              <a:t>Yakub</a:t>
            </a:r>
            <a:r>
              <a:rPr lang="es-ES" sz="2000" dirty="0" smtClean="0"/>
              <a:t>” </a:t>
            </a:r>
            <a:r>
              <a:rPr lang="es-ES" sz="2000" dirty="0" err="1" smtClean="0"/>
              <a:t>telah</a:t>
            </a:r>
            <a:r>
              <a:rPr lang="es-ES" sz="2000" dirty="0" smtClean="0"/>
              <a:t> </a:t>
            </a:r>
            <a:r>
              <a:rPr lang="es-ES" sz="2000" dirty="0" err="1" smtClean="0"/>
              <a:t>menuntun</a:t>
            </a:r>
            <a:r>
              <a:rPr lang="es-ES" sz="2000" dirty="0" smtClean="0"/>
              <a:t> </a:t>
            </a:r>
            <a:r>
              <a:rPr lang="es-ES" sz="2000" dirty="0" err="1" smtClean="0"/>
              <a:t>orang</a:t>
            </a:r>
            <a:r>
              <a:rPr lang="es-ES" sz="2000" dirty="0" smtClean="0"/>
              <a:t> </a:t>
            </a:r>
            <a:r>
              <a:rPr lang="es-ES" sz="2000" dirty="0" err="1" smtClean="0"/>
              <a:t>bijak</a:t>
            </a:r>
            <a:r>
              <a:rPr lang="es-ES" sz="2000" dirty="0" smtClean="0"/>
              <a:t> </a:t>
            </a:r>
            <a:r>
              <a:rPr lang="es-ES" sz="2000" dirty="0" err="1" smtClean="0"/>
              <a:t>dari</a:t>
            </a:r>
            <a:r>
              <a:rPr lang="es-ES" sz="2000" dirty="0" smtClean="0"/>
              <a:t> </a:t>
            </a:r>
            <a:r>
              <a:rPr lang="es-ES" sz="2000" dirty="0" err="1" smtClean="0"/>
              <a:t>timur</a:t>
            </a:r>
            <a:r>
              <a:rPr lang="es-ES" sz="2000" dirty="0" smtClean="0"/>
              <a:t> </a:t>
            </a:r>
            <a:r>
              <a:rPr lang="es-ES" sz="2000" dirty="0" err="1" smtClean="0"/>
              <a:t>untuk</a:t>
            </a:r>
            <a:r>
              <a:rPr lang="es-ES" sz="2000" dirty="0" smtClean="0"/>
              <a:t> </a:t>
            </a:r>
            <a:r>
              <a:rPr lang="es-ES" sz="2000" dirty="0" err="1" smtClean="0"/>
              <a:t>bertemu</a:t>
            </a:r>
            <a:r>
              <a:rPr lang="es-ES" sz="2000" dirty="0" smtClean="0"/>
              <a:t> </a:t>
            </a:r>
            <a:r>
              <a:rPr lang="es-ES" sz="2000" dirty="0" err="1" smtClean="0"/>
              <a:t>Yesus</a:t>
            </a:r>
            <a:r>
              <a:rPr lang="es-ES" sz="2000" dirty="0" smtClean="0"/>
              <a:t> </a:t>
            </a:r>
            <a:r>
              <a:rPr lang="es-ES" sz="1200" dirty="0" smtClean="0"/>
              <a:t>(</a:t>
            </a:r>
            <a:r>
              <a:rPr lang="es-ES" sz="1200" dirty="0" err="1" smtClean="0"/>
              <a:t>Bilangan</a:t>
            </a:r>
            <a:r>
              <a:rPr lang="es-ES" sz="1200" dirty="0" smtClean="0"/>
              <a:t> </a:t>
            </a:r>
            <a:r>
              <a:rPr lang="es-ES" sz="1200" dirty="0"/>
              <a:t>22: 8; 24: 17)</a:t>
            </a:r>
          </a:p>
        </p:txBody>
      </p:sp>
      <p:pic>
        <p:nvPicPr>
          <p:cNvPr id="5126" name="Picture 6" descr="CruceDelMarRojo (2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39038" y="115888"/>
            <a:ext cx="1425575" cy="2016125"/>
          </a:xfrm>
          <a:prstGeom prst="rect">
            <a:avLst/>
          </a:prstGeom>
          <a:noFill/>
        </p:spPr>
      </p:pic>
      <p:pic>
        <p:nvPicPr>
          <p:cNvPr id="5127" name="Picture 7" descr="Moises (33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8425" y="2205038"/>
            <a:ext cx="2386013" cy="3240087"/>
          </a:xfrm>
          <a:prstGeom prst="rect">
            <a:avLst/>
          </a:prstGeom>
          <a:noFill/>
        </p:spPr>
      </p:pic>
      <p:pic>
        <p:nvPicPr>
          <p:cNvPr id="5128" name="Picture 8" descr="BalaamBendiceAIsrael (4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2800" y="4437062"/>
            <a:ext cx="1814513" cy="242093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 animBg="1"/>
      <p:bldP spid="5123" grpId="0"/>
      <p:bldP spid="5124" grpId="0"/>
      <p:bldP spid="51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WordArt 2"/>
          <p:cNvSpPr>
            <a:spLocks noChangeArrowheads="1" noChangeShapeType="1" noTextEdit="1"/>
          </p:cNvSpPr>
          <p:nvPr/>
        </p:nvSpPr>
        <p:spPr bwMode="auto">
          <a:xfrm>
            <a:off x="1331913" y="260350"/>
            <a:ext cx="705802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PADA ZAMAN HAKIM-2</a:t>
            </a:r>
            <a:endParaRPr lang="en-US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0" y="5657671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257300" indent="-1257300">
              <a:spcBef>
                <a:spcPct val="50000"/>
              </a:spcBef>
            </a:pPr>
            <a:r>
              <a:rPr lang="es-ES" sz="2400" b="1" dirty="0">
                <a:solidFill>
                  <a:srgbClr val="993300"/>
                </a:solidFill>
              </a:rPr>
              <a:t>Samuel</a:t>
            </a:r>
            <a:r>
              <a:rPr lang="es-ES" sz="2400" dirty="0">
                <a:solidFill>
                  <a:srgbClr val="993300"/>
                </a:solidFill>
              </a:rPr>
              <a:t>:</a:t>
            </a:r>
            <a:r>
              <a:rPr lang="es-ES" sz="2400" dirty="0"/>
              <a:t>	</a:t>
            </a:r>
            <a:r>
              <a:rPr lang="es-ES" sz="2400" dirty="0" smtClean="0"/>
              <a:t>“</a:t>
            </a:r>
            <a:r>
              <a:rPr lang="en-US" sz="2400" dirty="0" smtClean="0"/>
              <a:t>Dan TUHAN </a:t>
            </a:r>
            <a:r>
              <a:rPr lang="en-US" sz="2400" dirty="0" err="1" smtClean="0"/>
              <a:t>selanjutnya</a:t>
            </a:r>
            <a:r>
              <a:rPr lang="en-US" sz="2400" dirty="0" smtClean="0"/>
              <a:t> </a:t>
            </a:r>
            <a:r>
              <a:rPr lang="en-US" sz="2400" dirty="0" err="1" smtClean="0"/>
              <a:t>menampakkan</a:t>
            </a:r>
            <a:r>
              <a:rPr lang="en-US" sz="2400" dirty="0" smtClean="0"/>
              <a:t> </a:t>
            </a:r>
            <a:r>
              <a:rPr lang="en-US" sz="2400" dirty="0" err="1" smtClean="0"/>
              <a:t>diri</a:t>
            </a:r>
            <a:r>
              <a:rPr lang="en-US" sz="2400" dirty="0" smtClean="0"/>
              <a:t> </a:t>
            </a:r>
            <a:r>
              <a:rPr lang="en-US" sz="2400" dirty="0" err="1" smtClean="0"/>
              <a:t>di</a:t>
            </a:r>
            <a:r>
              <a:rPr lang="en-US" sz="2400" dirty="0" smtClean="0"/>
              <a:t> Silo, </a:t>
            </a:r>
            <a:r>
              <a:rPr lang="en-US" sz="2400" dirty="0" err="1" smtClean="0"/>
              <a:t>sebab</a:t>
            </a:r>
            <a:r>
              <a:rPr lang="en-US" sz="2400" dirty="0" smtClean="0"/>
              <a:t> </a:t>
            </a:r>
            <a:r>
              <a:rPr lang="en-US" sz="2400" dirty="0" err="1" smtClean="0"/>
              <a:t>Ia</a:t>
            </a:r>
            <a:r>
              <a:rPr lang="en-US" sz="2400" dirty="0" smtClean="0"/>
              <a:t> </a:t>
            </a:r>
            <a:r>
              <a:rPr lang="en-US" sz="2400" dirty="0" err="1" smtClean="0"/>
              <a:t>menyatakan</a:t>
            </a:r>
            <a:r>
              <a:rPr lang="en-US" sz="2400" dirty="0" smtClean="0"/>
              <a:t> </a:t>
            </a:r>
            <a:r>
              <a:rPr lang="en-US" sz="2400" dirty="0" err="1" smtClean="0"/>
              <a:t>diri</a:t>
            </a:r>
            <a:r>
              <a:rPr lang="en-US" sz="2400" dirty="0" smtClean="0"/>
              <a:t> </a:t>
            </a:r>
            <a:r>
              <a:rPr lang="en-US" sz="2400" dirty="0" err="1" smtClean="0"/>
              <a:t>di</a:t>
            </a:r>
            <a:r>
              <a:rPr lang="en-US" sz="2400" dirty="0" smtClean="0"/>
              <a:t> Silo </a:t>
            </a:r>
            <a:r>
              <a:rPr lang="en-US" sz="2400" dirty="0" err="1" smtClean="0"/>
              <a:t>kepada</a:t>
            </a:r>
            <a:r>
              <a:rPr lang="en-US" sz="2400" dirty="0" smtClean="0"/>
              <a:t> Samuel </a:t>
            </a:r>
            <a:r>
              <a:rPr lang="en-US" sz="2400" dirty="0" err="1" smtClean="0"/>
              <a:t>dengan</a:t>
            </a:r>
            <a:r>
              <a:rPr lang="en-US" sz="2400" dirty="0" smtClean="0"/>
              <a:t> </a:t>
            </a:r>
            <a:r>
              <a:rPr lang="en-US" sz="2400" dirty="0" err="1" smtClean="0"/>
              <a:t>perantaraan</a:t>
            </a:r>
            <a:r>
              <a:rPr lang="en-US" sz="2400" dirty="0" smtClean="0"/>
              <a:t> </a:t>
            </a:r>
            <a:r>
              <a:rPr lang="en-US" sz="2400" dirty="0" err="1" smtClean="0"/>
              <a:t>firman-Nya</a:t>
            </a:r>
            <a:r>
              <a:rPr lang="en-US" sz="2400" dirty="0" smtClean="0"/>
              <a:t>.</a:t>
            </a:r>
            <a:r>
              <a:rPr lang="es-ES" sz="2400" dirty="0" smtClean="0"/>
              <a:t>” </a:t>
            </a:r>
            <a:r>
              <a:rPr lang="es-ES" sz="1400" dirty="0" smtClean="0"/>
              <a:t>(</a:t>
            </a:r>
            <a:r>
              <a:rPr lang="es-ES" sz="1400" dirty="0"/>
              <a:t>1 </a:t>
            </a:r>
            <a:r>
              <a:rPr lang="es-ES" sz="1400" dirty="0" smtClean="0"/>
              <a:t>Samuel </a:t>
            </a:r>
            <a:r>
              <a:rPr lang="es-ES" sz="1400" dirty="0"/>
              <a:t>3: 21)</a:t>
            </a: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0" y="1125538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204913" indent="-1204913">
              <a:spcBef>
                <a:spcPct val="50000"/>
              </a:spcBef>
            </a:pPr>
            <a:r>
              <a:rPr lang="es-ES" sz="2000" b="1" dirty="0" err="1" smtClean="0">
                <a:solidFill>
                  <a:srgbClr val="993300"/>
                </a:solidFill>
              </a:rPr>
              <a:t>Debora</a:t>
            </a:r>
            <a:r>
              <a:rPr lang="es-ES" sz="2000" dirty="0" smtClean="0">
                <a:solidFill>
                  <a:srgbClr val="993300"/>
                </a:solidFill>
              </a:rPr>
              <a:t>:</a:t>
            </a:r>
            <a:r>
              <a:rPr lang="es-ES" sz="2000" dirty="0"/>
              <a:t>	</a:t>
            </a:r>
            <a:r>
              <a:rPr lang="es-ES" sz="2000" dirty="0" err="1" smtClean="0"/>
              <a:t>Nabiah</a:t>
            </a:r>
            <a:r>
              <a:rPr lang="es-ES" sz="2000" dirty="0" smtClean="0"/>
              <a:t> besar, </a:t>
            </a:r>
            <a:r>
              <a:rPr lang="es-ES" sz="2000" dirty="0" err="1" smtClean="0"/>
              <a:t>dia</a:t>
            </a:r>
            <a:r>
              <a:rPr lang="es-ES" sz="2000" dirty="0" smtClean="0"/>
              <a:t> </a:t>
            </a:r>
            <a:r>
              <a:rPr lang="es-ES" sz="2000" dirty="0" err="1" smtClean="0"/>
              <a:t>disebut</a:t>
            </a:r>
            <a:r>
              <a:rPr lang="es-ES" sz="2000" dirty="0" smtClean="0"/>
              <a:t> </a:t>
            </a:r>
            <a:r>
              <a:rPr lang="es-ES" sz="2000" dirty="0" err="1" smtClean="0"/>
              <a:t>ibu</a:t>
            </a:r>
            <a:r>
              <a:rPr lang="es-ES" sz="2000" dirty="0" smtClean="0"/>
              <a:t> / mama di Israel (</a:t>
            </a:r>
            <a:r>
              <a:rPr lang="es-ES" sz="2000" dirty="0" err="1" smtClean="0"/>
              <a:t>mungkin</a:t>
            </a:r>
            <a:r>
              <a:rPr lang="es-ES" sz="2000" dirty="0" smtClean="0"/>
              <a:t> </a:t>
            </a:r>
            <a:r>
              <a:rPr lang="es-ES" sz="2000" dirty="0" err="1" smtClean="0"/>
              <a:t>dari</a:t>
            </a:r>
            <a:r>
              <a:rPr lang="es-ES" sz="2000" dirty="0" smtClean="0"/>
              <a:t> </a:t>
            </a:r>
            <a:r>
              <a:rPr lang="es-ES" sz="2000" dirty="0" err="1" smtClean="0"/>
              <a:t>sini</a:t>
            </a:r>
            <a:r>
              <a:rPr lang="es-ES" sz="2000" dirty="0" smtClean="0"/>
              <a:t> </a:t>
            </a:r>
            <a:r>
              <a:rPr lang="es-ES" sz="2000" dirty="0" err="1" smtClean="0"/>
              <a:t>diambil</a:t>
            </a:r>
            <a:r>
              <a:rPr lang="es-ES" sz="2000" dirty="0" smtClean="0"/>
              <a:t> </a:t>
            </a:r>
            <a:r>
              <a:rPr lang="es-ES" sz="2000" dirty="0" err="1" smtClean="0"/>
              <a:t>sebutan</a:t>
            </a:r>
            <a:r>
              <a:rPr lang="es-ES" sz="2000" dirty="0" smtClean="0"/>
              <a:t> ‘mama Lauren’). “</a:t>
            </a:r>
            <a:r>
              <a:rPr lang="sv-SE" sz="2000" dirty="0" smtClean="0"/>
              <a:t>Pada waktu itu Debora, seorang nabiah, isteri Lapidot, memerintah sebagai hakim atas orang Israel.”</a:t>
            </a:r>
            <a:r>
              <a:rPr lang="es-ES" sz="2000" dirty="0" smtClean="0"/>
              <a:t> </a:t>
            </a:r>
            <a:r>
              <a:rPr lang="es-ES" sz="1200" dirty="0" smtClean="0"/>
              <a:t>(</a:t>
            </a:r>
            <a:r>
              <a:rPr lang="es-ES" sz="1200" dirty="0" err="1" smtClean="0"/>
              <a:t>Hakim</a:t>
            </a:r>
            <a:r>
              <a:rPr lang="es-ES" sz="1200" dirty="0" smtClean="0"/>
              <a:t> </a:t>
            </a:r>
            <a:r>
              <a:rPr lang="es-ES" sz="1200" dirty="0"/>
              <a:t>4: 4)</a:t>
            </a:r>
          </a:p>
        </p:txBody>
      </p:sp>
      <p:pic>
        <p:nvPicPr>
          <p:cNvPr id="4101" name="Picture 5" descr="DeboraBara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2468563"/>
            <a:ext cx="4248150" cy="3186112"/>
          </a:xfrm>
          <a:prstGeom prst="rect">
            <a:avLst/>
          </a:prstGeom>
          <a:noFill/>
        </p:spPr>
      </p:pic>
      <p:pic>
        <p:nvPicPr>
          <p:cNvPr id="4102" name="Picture 6" descr="Niny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6463" y="2444750"/>
            <a:ext cx="4176712" cy="321627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 animBg="1"/>
      <p:bldP spid="4099" grpId="0"/>
      <p:bldP spid="410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WordArt 2"/>
          <p:cNvSpPr>
            <a:spLocks noChangeArrowheads="1" noChangeShapeType="1" noTextEdit="1"/>
          </p:cNvSpPr>
          <p:nvPr/>
        </p:nvSpPr>
        <p:spPr bwMode="auto">
          <a:xfrm>
            <a:off x="1692275" y="115888"/>
            <a:ext cx="5753100" cy="43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NABI YANG ADALAH SEORANG RAJA</a:t>
            </a:r>
            <a:endParaRPr lang="en-US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3059113" y="1066800"/>
            <a:ext cx="6084887" cy="535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166813" indent="-1166813">
              <a:spcBef>
                <a:spcPct val="50000"/>
              </a:spcBef>
            </a:pPr>
            <a:r>
              <a:rPr lang="es-ES" b="1" dirty="0" err="1">
                <a:solidFill>
                  <a:srgbClr val="FFFF00"/>
                </a:solidFill>
              </a:rPr>
              <a:t>Saul</a:t>
            </a:r>
            <a:r>
              <a:rPr lang="es-ES" b="1" dirty="0">
                <a:solidFill>
                  <a:srgbClr val="FFFF00"/>
                </a:solidFill>
              </a:rPr>
              <a:t>:</a:t>
            </a:r>
            <a:r>
              <a:rPr lang="es-ES" b="1" dirty="0">
                <a:solidFill>
                  <a:schemeClr val="bg1"/>
                </a:solidFill>
              </a:rPr>
              <a:t>	</a:t>
            </a:r>
            <a:r>
              <a:rPr lang="es-ES" b="1" dirty="0" smtClean="0">
                <a:solidFill>
                  <a:schemeClr val="bg1"/>
                </a:solidFill>
              </a:rPr>
              <a:t>“</a:t>
            </a:r>
            <a:r>
              <a:rPr lang="en-US" b="1" dirty="0" err="1" smtClean="0">
                <a:solidFill>
                  <a:schemeClr val="bg1"/>
                </a:solidFill>
              </a:rPr>
              <a:t>Ia</a:t>
            </a:r>
            <a:r>
              <a:rPr lang="en-US" b="1" dirty="0" smtClean="0">
                <a:solidFill>
                  <a:schemeClr val="bg1"/>
                </a:solidFill>
              </a:rPr>
              <a:t> pun </a:t>
            </a:r>
            <a:r>
              <a:rPr lang="en-US" b="1" dirty="0" err="1" smtClean="0">
                <a:solidFill>
                  <a:schemeClr val="bg1"/>
                </a:solidFill>
              </a:rPr>
              <a:t>menanggalkan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pakaiannya</a:t>
            </a:r>
            <a:r>
              <a:rPr lang="en-US" b="1" dirty="0" smtClean="0">
                <a:solidFill>
                  <a:schemeClr val="bg1"/>
                </a:solidFill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</a:rPr>
              <a:t>dan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ia</a:t>
            </a:r>
            <a:r>
              <a:rPr lang="en-US" b="1" dirty="0" smtClean="0">
                <a:solidFill>
                  <a:schemeClr val="bg1"/>
                </a:solidFill>
              </a:rPr>
              <a:t> pun </a:t>
            </a:r>
            <a:r>
              <a:rPr lang="en-US" b="1" dirty="0" err="1" smtClean="0">
                <a:solidFill>
                  <a:schemeClr val="bg1"/>
                </a:solidFill>
              </a:rPr>
              <a:t>juga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kepenuhan</a:t>
            </a:r>
            <a:r>
              <a:rPr lang="en-US" b="1" dirty="0" smtClean="0">
                <a:solidFill>
                  <a:schemeClr val="bg1"/>
                </a:solidFill>
              </a:rPr>
              <a:t> (prophesied)</a:t>
            </a:r>
            <a:r>
              <a:rPr lang="en-US" b="1" dirty="0" err="1" smtClean="0">
                <a:solidFill>
                  <a:schemeClr val="bg1"/>
                </a:solidFill>
              </a:rPr>
              <a:t>di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depan</a:t>
            </a:r>
            <a:r>
              <a:rPr lang="en-US" b="1" dirty="0" smtClean="0">
                <a:solidFill>
                  <a:schemeClr val="bg1"/>
                </a:solidFill>
              </a:rPr>
              <a:t> Samuel. </a:t>
            </a:r>
            <a:r>
              <a:rPr lang="en-US" b="1" dirty="0" err="1" smtClean="0">
                <a:solidFill>
                  <a:schemeClr val="bg1"/>
                </a:solidFill>
              </a:rPr>
              <a:t>Ia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rebah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terhantar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dengan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telanjang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sehari-harian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dan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semalam-malaman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itu</a:t>
            </a:r>
            <a:r>
              <a:rPr lang="en-US" b="1" dirty="0" smtClean="0">
                <a:solidFill>
                  <a:schemeClr val="bg1"/>
                </a:solidFill>
              </a:rPr>
              <a:t>. </a:t>
            </a:r>
            <a:r>
              <a:rPr lang="en-US" b="1" dirty="0" err="1" smtClean="0">
                <a:solidFill>
                  <a:schemeClr val="bg1"/>
                </a:solidFill>
              </a:rPr>
              <a:t>Itulah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sebabnya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orang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berkata</a:t>
            </a:r>
            <a:r>
              <a:rPr lang="en-US" b="1" dirty="0" smtClean="0">
                <a:solidFill>
                  <a:schemeClr val="bg1"/>
                </a:solidFill>
              </a:rPr>
              <a:t>: ‘</a:t>
            </a:r>
            <a:r>
              <a:rPr lang="en-US" b="1" dirty="0" err="1" smtClean="0">
                <a:solidFill>
                  <a:schemeClr val="bg1"/>
                </a:solidFill>
              </a:rPr>
              <a:t>Apakah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juga</a:t>
            </a:r>
            <a:r>
              <a:rPr lang="en-US" b="1" dirty="0" smtClean="0">
                <a:solidFill>
                  <a:schemeClr val="bg1"/>
                </a:solidFill>
              </a:rPr>
              <a:t> Saul </a:t>
            </a:r>
            <a:r>
              <a:rPr lang="en-US" b="1" dirty="0" err="1" smtClean="0">
                <a:solidFill>
                  <a:schemeClr val="bg1"/>
                </a:solidFill>
              </a:rPr>
              <a:t>termasuk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golongan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nabi</a:t>
            </a:r>
            <a:r>
              <a:rPr lang="en-US" b="1" dirty="0" smtClean="0">
                <a:solidFill>
                  <a:schemeClr val="bg1"/>
                </a:solidFill>
              </a:rPr>
              <a:t>?’”</a:t>
            </a:r>
            <a:r>
              <a:rPr lang="es-ES" b="1" dirty="0" smtClean="0">
                <a:solidFill>
                  <a:schemeClr val="bg1"/>
                </a:solidFill>
              </a:rPr>
              <a:t> (</a:t>
            </a:r>
            <a:r>
              <a:rPr lang="es-ES" b="1" dirty="0">
                <a:solidFill>
                  <a:schemeClr val="bg1"/>
                </a:solidFill>
              </a:rPr>
              <a:t>1 </a:t>
            </a:r>
            <a:r>
              <a:rPr lang="es-ES" b="1" dirty="0" smtClean="0">
                <a:solidFill>
                  <a:schemeClr val="bg1"/>
                </a:solidFill>
              </a:rPr>
              <a:t>Samuel </a:t>
            </a:r>
            <a:r>
              <a:rPr lang="es-ES" b="1" dirty="0">
                <a:solidFill>
                  <a:schemeClr val="bg1"/>
                </a:solidFill>
              </a:rPr>
              <a:t>19: 23-24). </a:t>
            </a:r>
            <a:r>
              <a:rPr lang="es-ES" b="1" dirty="0" err="1" smtClean="0">
                <a:solidFill>
                  <a:schemeClr val="bg1"/>
                </a:solidFill>
              </a:rPr>
              <a:t>Meskipun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dia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tidak</a:t>
            </a:r>
            <a:r>
              <a:rPr lang="es-ES" b="1" dirty="0" smtClean="0">
                <a:solidFill>
                  <a:schemeClr val="bg1"/>
                </a:solidFill>
              </a:rPr>
              <a:t> bisa </a:t>
            </a:r>
            <a:r>
              <a:rPr lang="es-ES" b="1" dirty="0" err="1" smtClean="0">
                <a:solidFill>
                  <a:schemeClr val="bg1"/>
                </a:solidFill>
              </a:rPr>
              <a:t>disebut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sebagai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nabi</a:t>
            </a:r>
            <a:r>
              <a:rPr lang="es-ES" b="1" dirty="0" smtClean="0">
                <a:solidFill>
                  <a:schemeClr val="bg1"/>
                </a:solidFill>
              </a:rPr>
              <a:t>, </a:t>
            </a:r>
            <a:r>
              <a:rPr lang="es-ES" b="1" dirty="0" err="1" smtClean="0">
                <a:solidFill>
                  <a:schemeClr val="bg1"/>
                </a:solidFill>
              </a:rPr>
              <a:t>namun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ia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menerima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dua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kali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karunia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bernubuat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s-ES" b="1" dirty="0" smtClean="0">
                <a:solidFill>
                  <a:schemeClr val="bg1"/>
                </a:solidFill>
              </a:rPr>
              <a:t>(</a:t>
            </a:r>
            <a:r>
              <a:rPr lang="es-ES" b="1" dirty="0">
                <a:solidFill>
                  <a:schemeClr val="bg1"/>
                </a:solidFill>
              </a:rPr>
              <a:t>1 </a:t>
            </a:r>
            <a:r>
              <a:rPr lang="es-ES" b="1" dirty="0" smtClean="0">
                <a:solidFill>
                  <a:schemeClr val="bg1"/>
                </a:solidFill>
              </a:rPr>
              <a:t>Samuel </a:t>
            </a:r>
            <a:r>
              <a:rPr lang="es-ES" b="1" dirty="0">
                <a:solidFill>
                  <a:schemeClr val="bg1"/>
                </a:solidFill>
              </a:rPr>
              <a:t>10: 10-13)</a:t>
            </a:r>
          </a:p>
          <a:p>
            <a:pPr marL="1166813" indent="-1166813">
              <a:spcBef>
                <a:spcPct val="50000"/>
              </a:spcBef>
            </a:pPr>
            <a:r>
              <a:rPr lang="es-ES" b="1" dirty="0" err="1" smtClean="0">
                <a:solidFill>
                  <a:srgbClr val="FFFF00"/>
                </a:solidFill>
              </a:rPr>
              <a:t>Daud</a:t>
            </a:r>
            <a:r>
              <a:rPr lang="es-ES" b="1" dirty="0" smtClean="0">
                <a:solidFill>
                  <a:srgbClr val="FFFF00"/>
                </a:solidFill>
              </a:rPr>
              <a:t>:</a:t>
            </a:r>
            <a:r>
              <a:rPr lang="es-ES" b="1" dirty="0">
                <a:solidFill>
                  <a:schemeClr val="bg1"/>
                </a:solidFill>
              </a:rPr>
              <a:t>	</a:t>
            </a:r>
            <a:r>
              <a:rPr lang="es-ES" b="1" dirty="0" smtClean="0">
                <a:solidFill>
                  <a:schemeClr val="bg1"/>
                </a:solidFill>
              </a:rPr>
              <a:t>“</a:t>
            </a:r>
            <a:r>
              <a:rPr lang="es-ES" b="1" dirty="0" err="1" smtClean="0">
                <a:solidFill>
                  <a:schemeClr val="bg1"/>
                </a:solidFill>
              </a:rPr>
              <a:t>Pemazmur</a:t>
            </a:r>
            <a:r>
              <a:rPr lang="es-ES" b="1" dirty="0" smtClean="0">
                <a:solidFill>
                  <a:schemeClr val="bg1"/>
                </a:solidFill>
              </a:rPr>
              <a:t> yang </a:t>
            </a:r>
            <a:r>
              <a:rPr lang="es-ES" b="1" dirty="0" err="1" smtClean="0">
                <a:solidFill>
                  <a:schemeClr val="bg1"/>
                </a:solidFill>
              </a:rPr>
              <a:t>paling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disenangi</a:t>
            </a:r>
            <a:r>
              <a:rPr lang="es-ES" b="1" dirty="0" smtClean="0">
                <a:solidFill>
                  <a:schemeClr val="bg1"/>
                </a:solidFill>
              </a:rPr>
              <a:t> di Israel” </a:t>
            </a:r>
            <a:r>
              <a:rPr lang="es-ES" b="1" dirty="0">
                <a:solidFill>
                  <a:schemeClr val="bg1"/>
                </a:solidFill>
              </a:rPr>
              <a:t>(2 </a:t>
            </a:r>
            <a:r>
              <a:rPr lang="es-ES" b="1" dirty="0" smtClean="0">
                <a:solidFill>
                  <a:schemeClr val="bg1"/>
                </a:solidFill>
              </a:rPr>
              <a:t>Samuel </a:t>
            </a:r>
            <a:r>
              <a:rPr lang="es-ES" b="1" dirty="0">
                <a:solidFill>
                  <a:schemeClr val="bg1"/>
                </a:solidFill>
              </a:rPr>
              <a:t>23: 1, 2) </a:t>
            </a:r>
            <a:r>
              <a:rPr lang="es-ES" b="1" dirty="0" err="1" smtClean="0">
                <a:solidFill>
                  <a:schemeClr val="bg1"/>
                </a:solidFill>
              </a:rPr>
              <a:t>telah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diilhamkan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oleh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Allah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untuk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menyusun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sejumlah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Mazmur</a:t>
            </a:r>
            <a:r>
              <a:rPr lang="es-ES" b="1" dirty="0" smtClean="0">
                <a:solidFill>
                  <a:schemeClr val="bg1"/>
                </a:solidFill>
              </a:rPr>
              <a:t>; </a:t>
            </a:r>
            <a:r>
              <a:rPr lang="es-ES" b="1" dirty="0" err="1" smtClean="0">
                <a:solidFill>
                  <a:schemeClr val="bg1"/>
                </a:solidFill>
              </a:rPr>
              <a:t>kita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dapat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menemukan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nubuatan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tentang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Mesias</a:t>
            </a:r>
            <a:r>
              <a:rPr lang="es-ES" b="1" dirty="0" smtClean="0">
                <a:solidFill>
                  <a:schemeClr val="bg1"/>
                </a:solidFill>
              </a:rPr>
              <a:t> di </a:t>
            </a:r>
            <a:r>
              <a:rPr lang="es-ES" b="1" dirty="0" err="1" smtClean="0">
                <a:solidFill>
                  <a:schemeClr val="bg1"/>
                </a:solidFill>
              </a:rPr>
              <a:t>dalamnya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s-ES" b="1" dirty="0" smtClean="0">
                <a:solidFill>
                  <a:schemeClr val="bg1"/>
                </a:solidFill>
              </a:rPr>
              <a:t>(</a:t>
            </a:r>
            <a:r>
              <a:rPr lang="es-ES" b="1" dirty="0" err="1" smtClean="0">
                <a:solidFill>
                  <a:schemeClr val="bg1"/>
                </a:solidFill>
              </a:rPr>
              <a:t>Kis</a:t>
            </a:r>
            <a:r>
              <a:rPr lang="es-ES" b="1" dirty="0" smtClean="0">
                <a:solidFill>
                  <a:schemeClr val="bg1"/>
                </a:solidFill>
              </a:rPr>
              <a:t>. </a:t>
            </a:r>
            <a:r>
              <a:rPr lang="es-ES" b="1" dirty="0">
                <a:solidFill>
                  <a:schemeClr val="bg1"/>
                </a:solidFill>
              </a:rPr>
              <a:t>2: 30)</a:t>
            </a:r>
          </a:p>
          <a:p>
            <a:pPr marL="1166813" indent="-1166813">
              <a:spcBef>
                <a:spcPct val="50000"/>
              </a:spcBef>
            </a:pPr>
            <a:r>
              <a:rPr lang="es-ES" b="1" dirty="0" smtClean="0">
                <a:solidFill>
                  <a:srgbClr val="FFFF00"/>
                </a:solidFill>
              </a:rPr>
              <a:t>Salomo:</a:t>
            </a:r>
            <a:r>
              <a:rPr lang="es-ES" b="1" dirty="0">
                <a:solidFill>
                  <a:schemeClr val="bg1"/>
                </a:solidFill>
              </a:rPr>
              <a:t>	</a:t>
            </a:r>
            <a:r>
              <a:rPr lang="es-ES" b="1" dirty="0" err="1" smtClean="0">
                <a:solidFill>
                  <a:schemeClr val="bg1"/>
                </a:solidFill>
              </a:rPr>
              <a:t>Allah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mengilhaminya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untuk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menulis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tiga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buku</a:t>
            </a:r>
            <a:r>
              <a:rPr lang="es-ES" b="1" dirty="0" smtClean="0">
                <a:solidFill>
                  <a:schemeClr val="bg1"/>
                </a:solidFill>
              </a:rPr>
              <a:t> yang </a:t>
            </a:r>
            <a:r>
              <a:rPr lang="es-ES" b="1" dirty="0" err="1" smtClean="0">
                <a:solidFill>
                  <a:schemeClr val="bg1"/>
                </a:solidFill>
              </a:rPr>
              <a:t>penuh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dengan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kebijaksanaan</a:t>
            </a:r>
            <a:r>
              <a:rPr lang="es-ES" b="1" dirty="0" smtClean="0">
                <a:solidFill>
                  <a:schemeClr val="bg1"/>
                </a:solidFill>
              </a:rPr>
              <a:t>: </a:t>
            </a:r>
            <a:r>
              <a:rPr lang="es-ES" b="1" dirty="0" err="1" smtClean="0">
                <a:solidFill>
                  <a:schemeClr val="bg1"/>
                </a:solidFill>
              </a:rPr>
              <a:t>Amsal</a:t>
            </a:r>
            <a:r>
              <a:rPr lang="es-ES" b="1" dirty="0" smtClean="0">
                <a:solidFill>
                  <a:schemeClr val="bg1"/>
                </a:solidFill>
              </a:rPr>
              <a:t>, </a:t>
            </a:r>
            <a:r>
              <a:rPr lang="es-ES" b="1" dirty="0" err="1" smtClean="0">
                <a:solidFill>
                  <a:schemeClr val="bg1"/>
                </a:solidFill>
              </a:rPr>
              <a:t>Pengkhotbah</a:t>
            </a:r>
            <a:r>
              <a:rPr lang="es-ES" b="1" dirty="0" smtClean="0">
                <a:solidFill>
                  <a:schemeClr val="bg1"/>
                </a:solidFill>
              </a:rPr>
              <a:t>, dan </a:t>
            </a:r>
            <a:r>
              <a:rPr lang="en-US" b="1" dirty="0" err="1" smtClean="0">
                <a:solidFill>
                  <a:schemeClr val="bg1"/>
                </a:solidFill>
              </a:rPr>
              <a:t>Kidung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Agung</a:t>
            </a:r>
            <a:r>
              <a:rPr lang="en-US" b="1" dirty="0" smtClean="0">
                <a:solidFill>
                  <a:schemeClr val="bg1"/>
                </a:solidFill>
              </a:rPr>
              <a:t>.</a:t>
            </a:r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11269" name="Picture 5" descr="Ungimiento (17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09850" y="1412875"/>
            <a:ext cx="1590675" cy="2122488"/>
          </a:xfrm>
          <a:prstGeom prst="rect">
            <a:avLst/>
          </a:prstGeom>
          <a:noFill/>
        </p:spPr>
      </p:pic>
      <p:pic>
        <p:nvPicPr>
          <p:cNvPr id="11270" name="Picture 6" descr="DavidConElRebanyo (2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6850" y="1916113"/>
            <a:ext cx="2214563" cy="2952750"/>
          </a:xfrm>
          <a:prstGeom prst="rect">
            <a:avLst/>
          </a:prstGeom>
          <a:noFill/>
        </p:spPr>
      </p:pic>
      <p:pic>
        <p:nvPicPr>
          <p:cNvPr id="11271" name="Picture 7" descr="Juicio (25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4213" y="5013325"/>
            <a:ext cx="2305050" cy="172878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 animBg="1"/>
      <p:bldP spid="11267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2057400" y="1662113"/>
            <a:ext cx="5105400" cy="13858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PELBAGAI CARA</a:t>
            </a:r>
          </a:p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KOMUNIKASI SURGA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Arial Black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WordArt 2"/>
          <p:cNvSpPr>
            <a:spLocks noChangeArrowheads="1" noChangeShapeType="1" noTextEdit="1"/>
          </p:cNvSpPr>
          <p:nvPr/>
        </p:nvSpPr>
        <p:spPr bwMode="auto">
          <a:xfrm>
            <a:off x="71438" y="188913"/>
            <a:ext cx="8893175" cy="43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NABI-2 DI ZAMAN 1 RAJA-2</a:t>
            </a:r>
            <a:endParaRPr lang="en-US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1619250" y="765175"/>
            <a:ext cx="7451725" cy="141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811213" indent="-811213">
              <a:spcBef>
                <a:spcPct val="50000"/>
              </a:spcBef>
            </a:pPr>
            <a:r>
              <a:rPr lang="es-ES" sz="2400" b="1" dirty="0" err="1"/>
              <a:t>Gad</a:t>
            </a:r>
            <a:r>
              <a:rPr lang="es-ES" sz="2400" dirty="0"/>
              <a:t>:	</a:t>
            </a:r>
            <a:r>
              <a:rPr lang="es-ES" sz="2400" dirty="0" err="1" smtClean="0"/>
              <a:t>Nabi</a:t>
            </a:r>
            <a:r>
              <a:rPr lang="es-ES" sz="2400" dirty="0" smtClean="0"/>
              <a:t> </a:t>
            </a:r>
            <a:r>
              <a:rPr lang="es-ES" sz="2400" dirty="0" err="1" smtClean="0"/>
              <a:t>pribadi</a:t>
            </a:r>
            <a:r>
              <a:rPr lang="es-ES" sz="2400" dirty="0" smtClean="0"/>
              <a:t> </a:t>
            </a:r>
            <a:r>
              <a:rPr lang="es-ES" sz="2400" dirty="0" err="1" smtClean="0"/>
              <a:t>Daud</a:t>
            </a:r>
            <a:r>
              <a:rPr lang="es-ES" sz="2400" dirty="0" smtClean="0"/>
              <a:t>, </a:t>
            </a:r>
            <a:r>
              <a:rPr lang="es-ES" sz="2400" dirty="0" err="1" smtClean="0"/>
              <a:t>dia</a:t>
            </a:r>
            <a:r>
              <a:rPr lang="es-ES" sz="2400" dirty="0" smtClean="0"/>
              <a:t> </a:t>
            </a:r>
            <a:r>
              <a:rPr lang="es-ES" sz="2400" dirty="0" err="1" smtClean="0"/>
              <a:t>mengikut</a:t>
            </a:r>
            <a:r>
              <a:rPr lang="es-ES" sz="2400" dirty="0" smtClean="0"/>
              <a:t> </a:t>
            </a:r>
            <a:r>
              <a:rPr lang="es-ES" sz="2400" dirty="0" err="1" smtClean="0"/>
              <a:t>Daud</a:t>
            </a:r>
            <a:r>
              <a:rPr lang="es-ES" sz="2400" dirty="0" smtClean="0"/>
              <a:t> </a:t>
            </a:r>
            <a:r>
              <a:rPr lang="es-ES" sz="2400" dirty="0" err="1" smtClean="0"/>
              <a:t>sejak</a:t>
            </a:r>
            <a:r>
              <a:rPr lang="es-ES" sz="2400" dirty="0" smtClean="0"/>
              <a:t> </a:t>
            </a:r>
            <a:r>
              <a:rPr lang="es-ES" sz="2400" dirty="0" err="1" smtClean="0"/>
              <a:t>dia</a:t>
            </a:r>
            <a:r>
              <a:rPr lang="es-ES" sz="2400" dirty="0" smtClean="0"/>
              <a:t> dikejar-2 </a:t>
            </a:r>
            <a:r>
              <a:rPr lang="es-ES" sz="2400" dirty="0" err="1" smtClean="0"/>
              <a:t>oleh</a:t>
            </a:r>
            <a:r>
              <a:rPr lang="es-ES" sz="2400" dirty="0" smtClean="0"/>
              <a:t> </a:t>
            </a:r>
            <a:r>
              <a:rPr lang="es-ES" sz="2400" dirty="0" err="1" smtClean="0"/>
              <a:t>Saul</a:t>
            </a:r>
            <a:r>
              <a:rPr lang="es-ES" sz="2400" dirty="0" smtClean="0"/>
              <a:t>.</a:t>
            </a:r>
            <a:r>
              <a:rPr lang="en-US" sz="2400" dirty="0" smtClean="0"/>
              <a:t> </a:t>
            </a:r>
            <a:r>
              <a:rPr lang="en-US" sz="2400" dirty="0" err="1" smtClean="0"/>
              <a:t>Dia</a:t>
            </a:r>
            <a:r>
              <a:rPr lang="en-US" sz="2400" dirty="0" smtClean="0"/>
              <a:t> </a:t>
            </a:r>
            <a:r>
              <a:rPr lang="en-US" sz="2400" dirty="0" err="1" smtClean="0"/>
              <a:t>diakui</a:t>
            </a:r>
            <a:r>
              <a:rPr lang="en-US" sz="2400" dirty="0" smtClean="0"/>
              <a:t> </a:t>
            </a:r>
            <a:r>
              <a:rPr lang="en-US" sz="2400" dirty="0" err="1" smtClean="0"/>
              <a:t>sebagai</a:t>
            </a:r>
            <a:r>
              <a:rPr lang="en-US" sz="2400" dirty="0" smtClean="0"/>
              <a:t> </a:t>
            </a:r>
            <a:r>
              <a:rPr lang="en-US" sz="2400" dirty="0" err="1" smtClean="0"/>
              <a:t>rekan</a:t>
            </a:r>
            <a:r>
              <a:rPr lang="en-US" sz="2400" dirty="0" smtClean="0"/>
              <a:t> </a:t>
            </a:r>
            <a:r>
              <a:rPr lang="en-US" sz="2400" dirty="0" err="1" smtClean="0"/>
              <a:t>penulis</a:t>
            </a:r>
            <a:r>
              <a:rPr lang="en-US" sz="2400" dirty="0" smtClean="0"/>
              <a:t> (co-writer) </a:t>
            </a:r>
            <a:r>
              <a:rPr lang="en-US" sz="2400" dirty="0" err="1" smtClean="0"/>
              <a:t>dari</a:t>
            </a:r>
            <a:r>
              <a:rPr lang="en-US" sz="2400" dirty="0" smtClean="0"/>
              <a:t> tulisan-2 Samuel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s-ES" sz="1400" dirty="0"/>
              <a:t>(1 </a:t>
            </a:r>
            <a:r>
              <a:rPr lang="es-ES" sz="1400" dirty="0" smtClean="0"/>
              <a:t>Samuel </a:t>
            </a:r>
            <a:r>
              <a:rPr lang="es-ES" sz="1400" dirty="0"/>
              <a:t>22: 5)</a:t>
            </a: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179388" y="2671763"/>
            <a:ext cx="6121400" cy="1892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163638" indent="-1163638">
              <a:spcBef>
                <a:spcPct val="50000"/>
              </a:spcBef>
            </a:pPr>
            <a:r>
              <a:rPr lang="es-ES" sz="2400" b="1" dirty="0" err="1" smtClean="0"/>
              <a:t>Natan</a:t>
            </a:r>
            <a:r>
              <a:rPr lang="es-ES" sz="2400" dirty="0"/>
              <a:t>:	</a:t>
            </a:r>
            <a:r>
              <a:rPr lang="es-ES" sz="2400" dirty="0" err="1" smtClean="0"/>
              <a:t>Sahabat</a:t>
            </a:r>
            <a:r>
              <a:rPr lang="es-ES" sz="2400" dirty="0" smtClean="0"/>
              <a:t> </a:t>
            </a:r>
            <a:r>
              <a:rPr lang="es-ES" sz="2400" dirty="0" err="1" smtClean="0"/>
              <a:t>Daud</a:t>
            </a:r>
            <a:r>
              <a:rPr lang="es-ES" sz="2400" dirty="0" smtClean="0"/>
              <a:t>. </a:t>
            </a:r>
            <a:r>
              <a:rPr lang="es-ES" sz="2400" dirty="0" err="1" smtClean="0"/>
              <a:t>Dia</a:t>
            </a:r>
            <a:r>
              <a:rPr lang="es-ES" sz="2400" dirty="0" smtClean="0"/>
              <a:t> </a:t>
            </a:r>
            <a:r>
              <a:rPr lang="es-ES" sz="2400" dirty="0" err="1" smtClean="0"/>
              <a:t>adalah</a:t>
            </a:r>
            <a:r>
              <a:rPr lang="es-ES" sz="2400" dirty="0" smtClean="0"/>
              <a:t> </a:t>
            </a:r>
            <a:r>
              <a:rPr lang="es-ES" sz="2400" dirty="0" err="1" smtClean="0"/>
              <a:t>penasehat</a:t>
            </a:r>
            <a:r>
              <a:rPr lang="es-ES" sz="2400" dirty="0" smtClean="0"/>
              <a:t> </a:t>
            </a:r>
            <a:r>
              <a:rPr lang="es-ES" sz="2400" dirty="0" err="1" smtClean="0"/>
              <a:t>Daud</a:t>
            </a:r>
            <a:r>
              <a:rPr lang="es-ES" sz="2400" dirty="0" smtClean="0"/>
              <a:t> dan Salomo, dan </a:t>
            </a:r>
            <a:r>
              <a:rPr lang="es-ES" sz="2400" dirty="0" err="1" smtClean="0"/>
              <a:t>dia</a:t>
            </a:r>
            <a:r>
              <a:rPr lang="es-ES" sz="2400" dirty="0" smtClean="0"/>
              <a:t> </a:t>
            </a:r>
            <a:r>
              <a:rPr lang="es-ES" sz="2400" dirty="0" err="1" smtClean="0"/>
              <a:t>menolong</a:t>
            </a:r>
            <a:r>
              <a:rPr lang="es-ES" sz="2400" dirty="0" smtClean="0"/>
              <a:t> </a:t>
            </a:r>
            <a:r>
              <a:rPr lang="es-ES" sz="2400" dirty="0" err="1" smtClean="0"/>
              <a:t>mengatur</a:t>
            </a:r>
            <a:r>
              <a:rPr lang="es-ES" sz="2400" dirty="0" smtClean="0"/>
              <a:t> </a:t>
            </a:r>
            <a:r>
              <a:rPr lang="es-ES" sz="2400" dirty="0" err="1" smtClean="0"/>
              <a:t>musik</a:t>
            </a:r>
            <a:r>
              <a:rPr lang="es-ES" sz="2400" dirty="0" smtClean="0"/>
              <a:t> di </a:t>
            </a:r>
            <a:r>
              <a:rPr lang="es-ES" sz="2400" dirty="0" err="1" smtClean="0"/>
              <a:t>kaabah</a:t>
            </a:r>
            <a:r>
              <a:rPr lang="en-US" sz="2400" dirty="0" smtClean="0"/>
              <a:t> </a:t>
            </a:r>
          </a:p>
          <a:p>
            <a:pPr marL="1163638" indent="-1163638">
              <a:spcBef>
                <a:spcPct val="50000"/>
              </a:spcBef>
            </a:pPr>
            <a:r>
              <a:rPr lang="es-ES" sz="1400" dirty="0" smtClean="0"/>
              <a:t>                       (</a:t>
            </a:r>
            <a:r>
              <a:rPr lang="es-ES" sz="1400" dirty="0"/>
              <a:t>2 </a:t>
            </a:r>
            <a:r>
              <a:rPr lang="es-ES" sz="1400" dirty="0" smtClean="0"/>
              <a:t>Samuel </a:t>
            </a:r>
            <a:r>
              <a:rPr lang="es-ES" sz="1400" dirty="0"/>
              <a:t>12: 1-14; </a:t>
            </a:r>
            <a:r>
              <a:rPr lang="es-ES" sz="1400" dirty="0" smtClean="0"/>
              <a:t>1 Raja </a:t>
            </a:r>
            <a:r>
              <a:rPr lang="es-ES" sz="1400" dirty="0"/>
              <a:t>1: 22; </a:t>
            </a:r>
            <a:r>
              <a:rPr lang="es-ES" sz="1400" dirty="0" smtClean="0"/>
              <a:t>2 </a:t>
            </a:r>
            <a:r>
              <a:rPr lang="es-ES" sz="1400" dirty="0" err="1" smtClean="0"/>
              <a:t>Taw</a:t>
            </a:r>
            <a:r>
              <a:rPr lang="es-ES" sz="1400" dirty="0" smtClean="0"/>
              <a:t>. </a:t>
            </a:r>
            <a:r>
              <a:rPr lang="es-ES" sz="1400" dirty="0"/>
              <a:t>29: 25)</a:t>
            </a: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3132138" y="5013325"/>
            <a:ext cx="590391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081088" indent="-1081088">
              <a:spcBef>
                <a:spcPct val="50000"/>
              </a:spcBef>
            </a:pPr>
            <a:r>
              <a:rPr lang="es-ES" sz="2400" b="1" dirty="0" err="1" smtClean="0"/>
              <a:t>Ahia</a:t>
            </a:r>
            <a:r>
              <a:rPr lang="es-ES" sz="2400" dirty="0" smtClean="0"/>
              <a:t>:</a:t>
            </a:r>
            <a:r>
              <a:rPr lang="es-ES" sz="2400" dirty="0"/>
              <a:t>	</a:t>
            </a:r>
            <a:r>
              <a:rPr lang="es-ES" sz="2400" dirty="0" err="1" smtClean="0"/>
              <a:t>Dia</a:t>
            </a:r>
            <a:r>
              <a:rPr lang="es-ES" sz="2400" dirty="0" smtClean="0"/>
              <a:t> </a:t>
            </a:r>
            <a:r>
              <a:rPr lang="es-ES" sz="2400" dirty="0" err="1" smtClean="0"/>
              <a:t>menubuatkan</a:t>
            </a:r>
            <a:r>
              <a:rPr lang="es-ES" sz="2400" dirty="0" smtClean="0"/>
              <a:t> </a:t>
            </a:r>
            <a:r>
              <a:rPr lang="es-ES" sz="2400" dirty="0" err="1" smtClean="0"/>
              <a:t>pembagian</a:t>
            </a:r>
            <a:r>
              <a:rPr lang="es-ES" sz="2400" dirty="0" smtClean="0"/>
              <a:t> </a:t>
            </a:r>
            <a:r>
              <a:rPr lang="es-ES" sz="2400" dirty="0" err="1" smtClean="0"/>
              <a:t>kerajaan</a:t>
            </a:r>
            <a:r>
              <a:rPr lang="es-ES" sz="2400" dirty="0" smtClean="0"/>
              <a:t> di </a:t>
            </a:r>
            <a:r>
              <a:rPr lang="es-ES" sz="2400" dirty="0" err="1" smtClean="0"/>
              <a:t>zaman</a:t>
            </a:r>
            <a:r>
              <a:rPr lang="es-ES" sz="2400" dirty="0" smtClean="0"/>
              <a:t> </a:t>
            </a:r>
            <a:r>
              <a:rPr lang="es-ES" sz="2400" dirty="0" err="1" smtClean="0"/>
              <a:t>Yerobeam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s-ES" sz="1400" dirty="0"/>
              <a:t>(</a:t>
            </a:r>
            <a:r>
              <a:rPr lang="es-ES" sz="1400" dirty="0" smtClean="0"/>
              <a:t>1 Raja </a:t>
            </a:r>
            <a:r>
              <a:rPr lang="es-ES" sz="1400" dirty="0"/>
              <a:t>11: 29)</a:t>
            </a:r>
            <a:r>
              <a:rPr lang="es-ES" sz="2400" dirty="0"/>
              <a:t> </a:t>
            </a:r>
            <a:r>
              <a:rPr lang="es-ES" sz="2400" dirty="0" smtClean="0"/>
              <a:t>dan </a:t>
            </a:r>
            <a:r>
              <a:rPr lang="es-ES" sz="2400" dirty="0" err="1" smtClean="0"/>
              <a:t>Yerobeam</a:t>
            </a:r>
            <a:r>
              <a:rPr lang="es-ES" sz="2400" dirty="0" smtClean="0"/>
              <a:t> </a:t>
            </a:r>
            <a:r>
              <a:rPr lang="es-ES" sz="2400" dirty="0" err="1" smtClean="0"/>
              <a:t>berkonsultasi</a:t>
            </a:r>
            <a:r>
              <a:rPr lang="es-ES" sz="2400" dirty="0" smtClean="0"/>
              <a:t> </a:t>
            </a:r>
            <a:r>
              <a:rPr lang="es-ES" sz="2400" dirty="0" err="1" smtClean="0"/>
              <a:t>kepadanya</a:t>
            </a:r>
            <a:r>
              <a:rPr lang="en-US" sz="2400" dirty="0" smtClean="0"/>
              <a:t> </a:t>
            </a:r>
            <a:r>
              <a:rPr lang="es-ES" sz="1400" dirty="0" smtClean="0"/>
              <a:t>(</a:t>
            </a:r>
            <a:r>
              <a:rPr lang="es-ES" sz="1400" dirty="0"/>
              <a:t>1 </a:t>
            </a:r>
            <a:r>
              <a:rPr lang="es-ES" sz="1400" dirty="0" smtClean="0"/>
              <a:t>Raja 14</a:t>
            </a:r>
            <a:r>
              <a:rPr lang="es-ES" sz="1400" dirty="0"/>
              <a:t>: 2)</a:t>
            </a:r>
          </a:p>
        </p:txBody>
      </p:sp>
      <p:pic>
        <p:nvPicPr>
          <p:cNvPr id="10246" name="Picture 6" descr="David5 (7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88125" y="2060575"/>
            <a:ext cx="2317750" cy="2841625"/>
          </a:xfrm>
          <a:prstGeom prst="rect">
            <a:avLst/>
          </a:prstGeom>
          <a:noFill/>
        </p:spPr>
      </p:pic>
      <p:pic>
        <p:nvPicPr>
          <p:cNvPr id="10247" name="Picture 7" descr="Jeroboam (3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4581525"/>
            <a:ext cx="2808288" cy="2106613"/>
          </a:xfrm>
          <a:prstGeom prst="rect">
            <a:avLst/>
          </a:prstGeom>
          <a:noFill/>
        </p:spPr>
      </p:pic>
      <p:pic>
        <p:nvPicPr>
          <p:cNvPr id="10248" name="Picture 8" descr="Moises (5)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9388" y="620713"/>
            <a:ext cx="1503362" cy="208756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 animBg="1"/>
      <p:bldP spid="10243" grpId="0"/>
      <p:bldP spid="10244" grpId="0"/>
      <p:bldP spid="1024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WordArt 2"/>
          <p:cNvSpPr>
            <a:spLocks noChangeArrowheads="1" noChangeShapeType="1" noTextEdit="1"/>
          </p:cNvSpPr>
          <p:nvPr/>
        </p:nvSpPr>
        <p:spPr bwMode="auto">
          <a:xfrm>
            <a:off x="179388" y="188913"/>
            <a:ext cx="8569325" cy="4651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NABI-2 DARI KERAJAAN UTARA (</a:t>
            </a:r>
            <a:r>
              <a:rPr lang="en-U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ISRAEL)</a:t>
            </a: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1258888" y="765175"/>
            <a:ext cx="763428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987425" indent="-987425">
              <a:spcBef>
                <a:spcPts val="0"/>
              </a:spcBef>
            </a:pPr>
            <a:r>
              <a:rPr lang="es-ES" sz="2400" b="1" dirty="0" err="1" smtClean="0">
                <a:solidFill>
                  <a:schemeClr val="bg1"/>
                </a:solidFill>
              </a:rPr>
              <a:t>Yehu</a:t>
            </a:r>
            <a:r>
              <a:rPr lang="es-ES" sz="2400" dirty="0">
                <a:solidFill>
                  <a:schemeClr val="bg1"/>
                </a:solidFill>
              </a:rPr>
              <a:t>:</a:t>
            </a:r>
            <a:r>
              <a:rPr lang="es-ES" sz="2400" dirty="0"/>
              <a:t>	</a:t>
            </a:r>
            <a:r>
              <a:rPr lang="es-ES" sz="2400" dirty="0" err="1" smtClean="0"/>
              <a:t>Dia</a:t>
            </a:r>
            <a:r>
              <a:rPr lang="es-ES" sz="2400" dirty="0" smtClean="0"/>
              <a:t> </a:t>
            </a:r>
            <a:r>
              <a:rPr lang="es-ES" sz="2400" dirty="0" err="1" smtClean="0"/>
              <a:t>bernubuat</a:t>
            </a:r>
            <a:r>
              <a:rPr lang="es-ES" sz="2400" dirty="0" smtClean="0"/>
              <a:t> di </a:t>
            </a:r>
            <a:r>
              <a:rPr lang="es-ES" sz="2400" dirty="0" err="1" smtClean="0"/>
              <a:t>zaman</a:t>
            </a:r>
            <a:r>
              <a:rPr lang="es-ES" sz="2400" dirty="0" smtClean="0"/>
              <a:t> </a:t>
            </a:r>
            <a:r>
              <a:rPr lang="es-ES" sz="2400" dirty="0" err="1" smtClean="0"/>
              <a:t>kekuasaan</a:t>
            </a:r>
            <a:r>
              <a:rPr lang="es-ES" sz="2400" dirty="0" smtClean="0"/>
              <a:t> </a:t>
            </a:r>
            <a:r>
              <a:rPr lang="es-ES" sz="2400" dirty="0" err="1" smtClean="0"/>
              <a:t>Baesa</a:t>
            </a:r>
            <a:r>
              <a:rPr lang="en-US" sz="2400" dirty="0" smtClean="0"/>
              <a:t> </a:t>
            </a:r>
          </a:p>
          <a:p>
            <a:pPr marL="987425" indent="-987425">
              <a:spcBef>
                <a:spcPts val="0"/>
              </a:spcBef>
            </a:pPr>
            <a:r>
              <a:rPr lang="en-US" sz="2400" dirty="0" smtClean="0"/>
              <a:t>	</a:t>
            </a:r>
            <a:r>
              <a:rPr lang="es-ES" sz="1400" dirty="0" smtClean="0"/>
              <a:t>(</a:t>
            </a:r>
            <a:r>
              <a:rPr lang="es-ES" sz="1400" dirty="0"/>
              <a:t>1 </a:t>
            </a:r>
            <a:r>
              <a:rPr lang="es-ES" sz="1400" dirty="0" smtClean="0"/>
              <a:t> Raja 16</a:t>
            </a:r>
            <a:r>
              <a:rPr lang="es-ES" sz="1400" dirty="0"/>
              <a:t>: 1-4; </a:t>
            </a:r>
            <a:r>
              <a:rPr lang="es-ES" sz="1400" dirty="0" smtClean="0"/>
              <a:t>2 </a:t>
            </a:r>
            <a:r>
              <a:rPr lang="es-ES" sz="1400" dirty="0" err="1" smtClean="0"/>
              <a:t>Taw</a:t>
            </a:r>
            <a:r>
              <a:rPr lang="es-ES" sz="1400" dirty="0" smtClean="0"/>
              <a:t>. </a:t>
            </a:r>
            <a:r>
              <a:rPr lang="es-ES" sz="1400" dirty="0"/>
              <a:t>19: 2; 20: 34)</a:t>
            </a: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34925" y="5260975"/>
            <a:ext cx="910907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987425" indent="-987425">
              <a:spcBef>
                <a:spcPct val="50000"/>
              </a:spcBef>
            </a:pPr>
            <a:r>
              <a:rPr lang="es-ES" sz="2400" b="1" dirty="0" smtClean="0">
                <a:solidFill>
                  <a:schemeClr val="bg1"/>
                </a:solidFill>
              </a:rPr>
              <a:t>Elia</a:t>
            </a:r>
            <a:r>
              <a:rPr lang="es-ES" sz="2400" dirty="0" smtClean="0">
                <a:solidFill>
                  <a:schemeClr val="bg1"/>
                </a:solidFill>
              </a:rPr>
              <a:t>:</a:t>
            </a:r>
            <a:r>
              <a:rPr lang="es-ES" sz="2400" dirty="0"/>
              <a:t>	</a:t>
            </a:r>
            <a:r>
              <a:rPr lang="es-ES" sz="2400" dirty="0" err="1" smtClean="0"/>
              <a:t>Dia</a:t>
            </a:r>
            <a:r>
              <a:rPr lang="es-ES" sz="2400" dirty="0" smtClean="0"/>
              <a:t> </a:t>
            </a:r>
            <a:r>
              <a:rPr lang="es-ES" sz="2400" dirty="0" err="1" smtClean="0"/>
              <a:t>bernubuat</a:t>
            </a:r>
            <a:r>
              <a:rPr lang="es-ES" sz="2400" dirty="0" smtClean="0"/>
              <a:t> di </a:t>
            </a:r>
            <a:r>
              <a:rPr lang="es-ES" sz="2400" dirty="0" err="1" smtClean="0"/>
              <a:t>zaman</a:t>
            </a:r>
            <a:r>
              <a:rPr lang="es-ES" sz="2400" dirty="0" smtClean="0"/>
              <a:t> </a:t>
            </a:r>
            <a:r>
              <a:rPr lang="es-ES" sz="2400" dirty="0" err="1" smtClean="0"/>
              <a:t>Ahab</a:t>
            </a:r>
            <a:r>
              <a:rPr lang="es-ES" sz="2400" dirty="0" smtClean="0"/>
              <a:t>, </a:t>
            </a:r>
            <a:r>
              <a:rPr lang="es-ES" sz="2400" dirty="0" err="1" smtClean="0"/>
              <a:t>Ahazia</a:t>
            </a:r>
            <a:r>
              <a:rPr lang="es-ES" sz="2400" dirty="0" smtClean="0"/>
              <a:t> dan </a:t>
            </a:r>
            <a:r>
              <a:rPr lang="es-ES" sz="2400" dirty="0" err="1" smtClean="0"/>
              <a:t>Yoram</a:t>
            </a:r>
            <a:r>
              <a:rPr lang="en-US" sz="2400" dirty="0" smtClean="0"/>
              <a:t>. </a:t>
            </a:r>
            <a:r>
              <a:rPr lang="en-US" sz="2400" dirty="0" err="1" smtClean="0"/>
              <a:t>Ia</a:t>
            </a:r>
            <a:r>
              <a:rPr lang="en-US" sz="2400" dirty="0" smtClean="0"/>
              <a:t> </a:t>
            </a:r>
            <a:r>
              <a:rPr lang="en-US" sz="2400" dirty="0" err="1" smtClean="0"/>
              <a:t>merangsang</a:t>
            </a:r>
            <a:r>
              <a:rPr lang="en-US" sz="2400" dirty="0" smtClean="0"/>
              <a:t> </a:t>
            </a:r>
            <a:r>
              <a:rPr lang="en-US" sz="2400" dirty="0" err="1" smtClean="0"/>
              <a:t>reformasi</a:t>
            </a:r>
            <a:r>
              <a:rPr lang="en-US" sz="2400" dirty="0" smtClean="0"/>
              <a:t> </a:t>
            </a:r>
            <a:r>
              <a:rPr lang="en-US" sz="2400" dirty="0" err="1" smtClean="0"/>
              <a:t>kerohanian</a:t>
            </a:r>
            <a:r>
              <a:rPr lang="en-US" sz="2400" dirty="0" smtClean="0"/>
              <a:t> yang </a:t>
            </a:r>
            <a:r>
              <a:rPr lang="en-US" sz="2400" dirty="0" err="1" smtClean="0"/>
              <a:t>besar</a:t>
            </a:r>
            <a:r>
              <a:rPr lang="en-US" sz="2400" dirty="0" smtClean="0"/>
              <a:t> </a:t>
            </a:r>
            <a:r>
              <a:rPr lang="en-US" sz="2400" dirty="0" err="1" smtClean="0"/>
              <a:t>di</a:t>
            </a:r>
            <a:r>
              <a:rPr lang="en-US" sz="2400" dirty="0" smtClean="0"/>
              <a:t> </a:t>
            </a:r>
            <a:r>
              <a:rPr lang="en-US" sz="2400" dirty="0" err="1" smtClean="0"/>
              <a:t>kerajaan</a:t>
            </a:r>
            <a:r>
              <a:rPr lang="en-US" sz="2400" dirty="0" smtClean="0"/>
              <a:t> Israel </a:t>
            </a:r>
            <a:r>
              <a:rPr lang="en-US" sz="2400" dirty="0" err="1" smtClean="0"/>
              <a:t>dan</a:t>
            </a:r>
            <a:r>
              <a:rPr lang="en-US" sz="2400" dirty="0" smtClean="0"/>
              <a:t> </a:t>
            </a:r>
            <a:r>
              <a:rPr lang="en-US" sz="2400" dirty="0" err="1" smtClean="0"/>
              <a:t>dia</a:t>
            </a:r>
            <a:r>
              <a:rPr lang="en-US" sz="2400" dirty="0" smtClean="0"/>
              <a:t> </a:t>
            </a:r>
            <a:r>
              <a:rPr lang="en-US" sz="2400" dirty="0" err="1" smtClean="0"/>
              <a:t>membangun</a:t>
            </a:r>
            <a:r>
              <a:rPr lang="en-US" sz="2400" dirty="0" smtClean="0"/>
              <a:t> </a:t>
            </a:r>
            <a:r>
              <a:rPr lang="en-US" sz="2400" dirty="0" err="1" smtClean="0"/>
              <a:t>kembali</a:t>
            </a:r>
            <a:r>
              <a:rPr lang="en-US" sz="2400" dirty="0" smtClean="0"/>
              <a:t> </a:t>
            </a:r>
            <a:r>
              <a:rPr lang="en-US" sz="2400" dirty="0" err="1" smtClean="0"/>
              <a:t>sekolah</a:t>
            </a:r>
            <a:r>
              <a:rPr lang="en-US" sz="2400" dirty="0" smtClean="0"/>
              <a:t> nabi-2 yang </a:t>
            </a:r>
            <a:r>
              <a:rPr lang="en-US" sz="2400" dirty="0" err="1" smtClean="0"/>
              <a:t>didirikan</a:t>
            </a:r>
            <a:r>
              <a:rPr lang="en-US" sz="2400" dirty="0" smtClean="0"/>
              <a:t> </a:t>
            </a:r>
            <a:r>
              <a:rPr lang="en-US" sz="2400" dirty="0" err="1" smtClean="0"/>
              <a:t>oleh</a:t>
            </a:r>
            <a:r>
              <a:rPr lang="en-US" sz="2400" dirty="0" smtClean="0"/>
              <a:t> Samuel.</a:t>
            </a:r>
            <a:endParaRPr lang="es-ES" sz="2400" dirty="0"/>
          </a:p>
        </p:txBody>
      </p:sp>
      <p:pic>
        <p:nvPicPr>
          <p:cNvPr id="9221" name="Picture 5" descr="Eno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692150"/>
            <a:ext cx="1152525" cy="1014413"/>
          </a:xfrm>
          <a:prstGeom prst="rect">
            <a:avLst/>
          </a:prstGeom>
          <a:noFill/>
        </p:spPr>
      </p:pic>
      <p:pic>
        <p:nvPicPr>
          <p:cNvPr id="9222" name="Picture 6" descr="Elias (2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51050" y="1700213"/>
            <a:ext cx="4608513" cy="3455987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 animBg="1"/>
      <p:bldP spid="9219" grpId="0"/>
      <p:bldP spid="92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WordArt 2"/>
          <p:cNvSpPr>
            <a:spLocks noChangeArrowheads="1" noChangeShapeType="1" noTextEdit="1"/>
          </p:cNvSpPr>
          <p:nvPr/>
        </p:nvSpPr>
        <p:spPr bwMode="auto">
          <a:xfrm>
            <a:off x="179388" y="188913"/>
            <a:ext cx="8569325" cy="4651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NABI-2 DARI KERAJAAN UTARA (ISRAEL)</a:t>
            </a:r>
            <a:endParaRPr lang="en-US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36513" y="1241425"/>
            <a:ext cx="7272337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marL="1257300" indent="-1257300">
              <a:spcBef>
                <a:spcPct val="50000"/>
              </a:spcBef>
            </a:pPr>
            <a:r>
              <a:rPr lang="es-ES" sz="2400" b="1" dirty="0" err="1" smtClean="0">
                <a:solidFill>
                  <a:srgbClr val="FF9900"/>
                </a:solidFill>
              </a:rPr>
              <a:t>Mikha</a:t>
            </a:r>
            <a:r>
              <a:rPr lang="es-ES" sz="2400" dirty="0" smtClean="0">
                <a:solidFill>
                  <a:srgbClr val="FF9900"/>
                </a:solidFill>
              </a:rPr>
              <a:t>:</a:t>
            </a:r>
            <a:r>
              <a:rPr lang="es-ES" sz="2400" dirty="0">
                <a:solidFill>
                  <a:srgbClr val="FF6600"/>
                </a:solidFill>
              </a:rPr>
              <a:t>	</a:t>
            </a:r>
            <a:r>
              <a:rPr lang="es-ES" sz="2400" dirty="0" err="1" smtClean="0">
                <a:solidFill>
                  <a:schemeClr val="bg1"/>
                </a:solidFill>
              </a:rPr>
              <a:t>Dia</a:t>
            </a:r>
            <a:r>
              <a:rPr lang="es-ES" sz="2400" dirty="0" smtClean="0">
                <a:solidFill>
                  <a:schemeClr val="bg1"/>
                </a:solidFill>
              </a:rPr>
              <a:t> </a:t>
            </a:r>
            <a:r>
              <a:rPr lang="es-ES" sz="2400" dirty="0" err="1" smtClean="0">
                <a:solidFill>
                  <a:schemeClr val="bg1"/>
                </a:solidFill>
              </a:rPr>
              <a:t>bernubuat</a:t>
            </a:r>
            <a:r>
              <a:rPr lang="es-ES" sz="2400" dirty="0" smtClean="0">
                <a:solidFill>
                  <a:schemeClr val="bg1"/>
                </a:solidFill>
              </a:rPr>
              <a:t> di </a:t>
            </a:r>
            <a:r>
              <a:rPr lang="es-ES" sz="2400" dirty="0" err="1" smtClean="0">
                <a:solidFill>
                  <a:schemeClr val="bg1"/>
                </a:solidFill>
              </a:rPr>
              <a:t>zaman</a:t>
            </a:r>
            <a:r>
              <a:rPr lang="es-ES" sz="2400" dirty="0" smtClean="0">
                <a:solidFill>
                  <a:schemeClr val="bg1"/>
                </a:solidFill>
              </a:rPr>
              <a:t> </a:t>
            </a:r>
            <a:r>
              <a:rPr lang="es-ES" sz="2400" dirty="0" err="1" smtClean="0">
                <a:solidFill>
                  <a:schemeClr val="bg1"/>
                </a:solidFill>
              </a:rPr>
              <a:t>Ahab</a:t>
            </a:r>
            <a:r>
              <a:rPr lang="es-ES" sz="2400" dirty="0" smtClean="0">
                <a:solidFill>
                  <a:schemeClr val="bg1"/>
                </a:solidFill>
              </a:rPr>
              <a:t>. </a:t>
            </a:r>
            <a:r>
              <a:rPr lang="es-ES" sz="2400" dirty="0" err="1" smtClean="0">
                <a:solidFill>
                  <a:schemeClr val="bg1"/>
                </a:solidFill>
              </a:rPr>
              <a:t>Dia</a:t>
            </a:r>
            <a:r>
              <a:rPr lang="es-ES" sz="2400" dirty="0" smtClean="0">
                <a:solidFill>
                  <a:schemeClr val="bg1"/>
                </a:solidFill>
              </a:rPr>
              <a:t> </a:t>
            </a:r>
            <a:r>
              <a:rPr lang="es-ES" sz="2400" dirty="0" err="1" smtClean="0">
                <a:solidFill>
                  <a:schemeClr val="bg1"/>
                </a:solidFill>
              </a:rPr>
              <a:t>dipenjara</a:t>
            </a:r>
            <a:r>
              <a:rPr lang="es-ES" sz="2400" dirty="0" smtClean="0">
                <a:solidFill>
                  <a:schemeClr val="bg1"/>
                </a:solidFill>
              </a:rPr>
              <a:t> </a:t>
            </a:r>
            <a:r>
              <a:rPr lang="es-ES" sz="2400" dirty="0" err="1" smtClean="0">
                <a:solidFill>
                  <a:schemeClr val="bg1"/>
                </a:solidFill>
              </a:rPr>
              <a:t>karena</a:t>
            </a:r>
            <a:r>
              <a:rPr lang="es-ES" sz="2400" dirty="0" smtClean="0">
                <a:solidFill>
                  <a:schemeClr val="bg1"/>
                </a:solidFill>
              </a:rPr>
              <a:t> </a:t>
            </a:r>
            <a:r>
              <a:rPr lang="es-ES" sz="2400" dirty="0" err="1" smtClean="0">
                <a:solidFill>
                  <a:schemeClr val="bg1"/>
                </a:solidFill>
              </a:rPr>
              <a:t>pelayanan</a:t>
            </a:r>
            <a:r>
              <a:rPr lang="es-ES" sz="2400" dirty="0" smtClean="0">
                <a:solidFill>
                  <a:schemeClr val="bg1"/>
                </a:solidFill>
              </a:rPr>
              <a:t> </a:t>
            </a:r>
            <a:r>
              <a:rPr lang="es-ES" sz="2400" dirty="0" err="1" smtClean="0">
                <a:solidFill>
                  <a:schemeClr val="bg1"/>
                </a:solidFill>
              </a:rPr>
              <a:t>kenabiannya</a:t>
            </a:r>
            <a:r>
              <a:rPr lang="en-US" sz="2400" dirty="0" smtClean="0">
                <a:solidFill>
                  <a:schemeClr val="bg1"/>
                </a:solidFill>
              </a:rPr>
              <a:t>  </a:t>
            </a:r>
            <a:r>
              <a:rPr lang="es-ES" sz="1400" dirty="0" smtClean="0">
                <a:solidFill>
                  <a:schemeClr val="bg1"/>
                </a:solidFill>
              </a:rPr>
              <a:t>(</a:t>
            </a:r>
            <a:r>
              <a:rPr lang="es-ES" sz="1400" dirty="0">
                <a:solidFill>
                  <a:schemeClr val="bg1"/>
                </a:solidFill>
              </a:rPr>
              <a:t>1 </a:t>
            </a:r>
            <a:r>
              <a:rPr lang="es-ES" sz="1400" dirty="0" smtClean="0">
                <a:solidFill>
                  <a:schemeClr val="bg1"/>
                </a:solidFill>
              </a:rPr>
              <a:t> Raja 22</a:t>
            </a:r>
            <a:r>
              <a:rPr lang="es-ES" sz="14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0" y="2708275"/>
            <a:ext cx="91440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marL="1081088" indent="-1081088">
              <a:spcBef>
                <a:spcPct val="50000"/>
              </a:spcBef>
            </a:pPr>
            <a:r>
              <a:rPr lang="es-ES" sz="2200" b="1" dirty="0" smtClean="0">
                <a:solidFill>
                  <a:srgbClr val="FF9900"/>
                </a:solidFill>
              </a:rPr>
              <a:t>Elisa:</a:t>
            </a:r>
            <a:r>
              <a:rPr lang="es-ES" sz="2200" b="1" dirty="0"/>
              <a:t>	</a:t>
            </a:r>
            <a:r>
              <a:rPr lang="es-ES" sz="2200" b="1" dirty="0" err="1" smtClean="0">
                <a:solidFill>
                  <a:schemeClr val="bg1"/>
                </a:solidFill>
              </a:rPr>
              <a:t>Dia</a:t>
            </a:r>
            <a:r>
              <a:rPr lang="es-ES" sz="2200" b="1" dirty="0" smtClean="0">
                <a:solidFill>
                  <a:schemeClr val="bg1"/>
                </a:solidFill>
              </a:rPr>
              <a:t> </a:t>
            </a:r>
            <a:r>
              <a:rPr lang="es-ES" sz="2200" b="1" dirty="0" err="1" smtClean="0">
                <a:solidFill>
                  <a:schemeClr val="bg1"/>
                </a:solidFill>
              </a:rPr>
              <a:t>bernubuat</a:t>
            </a:r>
            <a:r>
              <a:rPr lang="es-ES" sz="2200" b="1" dirty="0" smtClean="0">
                <a:solidFill>
                  <a:schemeClr val="bg1"/>
                </a:solidFill>
              </a:rPr>
              <a:t> di </a:t>
            </a:r>
            <a:r>
              <a:rPr lang="es-ES" sz="2200" b="1" dirty="0" err="1" smtClean="0">
                <a:solidFill>
                  <a:schemeClr val="bg1"/>
                </a:solidFill>
              </a:rPr>
              <a:t>zaman</a:t>
            </a:r>
            <a:r>
              <a:rPr lang="es-ES" sz="2200" b="1" dirty="0" smtClean="0">
                <a:solidFill>
                  <a:schemeClr val="bg1"/>
                </a:solidFill>
              </a:rPr>
              <a:t> </a:t>
            </a:r>
            <a:r>
              <a:rPr lang="es-ES" sz="2200" b="1" dirty="0" err="1" smtClean="0">
                <a:solidFill>
                  <a:schemeClr val="bg1"/>
                </a:solidFill>
              </a:rPr>
              <a:t>Yoram</a:t>
            </a:r>
            <a:r>
              <a:rPr lang="es-ES" sz="2200" b="1" dirty="0" smtClean="0">
                <a:solidFill>
                  <a:schemeClr val="bg1"/>
                </a:solidFill>
              </a:rPr>
              <a:t>, </a:t>
            </a:r>
            <a:r>
              <a:rPr lang="es-ES" sz="2200" b="1" dirty="0" err="1" smtClean="0">
                <a:solidFill>
                  <a:schemeClr val="bg1"/>
                </a:solidFill>
              </a:rPr>
              <a:t>Yehu</a:t>
            </a:r>
            <a:r>
              <a:rPr lang="es-ES" sz="2200" b="1" dirty="0" smtClean="0">
                <a:solidFill>
                  <a:schemeClr val="bg1"/>
                </a:solidFill>
              </a:rPr>
              <a:t>, </a:t>
            </a:r>
            <a:r>
              <a:rPr lang="es-ES" sz="2200" b="1" dirty="0" err="1" smtClean="0">
                <a:solidFill>
                  <a:schemeClr val="bg1"/>
                </a:solidFill>
              </a:rPr>
              <a:t>Yoahas</a:t>
            </a:r>
            <a:r>
              <a:rPr lang="es-ES" sz="2200" b="1" dirty="0" smtClean="0">
                <a:solidFill>
                  <a:schemeClr val="bg1"/>
                </a:solidFill>
              </a:rPr>
              <a:t> dan </a:t>
            </a:r>
            <a:r>
              <a:rPr lang="es-ES" sz="2200" b="1" dirty="0" err="1" smtClean="0">
                <a:solidFill>
                  <a:schemeClr val="bg1"/>
                </a:solidFill>
              </a:rPr>
              <a:t>Yoas</a:t>
            </a:r>
            <a:r>
              <a:rPr lang="es-ES" sz="2200" b="1" dirty="0" smtClean="0">
                <a:solidFill>
                  <a:schemeClr val="bg1"/>
                </a:solidFill>
              </a:rPr>
              <a:t>. </a:t>
            </a:r>
            <a:r>
              <a:rPr lang="en-US" sz="2200" b="1" dirty="0" err="1" smtClean="0">
                <a:solidFill>
                  <a:schemeClr val="bg1"/>
                </a:solidFill>
              </a:rPr>
              <a:t>Dia</a:t>
            </a:r>
            <a:r>
              <a:rPr lang="en-US" sz="2200" b="1" dirty="0" smtClean="0">
                <a:solidFill>
                  <a:schemeClr val="bg1"/>
                </a:solidFill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</a:rPr>
              <a:t>adalah</a:t>
            </a:r>
            <a:r>
              <a:rPr lang="en-US" sz="2200" b="1" dirty="0" smtClean="0">
                <a:solidFill>
                  <a:schemeClr val="bg1"/>
                </a:solidFill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</a:rPr>
              <a:t>seorang</a:t>
            </a:r>
            <a:r>
              <a:rPr lang="en-US" sz="2200" b="1" dirty="0" smtClean="0">
                <a:solidFill>
                  <a:schemeClr val="bg1"/>
                </a:solidFill>
              </a:rPr>
              <a:t> yang </a:t>
            </a:r>
            <a:r>
              <a:rPr lang="en-US" sz="2200" b="1" dirty="0" err="1" smtClean="0">
                <a:solidFill>
                  <a:schemeClr val="bg1"/>
                </a:solidFill>
              </a:rPr>
              <a:t>kaya</a:t>
            </a:r>
            <a:r>
              <a:rPr lang="en-US" sz="2200" b="1" dirty="0" smtClean="0">
                <a:solidFill>
                  <a:schemeClr val="bg1"/>
                </a:solidFill>
              </a:rPr>
              <a:t> </a:t>
            </a:r>
            <a:r>
              <a:rPr lang="es-ES" sz="1400" b="1" dirty="0" smtClean="0">
                <a:solidFill>
                  <a:schemeClr val="bg1"/>
                </a:solidFill>
              </a:rPr>
              <a:t>(1 Raja </a:t>
            </a:r>
            <a:r>
              <a:rPr lang="es-ES" sz="1400" b="1" dirty="0">
                <a:solidFill>
                  <a:schemeClr val="bg1"/>
                </a:solidFill>
              </a:rPr>
              <a:t>19: 19)</a:t>
            </a:r>
            <a:r>
              <a:rPr lang="es-ES" sz="2200" b="1" dirty="0">
                <a:solidFill>
                  <a:schemeClr val="bg1"/>
                </a:solidFill>
              </a:rPr>
              <a:t>. </a:t>
            </a:r>
            <a:r>
              <a:rPr lang="en-US" sz="2200" b="1" dirty="0" err="1" smtClean="0">
                <a:solidFill>
                  <a:schemeClr val="bg1"/>
                </a:solidFill>
              </a:rPr>
              <a:t>Dia</a:t>
            </a:r>
            <a:r>
              <a:rPr lang="en-US" sz="2200" b="1" dirty="0" smtClean="0">
                <a:solidFill>
                  <a:schemeClr val="bg1"/>
                </a:solidFill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</a:rPr>
              <a:t>adalah</a:t>
            </a:r>
            <a:r>
              <a:rPr lang="en-US" sz="2200" b="1" dirty="0" smtClean="0">
                <a:solidFill>
                  <a:schemeClr val="bg1"/>
                </a:solidFill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</a:rPr>
              <a:t>seorang</a:t>
            </a:r>
            <a:r>
              <a:rPr lang="en-US" sz="2200" b="1" dirty="0" smtClean="0">
                <a:solidFill>
                  <a:schemeClr val="bg1"/>
                </a:solidFill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</a:rPr>
              <a:t>nabi</a:t>
            </a:r>
            <a:r>
              <a:rPr lang="en-US" sz="2200" b="1" dirty="0" smtClean="0">
                <a:solidFill>
                  <a:schemeClr val="bg1"/>
                </a:solidFill>
              </a:rPr>
              <a:t> yang </a:t>
            </a:r>
            <a:r>
              <a:rPr lang="en-US" sz="2200" b="1" dirty="0" err="1" smtClean="0">
                <a:solidFill>
                  <a:schemeClr val="bg1"/>
                </a:solidFill>
              </a:rPr>
              <a:t>disoraki</a:t>
            </a:r>
            <a:r>
              <a:rPr lang="en-US" sz="2200" b="1" dirty="0" smtClean="0">
                <a:solidFill>
                  <a:schemeClr val="bg1"/>
                </a:solidFill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</a:rPr>
              <a:t>oleh</a:t>
            </a:r>
            <a:r>
              <a:rPr lang="en-US" sz="2200" b="1" dirty="0" smtClean="0">
                <a:solidFill>
                  <a:schemeClr val="bg1"/>
                </a:solidFill>
              </a:rPr>
              <a:t> anak-2, </a:t>
            </a:r>
            <a:r>
              <a:rPr lang="en-US" sz="2200" b="1" dirty="0" err="1" smtClean="0">
                <a:solidFill>
                  <a:schemeClr val="bg1"/>
                </a:solidFill>
              </a:rPr>
              <a:t>nabi</a:t>
            </a:r>
            <a:r>
              <a:rPr lang="en-US" sz="2200" b="1" dirty="0" smtClean="0">
                <a:solidFill>
                  <a:schemeClr val="bg1"/>
                </a:solidFill>
              </a:rPr>
              <a:t> yang </a:t>
            </a:r>
            <a:r>
              <a:rPr lang="en-US" sz="2200" b="1" dirty="0" err="1" smtClean="0">
                <a:solidFill>
                  <a:schemeClr val="bg1"/>
                </a:solidFill>
              </a:rPr>
              <a:t>meminta</a:t>
            </a:r>
            <a:r>
              <a:rPr lang="en-US" sz="2200" b="1" dirty="0" smtClean="0">
                <a:solidFill>
                  <a:schemeClr val="bg1"/>
                </a:solidFill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</a:rPr>
              <a:t>dua</a:t>
            </a:r>
            <a:r>
              <a:rPr lang="en-US" sz="2200" b="1" dirty="0" smtClean="0">
                <a:solidFill>
                  <a:schemeClr val="bg1"/>
                </a:solidFill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</a:rPr>
              <a:t>porsi</a:t>
            </a:r>
            <a:r>
              <a:rPr lang="en-US" sz="2200" b="1" dirty="0" smtClean="0">
                <a:solidFill>
                  <a:schemeClr val="bg1"/>
                </a:solidFill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</a:rPr>
              <a:t>dari</a:t>
            </a:r>
            <a:r>
              <a:rPr lang="en-US" sz="2200" b="1" dirty="0" smtClean="0">
                <a:solidFill>
                  <a:schemeClr val="bg1"/>
                </a:solidFill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</a:rPr>
              <a:t>roh</a:t>
            </a:r>
            <a:r>
              <a:rPr lang="en-US" sz="2200" b="1" dirty="0" smtClean="0">
                <a:solidFill>
                  <a:schemeClr val="bg1"/>
                </a:solidFill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</a:rPr>
              <a:t>Elia</a:t>
            </a:r>
            <a:r>
              <a:rPr lang="en-US" sz="2200" b="1" dirty="0" smtClean="0">
                <a:solidFill>
                  <a:schemeClr val="bg1"/>
                </a:solidFill>
              </a:rPr>
              <a:t>. </a:t>
            </a:r>
            <a:r>
              <a:rPr lang="en-US" sz="2200" b="1" dirty="0" err="1" smtClean="0">
                <a:solidFill>
                  <a:schemeClr val="bg1"/>
                </a:solidFill>
              </a:rPr>
              <a:t>Dia</a:t>
            </a:r>
            <a:r>
              <a:rPr lang="en-US" sz="2200" b="1" dirty="0" smtClean="0">
                <a:solidFill>
                  <a:schemeClr val="bg1"/>
                </a:solidFill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</a:rPr>
              <a:t>memiliki</a:t>
            </a:r>
            <a:r>
              <a:rPr lang="en-US" sz="2200" b="1" dirty="0" smtClean="0">
                <a:solidFill>
                  <a:schemeClr val="bg1"/>
                </a:solidFill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</a:rPr>
              <a:t>pengaruh</a:t>
            </a:r>
            <a:r>
              <a:rPr lang="en-US" sz="2200" b="1" dirty="0" smtClean="0">
                <a:solidFill>
                  <a:schemeClr val="bg1"/>
                </a:solidFill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</a:rPr>
              <a:t>politik</a:t>
            </a:r>
            <a:r>
              <a:rPr lang="en-US" sz="2200" b="1" dirty="0" smtClean="0">
                <a:solidFill>
                  <a:schemeClr val="bg1"/>
                </a:solidFill>
              </a:rPr>
              <a:t> yang </a:t>
            </a:r>
            <a:r>
              <a:rPr lang="en-US" sz="2200" b="1" dirty="0" err="1" smtClean="0">
                <a:solidFill>
                  <a:schemeClr val="bg1"/>
                </a:solidFill>
              </a:rPr>
              <a:t>sangat</a:t>
            </a:r>
            <a:r>
              <a:rPr lang="en-US" sz="2200" b="1" dirty="0" smtClean="0">
                <a:solidFill>
                  <a:schemeClr val="bg1"/>
                </a:solidFill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</a:rPr>
              <a:t>besar</a:t>
            </a:r>
            <a:r>
              <a:rPr lang="en-US" sz="2200" b="1" dirty="0" smtClean="0">
                <a:solidFill>
                  <a:schemeClr val="bg1"/>
                </a:solidFill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</a:rPr>
              <a:t>dan</a:t>
            </a:r>
            <a:r>
              <a:rPr lang="en-US" sz="2200" b="1" dirty="0" smtClean="0">
                <a:solidFill>
                  <a:schemeClr val="bg1"/>
                </a:solidFill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</a:rPr>
              <a:t>mukjizat</a:t>
            </a:r>
            <a:r>
              <a:rPr lang="en-US" sz="2200" b="1" dirty="0" smtClean="0">
                <a:solidFill>
                  <a:schemeClr val="bg1"/>
                </a:solidFill>
              </a:rPr>
              <a:t> yang </a:t>
            </a:r>
            <a:r>
              <a:rPr lang="en-US" sz="2200" b="1" dirty="0" err="1" smtClean="0">
                <a:solidFill>
                  <a:schemeClr val="bg1"/>
                </a:solidFill>
              </a:rPr>
              <a:t>dibuatnya</a:t>
            </a:r>
            <a:r>
              <a:rPr lang="en-US" sz="2200" b="1" dirty="0" smtClean="0">
                <a:solidFill>
                  <a:schemeClr val="bg1"/>
                </a:solidFill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</a:rPr>
              <a:t>sungguh</a:t>
            </a:r>
            <a:r>
              <a:rPr lang="en-US" sz="2200" b="1" dirty="0" smtClean="0">
                <a:solidFill>
                  <a:schemeClr val="bg1"/>
                </a:solidFill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</a:rPr>
              <a:t>mengagumkan</a:t>
            </a:r>
            <a:r>
              <a:rPr lang="en-US" sz="2200" b="1" dirty="0" smtClean="0">
                <a:solidFill>
                  <a:schemeClr val="bg1"/>
                </a:solidFill>
              </a:rPr>
              <a:t>.</a:t>
            </a:r>
            <a:endParaRPr lang="es-ES" sz="2200" b="1" dirty="0">
              <a:solidFill>
                <a:schemeClr val="bg1"/>
              </a:solidFill>
            </a:endParaRPr>
          </a:p>
        </p:txBody>
      </p:sp>
      <p:pic>
        <p:nvPicPr>
          <p:cNvPr id="34821" name="Picture 5" descr="JosafatYAcab"/>
          <p:cNvPicPr>
            <a:picLocks noChangeAspect="1" noChangeArrowheads="1"/>
          </p:cNvPicPr>
          <p:nvPr/>
        </p:nvPicPr>
        <p:blipFill>
          <a:blip r:embed="rId3"/>
          <a:srcRect r="8099" b="6421"/>
          <a:stretch>
            <a:fillRect/>
          </a:stretch>
        </p:blipFill>
        <p:spPr bwMode="auto">
          <a:xfrm>
            <a:off x="7451725" y="765175"/>
            <a:ext cx="1457325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2" name="Picture 6" descr="HachaQueFloto (3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15200" y="4664075"/>
            <a:ext cx="1644650" cy="2193925"/>
          </a:xfrm>
          <a:prstGeom prst="rect">
            <a:avLst/>
          </a:prstGeom>
          <a:noFill/>
        </p:spPr>
      </p:pic>
      <p:pic>
        <p:nvPicPr>
          <p:cNvPr id="34823" name="Picture 7" descr="LosSirios (3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84438" y="4868863"/>
            <a:ext cx="4403725" cy="1781175"/>
          </a:xfrm>
          <a:prstGeom prst="rect">
            <a:avLst/>
          </a:prstGeom>
          <a:noFill/>
        </p:spPr>
      </p:pic>
      <p:pic>
        <p:nvPicPr>
          <p:cNvPr id="34824" name="Picture 8" descr="SubirCielo (5)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1325" y="4691063"/>
            <a:ext cx="1538288" cy="205105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/>
      <p:bldP spid="348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WordArt 2"/>
          <p:cNvSpPr>
            <a:spLocks noChangeArrowheads="1" noChangeShapeType="1" noTextEdit="1"/>
          </p:cNvSpPr>
          <p:nvPr/>
        </p:nvSpPr>
        <p:spPr bwMode="auto">
          <a:xfrm>
            <a:off x="179388" y="188913"/>
            <a:ext cx="8569325" cy="4651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NABI-2 DARI KERAJAAN UTARA (ISRAEL)</a:t>
            </a:r>
            <a:endParaRPr lang="en-US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0" y="981075"/>
            <a:ext cx="6300788" cy="5893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987425" indent="-987425">
              <a:spcBef>
                <a:spcPct val="50000"/>
              </a:spcBef>
            </a:pPr>
            <a:r>
              <a:rPr lang="es-ES" sz="2200" b="1" dirty="0" err="1" smtClean="0"/>
              <a:t>Yunus</a:t>
            </a:r>
            <a:r>
              <a:rPr lang="es-ES" sz="2200" dirty="0" smtClean="0"/>
              <a:t>:</a:t>
            </a:r>
            <a:r>
              <a:rPr lang="es-ES" sz="2200" dirty="0"/>
              <a:t>	</a:t>
            </a:r>
            <a:r>
              <a:rPr lang="es-ES" sz="2200" dirty="0" err="1" smtClean="0"/>
              <a:t>Dia</a:t>
            </a:r>
            <a:r>
              <a:rPr lang="es-ES" sz="2200" dirty="0" smtClean="0"/>
              <a:t> </a:t>
            </a:r>
            <a:r>
              <a:rPr lang="es-ES" sz="2200" dirty="0" err="1" smtClean="0"/>
              <a:t>bernubuat</a:t>
            </a:r>
            <a:r>
              <a:rPr lang="es-ES" sz="2200" dirty="0" smtClean="0"/>
              <a:t> di </a:t>
            </a:r>
            <a:r>
              <a:rPr lang="es-ES" sz="2200" dirty="0" err="1" smtClean="0"/>
              <a:t>zaman</a:t>
            </a:r>
            <a:r>
              <a:rPr lang="es-ES" sz="2200" dirty="0" smtClean="0"/>
              <a:t> </a:t>
            </a:r>
            <a:r>
              <a:rPr lang="es-ES" sz="2200" dirty="0" err="1" smtClean="0"/>
              <a:t>Yoas</a:t>
            </a:r>
            <a:r>
              <a:rPr lang="es-ES" sz="2200" dirty="0" smtClean="0"/>
              <a:t> dan </a:t>
            </a:r>
            <a:r>
              <a:rPr lang="es-ES" sz="2200" dirty="0" err="1" smtClean="0"/>
              <a:t>Yerobeam</a:t>
            </a:r>
            <a:r>
              <a:rPr lang="es-ES" sz="2200" dirty="0" smtClean="0"/>
              <a:t> II. </a:t>
            </a:r>
            <a:r>
              <a:rPr lang="es-ES" sz="2200" dirty="0" err="1" smtClean="0"/>
              <a:t>Dia</a:t>
            </a:r>
            <a:r>
              <a:rPr lang="es-ES" sz="2200" dirty="0" smtClean="0"/>
              <a:t> </a:t>
            </a:r>
            <a:r>
              <a:rPr lang="es-ES" sz="2200" dirty="0" err="1" smtClean="0"/>
              <a:t>adalah</a:t>
            </a:r>
            <a:r>
              <a:rPr lang="es-ES" sz="2200" dirty="0" smtClean="0"/>
              <a:t> </a:t>
            </a:r>
            <a:r>
              <a:rPr lang="es-ES" sz="2200" dirty="0" err="1" smtClean="0"/>
              <a:t>seorang</a:t>
            </a:r>
            <a:r>
              <a:rPr lang="es-ES" sz="2200" dirty="0" smtClean="0"/>
              <a:t> </a:t>
            </a:r>
            <a:r>
              <a:rPr lang="es-ES" sz="2200" dirty="0" err="1" smtClean="0"/>
              <a:t>nabi</a:t>
            </a:r>
            <a:r>
              <a:rPr lang="es-ES" sz="2200" dirty="0" smtClean="0"/>
              <a:t> yang </a:t>
            </a:r>
            <a:r>
              <a:rPr lang="es-ES" sz="2200" dirty="0" err="1" smtClean="0"/>
              <a:t>berhasil</a:t>
            </a:r>
            <a:r>
              <a:rPr lang="es-ES" sz="2200" dirty="0" smtClean="0"/>
              <a:t>.</a:t>
            </a:r>
            <a:endParaRPr lang="es-ES" sz="2200" dirty="0"/>
          </a:p>
          <a:p>
            <a:pPr marL="987425" indent="-987425">
              <a:spcBef>
                <a:spcPct val="50000"/>
              </a:spcBef>
            </a:pPr>
            <a:r>
              <a:rPr lang="es-ES" sz="2200" b="1" dirty="0"/>
              <a:t>Amos</a:t>
            </a:r>
            <a:r>
              <a:rPr lang="es-ES" sz="2200" dirty="0"/>
              <a:t>:	</a:t>
            </a:r>
            <a:r>
              <a:rPr lang="es-ES" sz="2200" dirty="0" err="1" smtClean="0"/>
              <a:t>Dia</a:t>
            </a:r>
            <a:r>
              <a:rPr lang="es-ES" sz="2200" dirty="0" smtClean="0"/>
              <a:t> </a:t>
            </a:r>
            <a:r>
              <a:rPr lang="es-ES" sz="2200" dirty="0" err="1" smtClean="0"/>
              <a:t>bernubuat</a:t>
            </a:r>
            <a:r>
              <a:rPr lang="es-ES" sz="2200" dirty="0" smtClean="0"/>
              <a:t> di </a:t>
            </a:r>
            <a:r>
              <a:rPr lang="es-ES" sz="2200" dirty="0" err="1" smtClean="0"/>
              <a:t>zaman</a:t>
            </a:r>
            <a:r>
              <a:rPr lang="es-ES" sz="2200" dirty="0" smtClean="0"/>
              <a:t> </a:t>
            </a:r>
            <a:r>
              <a:rPr lang="es-ES" sz="2200" dirty="0" err="1" smtClean="0"/>
              <a:t>Yerobeam</a:t>
            </a:r>
            <a:r>
              <a:rPr lang="es-ES" sz="2200" dirty="0" smtClean="0"/>
              <a:t> II. </a:t>
            </a:r>
            <a:r>
              <a:rPr lang="es-ES" sz="2200" dirty="0" err="1" smtClean="0"/>
              <a:t>Dia</a:t>
            </a:r>
            <a:r>
              <a:rPr lang="es-ES" sz="2200" dirty="0" smtClean="0"/>
              <a:t> </a:t>
            </a:r>
            <a:r>
              <a:rPr lang="es-ES" sz="2200" dirty="0" err="1" smtClean="0"/>
              <a:t>adalah</a:t>
            </a:r>
            <a:r>
              <a:rPr lang="es-ES" sz="2200" dirty="0" smtClean="0"/>
              <a:t> </a:t>
            </a:r>
            <a:r>
              <a:rPr lang="es-ES" sz="2200" dirty="0" err="1" smtClean="0"/>
              <a:t>seorang</a:t>
            </a:r>
            <a:r>
              <a:rPr lang="es-ES" sz="2200" dirty="0" smtClean="0"/>
              <a:t> </a:t>
            </a:r>
            <a:r>
              <a:rPr lang="en-US" sz="2200" dirty="0" err="1" smtClean="0"/>
              <a:t>peternak</a:t>
            </a:r>
            <a:r>
              <a:rPr lang="en-US" sz="2200" dirty="0" smtClean="0"/>
              <a:t> </a:t>
            </a:r>
            <a:r>
              <a:rPr lang="en-US" sz="2200" dirty="0" err="1" smtClean="0"/>
              <a:t>dan</a:t>
            </a:r>
            <a:r>
              <a:rPr lang="en-US" sz="2200" dirty="0" smtClean="0"/>
              <a:t> </a:t>
            </a:r>
            <a:r>
              <a:rPr lang="en-US" sz="2200" dirty="0" err="1" smtClean="0"/>
              <a:t>pemungut</a:t>
            </a:r>
            <a:r>
              <a:rPr lang="en-US" sz="2200" dirty="0" smtClean="0"/>
              <a:t> </a:t>
            </a:r>
            <a:r>
              <a:rPr lang="en-US" sz="2200" dirty="0" err="1" smtClean="0"/>
              <a:t>buah</a:t>
            </a:r>
            <a:r>
              <a:rPr lang="en-US" sz="2200" dirty="0" smtClean="0"/>
              <a:t> </a:t>
            </a:r>
            <a:r>
              <a:rPr lang="en-US" sz="2200" dirty="0" err="1" smtClean="0"/>
              <a:t>ara</a:t>
            </a:r>
            <a:r>
              <a:rPr lang="en-US" sz="2200" dirty="0" smtClean="0"/>
              <a:t> </a:t>
            </a:r>
            <a:r>
              <a:rPr lang="en-US" sz="2200" dirty="0" err="1" smtClean="0"/>
              <a:t>hutan</a:t>
            </a:r>
            <a:r>
              <a:rPr lang="en-US" sz="2200" dirty="0" smtClean="0"/>
              <a:t>. </a:t>
            </a:r>
            <a:r>
              <a:rPr lang="en-US" sz="2200" dirty="0" err="1" smtClean="0"/>
              <a:t>Dia</a:t>
            </a:r>
            <a:r>
              <a:rPr lang="en-US" sz="2200" dirty="0" smtClean="0"/>
              <a:t> </a:t>
            </a:r>
            <a:r>
              <a:rPr lang="en-US" sz="2200" dirty="0" err="1" smtClean="0"/>
              <a:t>berasal</a:t>
            </a:r>
            <a:r>
              <a:rPr lang="en-US" sz="2200" dirty="0" smtClean="0"/>
              <a:t> </a:t>
            </a:r>
            <a:r>
              <a:rPr lang="en-US" sz="2200" dirty="0" err="1" smtClean="0"/>
              <a:t>dari</a:t>
            </a:r>
            <a:r>
              <a:rPr lang="en-US" sz="2200" dirty="0" smtClean="0"/>
              <a:t> </a:t>
            </a:r>
            <a:r>
              <a:rPr lang="en-US" sz="2200" dirty="0" err="1" smtClean="0"/>
              <a:t>Yudea</a:t>
            </a:r>
            <a:r>
              <a:rPr lang="en-US" sz="2200" dirty="0" smtClean="0"/>
              <a:t>, </a:t>
            </a:r>
            <a:r>
              <a:rPr lang="en-US" sz="2200" dirty="0" err="1" smtClean="0"/>
              <a:t>dan</a:t>
            </a:r>
            <a:r>
              <a:rPr lang="en-US" sz="2200" dirty="0" smtClean="0"/>
              <a:t> </a:t>
            </a:r>
            <a:r>
              <a:rPr lang="en-US" sz="2200" dirty="0" err="1" smtClean="0"/>
              <a:t>dia</a:t>
            </a:r>
            <a:r>
              <a:rPr lang="en-US" sz="2200" dirty="0" smtClean="0"/>
              <a:t> </a:t>
            </a:r>
            <a:r>
              <a:rPr lang="en-US" sz="2200" dirty="0" err="1" smtClean="0"/>
              <a:t>dipanggil</a:t>
            </a:r>
            <a:r>
              <a:rPr lang="en-US" sz="2200" dirty="0" smtClean="0"/>
              <a:t> </a:t>
            </a:r>
            <a:r>
              <a:rPr lang="en-US" sz="2200" dirty="0" err="1" smtClean="0"/>
              <a:t>untuk</a:t>
            </a:r>
            <a:r>
              <a:rPr lang="en-US" sz="2200" dirty="0" smtClean="0"/>
              <a:t> </a:t>
            </a:r>
            <a:r>
              <a:rPr lang="en-US" sz="2200" dirty="0" err="1" smtClean="0"/>
              <a:t>bernubuat</a:t>
            </a:r>
            <a:r>
              <a:rPr lang="en-US" sz="2200" dirty="0" smtClean="0"/>
              <a:t> </a:t>
            </a:r>
            <a:r>
              <a:rPr lang="en-US" sz="2200" dirty="0" err="1" smtClean="0"/>
              <a:t>di</a:t>
            </a:r>
            <a:r>
              <a:rPr lang="en-US" sz="2200" dirty="0" smtClean="0"/>
              <a:t> </a:t>
            </a:r>
            <a:r>
              <a:rPr lang="en-US" sz="2200" dirty="0" err="1" smtClean="0"/>
              <a:t>kerajaan</a:t>
            </a:r>
            <a:r>
              <a:rPr lang="en-US" sz="2200" dirty="0" smtClean="0"/>
              <a:t> Israel.</a:t>
            </a:r>
            <a:endParaRPr lang="es-ES" sz="2200" dirty="0"/>
          </a:p>
          <a:p>
            <a:pPr marL="987425" indent="-987425">
              <a:spcBef>
                <a:spcPct val="50000"/>
              </a:spcBef>
            </a:pPr>
            <a:r>
              <a:rPr lang="es-ES" sz="2200" b="1" dirty="0" err="1"/>
              <a:t>Hosea</a:t>
            </a:r>
            <a:r>
              <a:rPr lang="es-ES" sz="2200" dirty="0"/>
              <a:t>:	</a:t>
            </a:r>
            <a:r>
              <a:rPr lang="es-ES" sz="2200" dirty="0" err="1" smtClean="0"/>
              <a:t>Dia</a:t>
            </a:r>
            <a:r>
              <a:rPr lang="es-ES" sz="2200" dirty="0" smtClean="0"/>
              <a:t> </a:t>
            </a:r>
            <a:r>
              <a:rPr lang="es-ES" sz="2200" dirty="0" err="1" smtClean="0"/>
              <a:t>bernubuat</a:t>
            </a:r>
            <a:r>
              <a:rPr lang="es-ES" sz="2200" dirty="0" smtClean="0"/>
              <a:t> di </a:t>
            </a:r>
            <a:r>
              <a:rPr lang="es-ES" sz="2200" dirty="0" err="1" smtClean="0"/>
              <a:t>zaman</a:t>
            </a:r>
            <a:r>
              <a:rPr lang="es-ES" sz="2200" dirty="0" smtClean="0"/>
              <a:t> 6 raja yang </a:t>
            </a:r>
            <a:r>
              <a:rPr lang="es-ES" sz="2200" dirty="0" err="1" smtClean="0"/>
              <a:t>berkuasa</a:t>
            </a:r>
            <a:r>
              <a:rPr lang="es-ES" sz="2200" dirty="0" smtClean="0"/>
              <a:t>, </a:t>
            </a:r>
            <a:r>
              <a:rPr lang="es-ES" sz="2200" dirty="0" err="1" smtClean="0"/>
              <a:t>mulai</a:t>
            </a:r>
            <a:r>
              <a:rPr lang="es-ES" sz="2200" dirty="0" smtClean="0"/>
              <a:t> </a:t>
            </a:r>
            <a:r>
              <a:rPr lang="es-ES" sz="2200" dirty="0" err="1" smtClean="0"/>
              <a:t>dari</a:t>
            </a:r>
            <a:r>
              <a:rPr lang="es-ES" sz="2200" dirty="0" smtClean="0"/>
              <a:t> </a:t>
            </a:r>
            <a:r>
              <a:rPr lang="es-ES" sz="2200" dirty="0" err="1" smtClean="0"/>
              <a:t>Yerobeam</a:t>
            </a:r>
            <a:r>
              <a:rPr lang="es-ES" sz="2200" dirty="0" smtClean="0"/>
              <a:t> II </a:t>
            </a:r>
            <a:r>
              <a:rPr lang="es-ES" sz="2200" dirty="0" err="1" smtClean="0"/>
              <a:t>sampai</a:t>
            </a:r>
            <a:r>
              <a:rPr lang="es-ES" sz="2200" dirty="0" smtClean="0"/>
              <a:t> </a:t>
            </a:r>
            <a:r>
              <a:rPr lang="es-ES" sz="2200" dirty="0" err="1" smtClean="0"/>
              <a:t>kerajaan</a:t>
            </a:r>
            <a:r>
              <a:rPr lang="es-ES" sz="2200" dirty="0" smtClean="0"/>
              <a:t> </a:t>
            </a:r>
            <a:r>
              <a:rPr lang="es-ES" sz="2200" dirty="0" err="1" smtClean="0"/>
              <a:t>terbagi</a:t>
            </a:r>
            <a:r>
              <a:rPr lang="es-ES" sz="2200" dirty="0" smtClean="0"/>
              <a:t> </a:t>
            </a:r>
            <a:r>
              <a:rPr lang="es-ES" sz="2200" dirty="0" err="1" smtClean="0"/>
              <a:t>dua</a:t>
            </a:r>
            <a:r>
              <a:rPr lang="es-ES" sz="2200" dirty="0" smtClean="0"/>
              <a:t>. </a:t>
            </a:r>
            <a:r>
              <a:rPr lang="es-ES" sz="2200" dirty="0" err="1" smtClean="0"/>
              <a:t>Dia</a:t>
            </a:r>
            <a:r>
              <a:rPr lang="es-ES" sz="2200" dirty="0" smtClean="0"/>
              <a:t> </a:t>
            </a:r>
            <a:r>
              <a:rPr lang="es-ES" sz="2200" dirty="0" err="1" smtClean="0"/>
              <a:t>adalah</a:t>
            </a:r>
            <a:r>
              <a:rPr lang="es-ES" sz="2200" dirty="0" smtClean="0"/>
              <a:t> </a:t>
            </a:r>
            <a:r>
              <a:rPr lang="es-ES" sz="2200" dirty="0" err="1" smtClean="0"/>
              <a:t>seorang</a:t>
            </a:r>
            <a:r>
              <a:rPr lang="es-ES" sz="2200" dirty="0" smtClean="0"/>
              <a:t> </a:t>
            </a:r>
            <a:r>
              <a:rPr lang="es-ES" sz="2200" dirty="0" err="1" smtClean="0"/>
              <a:t>nabi</a:t>
            </a:r>
            <a:r>
              <a:rPr lang="es-ES" sz="2200" dirty="0" smtClean="0"/>
              <a:t> yang </a:t>
            </a:r>
            <a:r>
              <a:rPr lang="es-ES" sz="2200" dirty="0" err="1" smtClean="0"/>
              <a:t>berpendidikan</a:t>
            </a:r>
            <a:r>
              <a:rPr lang="es-ES" sz="2200" dirty="0" smtClean="0"/>
              <a:t>.</a:t>
            </a:r>
            <a:endParaRPr lang="es-ES" sz="2200" dirty="0"/>
          </a:p>
          <a:p>
            <a:pPr marL="987425" indent="-987425">
              <a:spcBef>
                <a:spcPct val="50000"/>
              </a:spcBef>
            </a:pPr>
            <a:r>
              <a:rPr lang="es-ES" sz="2200" b="1" dirty="0" err="1"/>
              <a:t>Oded</a:t>
            </a:r>
            <a:r>
              <a:rPr lang="es-ES" sz="2200" dirty="0"/>
              <a:t>:	</a:t>
            </a:r>
            <a:r>
              <a:rPr lang="es-ES" sz="2200" dirty="0" err="1" smtClean="0"/>
              <a:t>Dia</a:t>
            </a:r>
            <a:r>
              <a:rPr lang="es-ES" sz="2200" dirty="0" smtClean="0"/>
              <a:t> </a:t>
            </a:r>
            <a:r>
              <a:rPr lang="es-ES" sz="2200" dirty="0" err="1" smtClean="0"/>
              <a:t>bernubuat</a:t>
            </a:r>
            <a:r>
              <a:rPr lang="es-ES" sz="2200" dirty="0" smtClean="0"/>
              <a:t> di </a:t>
            </a:r>
            <a:r>
              <a:rPr lang="es-ES" sz="2200" dirty="0" err="1" smtClean="0"/>
              <a:t>zaman</a:t>
            </a:r>
            <a:r>
              <a:rPr lang="es-ES" sz="2200" dirty="0" smtClean="0"/>
              <a:t> </a:t>
            </a:r>
            <a:r>
              <a:rPr lang="es-ES" sz="2200" dirty="0" err="1" smtClean="0"/>
              <a:t>Pekah</a:t>
            </a:r>
            <a:r>
              <a:rPr lang="es-ES" sz="2200" dirty="0" smtClean="0"/>
              <a:t>. </a:t>
            </a:r>
            <a:r>
              <a:rPr lang="es-ES" sz="2200" dirty="0" err="1" smtClean="0"/>
              <a:t>Dia</a:t>
            </a:r>
            <a:r>
              <a:rPr lang="es-ES" sz="2200" dirty="0" smtClean="0"/>
              <a:t> </a:t>
            </a:r>
            <a:r>
              <a:rPr lang="es-ES" sz="2200" dirty="0" err="1" smtClean="0"/>
              <a:t>membuat</a:t>
            </a:r>
            <a:r>
              <a:rPr lang="es-ES" sz="2200" dirty="0" smtClean="0"/>
              <a:t> raja </a:t>
            </a:r>
            <a:r>
              <a:rPr lang="es-ES" sz="2200" dirty="0" err="1" smtClean="0"/>
              <a:t>membebaskan</a:t>
            </a:r>
            <a:r>
              <a:rPr lang="es-ES" sz="2200" dirty="0" smtClean="0"/>
              <a:t> </a:t>
            </a:r>
            <a:r>
              <a:rPr lang="es-ES" sz="2200" dirty="0" err="1" smtClean="0"/>
              <a:t>tawanan</a:t>
            </a:r>
            <a:r>
              <a:rPr lang="es-ES" sz="2200" dirty="0" smtClean="0"/>
              <a:t> </a:t>
            </a:r>
            <a:r>
              <a:rPr lang="es-ES" sz="2200" dirty="0" err="1" smtClean="0"/>
              <a:t>dari</a:t>
            </a:r>
            <a:r>
              <a:rPr lang="es-ES" sz="2200" dirty="0" smtClean="0"/>
              <a:t> </a:t>
            </a:r>
            <a:r>
              <a:rPr lang="es-ES" sz="2200" dirty="0" err="1" smtClean="0"/>
              <a:t>Yehuda</a:t>
            </a:r>
            <a:r>
              <a:rPr lang="es-ES" sz="2200" dirty="0" smtClean="0"/>
              <a:t> yang </a:t>
            </a:r>
            <a:r>
              <a:rPr lang="es-ES" sz="2200" dirty="0" err="1" smtClean="0"/>
              <a:t>telah</a:t>
            </a:r>
            <a:r>
              <a:rPr lang="es-ES" sz="2200" dirty="0" smtClean="0"/>
              <a:t> </a:t>
            </a:r>
            <a:r>
              <a:rPr lang="es-ES" sz="2200" dirty="0" err="1" smtClean="0"/>
              <a:t>ditawannya</a:t>
            </a:r>
            <a:r>
              <a:rPr lang="es-ES" sz="2200" dirty="0" smtClean="0"/>
              <a:t>.</a:t>
            </a:r>
            <a:r>
              <a:rPr lang="en-US" sz="2200" dirty="0"/>
              <a:t/>
            </a:r>
            <a:br>
              <a:rPr lang="en-US" sz="2200" dirty="0"/>
            </a:br>
            <a:r>
              <a:rPr lang="es-ES" sz="1400" dirty="0"/>
              <a:t>(</a:t>
            </a:r>
            <a:r>
              <a:rPr lang="es-ES" sz="1400" dirty="0" smtClean="0"/>
              <a:t>2 </a:t>
            </a:r>
            <a:r>
              <a:rPr lang="es-ES" sz="1400" dirty="0" err="1" smtClean="0"/>
              <a:t>Tawarikh</a:t>
            </a:r>
            <a:r>
              <a:rPr lang="es-ES" sz="1400" dirty="0" smtClean="0"/>
              <a:t> </a:t>
            </a:r>
            <a:r>
              <a:rPr lang="es-ES" sz="1400" dirty="0"/>
              <a:t>28: 9)</a:t>
            </a:r>
          </a:p>
        </p:txBody>
      </p:sp>
      <p:pic>
        <p:nvPicPr>
          <p:cNvPr id="31748" name="Picture 4" descr="Ninive (6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73925" y="692150"/>
            <a:ext cx="1709738" cy="2089150"/>
          </a:xfrm>
          <a:prstGeom prst="rect">
            <a:avLst/>
          </a:prstGeom>
          <a:noFill/>
        </p:spPr>
      </p:pic>
      <p:pic>
        <p:nvPicPr>
          <p:cNvPr id="31749" name="Picture 5" descr="Moises (3)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56325" y="1989138"/>
            <a:ext cx="1090613" cy="1625600"/>
          </a:xfrm>
          <a:prstGeom prst="rect">
            <a:avLst/>
          </a:prstGeom>
          <a:noFill/>
        </p:spPr>
      </p:pic>
      <p:pic>
        <p:nvPicPr>
          <p:cNvPr id="31750" name="Picture 6" descr="Oseas (2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59563" y="3644900"/>
            <a:ext cx="2303462" cy="1728788"/>
          </a:xfrm>
          <a:prstGeom prst="rect">
            <a:avLst/>
          </a:prstGeom>
          <a:noFill/>
        </p:spPr>
      </p:pic>
      <p:pic>
        <p:nvPicPr>
          <p:cNvPr id="31751" name="Picture 7" descr="Amasia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56325" y="5300663"/>
            <a:ext cx="1239838" cy="148431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 tmFilter="0,0; .5, 1; 1, 1"/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7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WordArt 2"/>
          <p:cNvSpPr>
            <a:spLocks noChangeArrowheads="1" noChangeShapeType="1" noTextEdit="1"/>
          </p:cNvSpPr>
          <p:nvPr/>
        </p:nvSpPr>
        <p:spPr bwMode="auto">
          <a:xfrm>
            <a:off x="250825" y="115888"/>
            <a:ext cx="864235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NABI-2 DARI KERAJAAN SELATAN (YEHUDA)</a:t>
            </a:r>
            <a:endParaRPr lang="en-US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0" y="836613"/>
            <a:ext cx="9144000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797050" indent="-1797050">
              <a:spcBef>
                <a:spcPct val="50000"/>
              </a:spcBef>
            </a:pPr>
            <a:r>
              <a:rPr lang="es-ES" sz="2400" b="1" dirty="0" err="1" smtClean="0">
                <a:solidFill>
                  <a:schemeClr val="accent2"/>
                </a:solidFill>
              </a:rPr>
              <a:t>Semaya</a:t>
            </a:r>
            <a:r>
              <a:rPr lang="es-ES" sz="2400" b="1" dirty="0" smtClean="0">
                <a:solidFill>
                  <a:schemeClr val="accent2"/>
                </a:solidFill>
              </a:rPr>
              <a:t> dan Ido</a:t>
            </a:r>
            <a:r>
              <a:rPr lang="es-ES" sz="2400" dirty="0">
                <a:solidFill>
                  <a:schemeClr val="accent2"/>
                </a:solidFill>
              </a:rPr>
              <a:t>: </a:t>
            </a:r>
            <a:r>
              <a:rPr lang="es-ES" sz="2400" dirty="0" err="1" smtClean="0"/>
              <a:t>Mereka</a:t>
            </a:r>
            <a:r>
              <a:rPr lang="es-ES" sz="2400" dirty="0" smtClean="0"/>
              <a:t> </a:t>
            </a:r>
            <a:r>
              <a:rPr lang="es-ES" sz="2400" dirty="0" err="1" smtClean="0"/>
              <a:t>bernubuat</a:t>
            </a:r>
            <a:r>
              <a:rPr lang="es-ES" sz="2400" dirty="0" smtClean="0"/>
              <a:t> di </a:t>
            </a:r>
            <a:r>
              <a:rPr lang="es-ES" sz="2400" dirty="0" err="1" smtClean="0"/>
              <a:t>zaman</a:t>
            </a:r>
            <a:r>
              <a:rPr lang="es-ES" sz="2400" dirty="0" smtClean="0"/>
              <a:t> Salomo, </a:t>
            </a:r>
            <a:r>
              <a:rPr lang="es-ES" sz="2400" dirty="0" err="1" smtClean="0"/>
              <a:t>Rehabeam</a:t>
            </a:r>
            <a:r>
              <a:rPr lang="es-ES" sz="2400" dirty="0" smtClean="0"/>
              <a:t> dan </a:t>
            </a:r>
            <a:r>
              <a:rPr lang="es-ES" sz="2400" dirty="0" err="1" smtClean="0"/>
              <a:t>Abia</a:t>
            </a:r>
            <a:r>
              <a:rPr lang="en-US" sz="2400" dirty="0" smtClean="0"/>
              <a:t>. </a:t>
            </a:r>
            <a:r>
              <a:rPr lang="en-US" sz="2400" dirty="0" err="1" smtClean="0"/>
              <a:t>Ido</a:t>
            </a:r>
            <a:r>
              <a:rPr lang="en-US" sz="2400" dirty="0" smtClean="0"/>
              <a:t> </a:t>
            </a:r>
            <a:r>
              <a:rPr lang="en-US" sz="2400" dirty="0" err="1" smtClean="0"/>
              <a:t>disebut</a:t>
            </a:r>
            <a:r>
              <a:rPr lang="en-US" sz="2400" dirty="0" smtClean="0"/>
              <a:t> </a:t>
            </a:r>
            <a:r>
              <a:rPr lang="en-US" sz="2400" dirty="0" err="1" smtClean="0"/>
              <a:t>pelihat</a:t>
            </a:r>
            <a:r>
              <a:rPr lang="en-US" sz="2400" dirty="0" smtClean="0"/>
              <a:t> </a:t>
            </a:r>
            <a:r>
              <a:rPr lang="en-US" sz="2400" dirty="0" err="1" smtClean="0"/>
              <a:t>dan</a:t>
            </a:r>
            <a:r>
              <a:rPr lang="en-US" sz="2400" dirty="0" smtClean="0"/>
              <a:t> </a:t>
            </a:r>
            <a:r>
              <a:rPr lang="en-US" sz="2400" dirty="0" err="1" smtClean="0"/>
              <a:t>nabi</a:t>
            </a:r>
            <a:r>
              <a:rPr lang="en-US" sz="2400" dirty="0" smtClean="0"/>
              <a:t>.    </a:t>
            </a:r>
            <a:r>
              <a:rPr lang="es-ES" sz="1400" dirty="0" smtClean="0"/>
              <a:t>(</a:t>
            </a:r>
            <a:r>
              <a:rPr lang="es-ES" sz="1400" dirty="0"/>
              <a:t>2 </a:t>
            </a:r>
            <a:r>
              <a:rPr lang="es-ES" sz="1400" dirty="0" smtClean="0"/>
              <a:t> </a:t>
            </a:r>
            <a:r>
              <a:rPr lang="es-ES" sz="1400" dirty="0" err="1" smtClean="0"/>
              <a:t>Tawarikh</a:t>
            </a:r>
            <a:r>
              <a:rPr lang="es-ES" sz="1400" dirty="0" smtClean="0"/>
              <a:t> 9</a:t>
            </a:r>
            <a:r>
              <a:rPr lang="es-ES" sz="1400" dirty="0"/>
              <a:t>: 29; 12: 15; 13: 22)</a:t>
            </a:r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34925" y="2301875"/>
            <a:ext cx="65532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987425" indent="-987425">
              <a:spcBef>
                <a:spcPct val="50000"/>
              </a:spcBef>
            </a:pPr>
            <a:r>
              <a:rPr lang="es-ES" sz="2400" b="1" dirty="0" err="1" smtClean="0">
                <a:solidFill>
                  <a:schemeClr val="accent2"/>
                </a:solidFill>
              </a:rPr>
              <a:t>Yesaya</a:t>
            </a:r>
            <a:r>
              <a:rPr lang="es-ES" sz="2400" dirty="0" smtClean="0">
                <a:solidFill>
                  <a:schemeClr val="accent2"/>
                </a:solidFill>
              </a:rPr>
              <a:t>: </a:t>
            </a:r>
            <a:r>
              <a:rPr lang="es-ES" sz="2400" dirty="0" err="1" smtClean="0"/>
              <a:t>Dia</a:t>
            </a:r>
            <a:r>
              <a:rPr lang="es-ES" sz="2400" dirty="0" smtClean="0"/>
              <a:t> </a:t>
            </a:r>
            <a:r>
              <a:rPr lang="es-ES" sz="2400" dirty="0" err="1" smtClean="0"/>
              <a:t>bernubuat</a:t>
            </a:r>
            <a:r>
              <a:rPr lang="es-ES" sz="2400" dirty="0" smtClean="0"/>
              <a:t> di </a:t>
            </a:r>
            <a:r>
              <a:rPr lang="es-ES" sz="2400" dirty="0" err="1" smtClean="0"/>
              <a:t>zaman</a:t>
            </a:r>
            <a:r>
              <a:rPr lang="es-ES" sz="2400" dirty="0" smtClean="0"/>
              <a:t> </a:t>
            </a:r>
            <a:r>
              <a:rPr lang="es-ES" sz="2400" dirty="0" err="1" smtClean="0"/>
              <a:t>Uzia</a:t>
            </a:r>
            <a:r>
              <a:rPr lang="es-ES" sz="2400" dirty="0" smtClean="0"/>
              <a:t>, </a:t>
            </a:r>
            <a:r>
              <a:rPr lang="es-ES" sz="2400" dirty="0" err="1" smtClean="0"/>
              <a:t>Yotam</a:t>
            </a:r>
            <a:r>
              <a:rPr lang="es-ES" sz="2400" dirty="0" smtClean="0"/>
              <a:t>, </a:t>
            </a:r>
            <a:r>
              <a:rPr lang="es-ES" sz="2400" dirty="0" err="1" smtClean="0"/>
              <a:t>Ahaz</a:t>
            </a:r>
            <a:r>
              <a:rPr lang="es-ES" sz="2400" dirty="0" smtClean="0"/>
              <a:t>, </a:t>
            </a:r>
            <a:r>
              <a:rPr lang="es-ES" sz="2400" dirty="0" err="1" smtClean="0"/>
              <a:t>Hizkia</a:t>
            </a:r>
            <a:r>
              <a:rPr lang="es-ES" sz="2400" dirty="0" smtClean="0"/>
              <a:t> dan </a:t>
            </a:r>
            <a:r>
              <a:rPr lang="es-ES" sz="2400" dirty="0" err="1" smtClean="0"/>
              <a:t>Manasye</a:t>
            </a:r>
            <a:r>
              <a:rPr lang="es-ES" sz="2400" dirty="0" smtClean="0"/>
              <a:t>.</a:t>
            </a:r>
            <a:r>
              <a:rPr lang="en-US" sz="2400" dirty="0" smtClean="0"/>
              <a:t> </a:t>
            </a:r>
            <a:r>
              <a:rPr lang="en-US" sz="2400" dirty="0" err="1" smtClean="0"/>
              <a:t>Dia</a:t>
            </a:r>
            <a:r>
              <a:rPr lang="en-US" sz="2400" dirty="0" smtClean="0"/>
              <a:t> </a:t>
            </a:r>
            <a:r>
              <a:rPr lang="en-US" sz="2400" dirty="0" err="1" smtClean="0"/>
              <a:t>nabi</a:t>
            </a:r>
            <a:r>
              <a:rPr lang="en-US" sz="2400" dirty="0" smtClean="0"/>
              <a:t> yang </a:t>
            </a:r>
            <a:r>
              <a:rPr lang="en-US" sz="2400" dirty="0" err="1" smtClean="0"/>
              <a:t>setia</a:t>
            </a:r>
            <a:r>
              <a:rPr lang="en-US" sz="2400" dirty="0" smtClean="0"/>
              <a:t> </a:t>
            </a:r>
            <a:r>
              <a:rPr lang="en-US" sz="2400" dirty="0" err="1" smtClean="0"/>
              <a:t>dan</a:t>
            </a:r>
            <a:r>
              <a:rPr lang="en-US" sz="2400" dirty="0" smtClean="0"/>
              <a:t> </a:t>
            </a:r>
            <a:r>
              <a:rPr lang="en-US" sz="2400" dirty="0" err="1" smtClean="0"/>
              <a:t>dia</a:t>
            </a:r>
            <a:r>
              <a:rPr lang="en-US" sz="2400" dirty="0" smtClean="0"/>
              <a:t> </a:t>
            </a:r>
            <a:r>
              <a:rPr lang="en-US" sz="2400" dirty="0" err="1" smtClean="0"/>
              <a:t>menikahi</a:t>
            </a:r>
            <a:r>
              <a:rPr lang="en-US" sz="2400" dirty="0" smtClean="0"/>
              <a:t> </a:t>
            </a:r>
            <a:r>
              <a:rPr lang="en-US" sz="2400" dirty="0" err="1" smtClean="0"/>
              <a:t>seorang</a:t>
            </a:r>
            <a:r>
              <a:rPr lang="en-US" sz="2400" dirty="0" smtClean="0"/>
              <a:t> </a:t>
            </a:r>
            <a:r>
              <a:rPr lang="en-US" sz="2400" dirty="0" err="1" smtClean="0"/>
              <a:t>nabiah</a:t>
            </a:r>
            <a:r>
              <a:rPr lang="en-US" sz="2400" dirty="0" smtClean="0"/>
              <a:t>. </a:t>
            </a:r>
            <a:r>
              <a:rPr lang="en-US" sz="2400" dirty="0" err="1" smtClean="0"/>
              <a:t>Dia</a:t>
            </a:r>
            <a:r>
              <a:rPr lang="en-US" sz="2400" dirty="0" smtClean="0"/>
              <a:t> </a:t>
            </a:r>
            <a:r>
              <a:rPr lang="en-US" sz="2400" dirty="0" err="1" smtClean="0"/>
              <a:t>menerima</a:t>
            </a:r>
            <a:r>
              <a:rPr lang="en-US" sz="2400" dirty="0" smtClean="0"/>
              <a:t> </a:t>
            </a:r>
            <a:r>
              <a:rPr lang="en-US" sz="2400" dirty="0" err="1" smtClean="0"/>
              <a:t>pelayanan</a:t>
            </a:r>
            <a:r>
              <a:rPr lang="en-US" sz="2400" dirty="0" smtClean="0"/>
              <a:t> </a:t>
            </a:r>
            <a:r>
              <a:rPr lang="en-US" sz="2400" dirty="0" err="1" smtClean="0"/>
              <a:t>kenabiannya</a:t>
            </a:r>
            <a:r>
              <a:rPr lang="en-US" sz="2400" dirty="0" smtClean="0"/>
              <a:t> </a:t>
            </a:r>
            <a:r>
              <a:rPr lang="en-US" sz="2400" dirty="0" err="1" smtClean="0"/>
              <a:t>dengan</a:t>
            </a:r>
            <a:r>
              <a:rPr lang="en-US" sz="2400" dirty="0" smtClean="0"/>
              <a:t> kata-2 </a:t>
            </a:r>
            <a:r>
              <a:rPr lang="en-US" sz="2400" dirty="0" err="1" smtClean="0"/>
              <a:t>ini</a:t>
            </a:r>
            <a:r>
              <a:rPr lang="en-US" sz="2400" dirty="0" smtClean="0"/>
              <a:t>: “</a:t>
            </a:r>
            <a:r>
              <a:rPr lang="en-US" sz="2400" dirty="0" err="1" smtClean="0"/>
              <a:t>Ini</a:t>
            </a:r>
            <a:r>
              <a:rPr lang="en-US" sz="2400" dirty="0" smtClean="0"/>
              <a:t> </a:t>
            </a:r>
            <a:r>
              <a:rPr lang="en-US" sz="2400" dirty="0" err="1" smtClean="0"/>
              <a:t>aku</a:t>
            </a:r>
            <a:r>
              <a:rPr lang="en-US" sz="2400" dirty="0" smtClean="0"/>
              <a:t>. </a:t>
            </a:r>
            <a:r>
              <a:rPr lang="en-US" sz="2400" dirty="0" err="1" smtClean="0"/>
              <a:t>Utuslah</a:t>
            </a:r>
            <a:r>
              <a:rPr lang="en-US" sz="2400" dirty="0" smtClean="0"/>
              <a:t> </a:t>
            </a:r>
            <a:r>
              <a:rPr lang="en-US" sz="2400" dirty="0" err="1" smtClean="0"/>
              <a:t>aku</a:t>
            </a:r>
            <a:r>
              <a:rPr lang="en-US" sz="2400" dirty="0" smtClean="0"/>
              <a:t>!</a:t>
            </a:r>
            <a:r>
              <a:rPr lang="es-ES" sz="2400" dirty="0" smtClean="0"/>
              <a:t>” </a:t>
            </a:r>
            <a:r>
              <a:rPr lang="es-ES" sz="1400" dirty="0" smtClean="0"/>
              <a:t>(</a:t>
            </a:r>
            <a:r>
              <a:rPr lang="es-ES" sz="1400" dirty="0" err="1" smtClean="0"/>
              <a:t>Yesaya</a:t>
            </a:r>
            <a:r>
              <a:rPr lang="es-ES" sz="1400" dirty="0" smtClean="0"/>
              <a:t> </a:t>
            </a:r>
            <a:r>
              <a:rPr lang="es-ES" sz="1400" dirty="0"/>
              <a:t>6: 8)</a:t>
            </a: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0" y="5045075"/>
            <a:ext cx="594042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339850" indent="-1339850">
              <a:spcBef>
                <a:spcPct val="50000"/>
              </a:spcBef>
            </a:pPr>
            <a:r>
              <a:rPr lang="es-ES" sz="2400" b="1" dirty="0" err="1" smtClean="0">
                <a:solidFill>
                  <a:schemeClr val="accent2"/>
                </a:solidFill>
              </a:rPr>
              <a:t>Mikha</a:t>
            </a:r>
            <a:r>
              <a:rPr lang="es-ES" sz="2400" dirty="0" smtClean="0">
                <a:solidFill>
                  <a:schemeClr val="accent2"/>
                </a:solidFill>
              </a:rPr>
              <a:t>:</a:t>
            </a:r>
            <a:r>
              <a:rPr lang="es-ES" sz="2400" dirty="0"/>
              <a:t>	</a:t>
            </a:r>
            <a:r>
              <a:rPr lang="es-ES" sz="2400" dirty="0" err="1" smtClean="0"/>
              <a:t>Dia</a:t>
            </a:r>
            <a:r>
              <a:rPr lang="es-ES" sz="2400" dirty="0" smtClean="0"/>
              <a:t> </a:t>
            </a:r>
            <a:r>
              <a:rPr lang="es-ES" sz="2400" dirty="0" err="1" smtClean="0"/>
              <a:t>bernubuat</a:t>
            </a:r>
            <a:r>
              <a:rPr lang="es-ES" sz="2400" dirty="0" smtClean="0"/>
              <a:t> pada </a:t>
            </a:r>
            <a:r>
              <a:rPr lang="es-ES" sz="2400" dirty="0" err="1" smtClean="0"/>
              <a:t>zaman</a:t>
            </a:r>
            <a:r>
              <a:rPr lang="es-ES" sz="2400" dirty="0" smtClean="0"/>
              <a:t> </a:t>
            </a:r>
            <a:r>
              <a:rPr lang="es-ES" sz="2400" dirty="0" err="1" smtClean="0"/>
              <a:t>Yotam</a:t>
            </a:r>
            <a:r>
              <a:rPr lang="es-ES" sz="2400" dirty="0" smtClean="0"/>
              <a:t>, </a:t>
            </a:r>
            <a:r>
              <a:rPr lang="es-ES" sz="2400" dirty="0" err="1" smtClean="0"/>
              <a:t>Ahaz</a:t>
            </a:r>
            <a:r>
              <a:rPr lang="es-ES" sz="2400" dirty="0" smtClean="0"/>
              <a:t> dan </a:t>
            </a:r>
            <a:r>
              <a:rPr lang="es-ES" sz="2400" dirty="0" err="1" smtClean="0"/>
              <a:t>Hizkia</a:t>
            </a:r>
            <a:r>
              <a:rPr lang="es-ES" sz="2400" dirty="0" smtClean="0"/>
              <a:t>.</a:t>
            </a:r>
            <a:r>
              <a:rPr lang="en-US" sz="2400" dirty="0" smtClean="0"/>
              <a:t> </a:t>
            </a:r>
            <a:r>
              <a:rPr lang="en-US" sz="2400" dirty="0" err="1" smtClean="0"/>
              <a:t>Dia</a:t>
            </a:r>
            <a:r>
              <a:rPr lang="en-US" sz="2400" dirty="0" smtClean="0"/>
              <a:t> </a:t>
            </a:r>
            <a:r>
              <a:rPr lang="en-US" sz="2400" dirty="0" err="1" smtClean="0"/>
              <a:t>adalah</a:t>
            </a:r>
            <a:r>
              <a:rPr lang="en-US" sz="2400" dirty="0" smtClean="0"/>
              <a:t> </a:t>
            </a:r>
            <a:r>
              <a:rPr lang="en-US" sz="2400" dirty="0" err="1" smtClean="0"/>
              <a:t>keturunan</a:t>
            </a:r>
            <a:r>
              <a:rPr lang="en-US" sz="2400" dirty="0" smtClean="0"/>
              <a:t> </a:t>
            </a:r>
            <a:r>
              <a:rPr lang="en-US" sz="2400" dirty="0" err="1" smtClean="0"/>
              <a:t>dari</a:t>
            </a:r>
            <a:r>
              <a:rPr lang="en-US" sz="2400" dirty="0" smtClean="0"/>
              <a:t> </a:t>
            </a:r>
            <a:r>
              <a:rPr lang="en-US" sz="2400" dirty="0" err="1" smtClean="0"/>
              <a:t>keluarga</a:t>
            </a:r>
            <a:r>
              <a:rPr lang="en-US" sz="2400" dirty="0" smtClean="0"/>
              <a:t> </a:t>
            </a:r>
            <a:r>
              <a:rPr lang="en-US" sz="2400" dirty="0" err="1" smtClean="0"/>
              <a:t>pedesaan</a:t>
            </a:r>
            <a:r>
              <a:rPr lang="en-US" sz="2400" dirty="0" smtClean="0"/>
              <a:t> yang </a:t>
            </a:r>
            <a:r>
              <a:rPr lang="en-US" sz="2400" dirty="0" err="1" smtClean="0"/>
              <a:t>rendah</a:t>
            </a:r>
            <a:r>
              <a:rPr lang="en-US" sz="2400" dirty="0" smtClean="0"/>
              <a:t> </a:t>
            </a:r>
            <a:r>
              <a:rPr lang="en-US" sz="2400" dirty="0" err="1" smtClean="0"/>
              <a:t>hati</a:t>
            </a:r>
            <a:r>
              <a:rPr lang="en-US" sz="2400" dirty="0" smtClean="0"/>
              <a:t>.</a:t>
            </a:r>
            <a:endParaRPr lang="es-ES" sz="2400" dirty="0"/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5867400" y="5013325"/>
            <a:ext cx="32766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163638" indent="-1163638">
              <a:spcBef>
                <a:spcPct val="50000"/>
              </a:spcBef>
            </a:pPr>
            <a:r>
              <a:rPr lang="es-ES" sz="2400" b="1" dirty="0" err="1">
                <a:solidFill>
                  <a:schemeClr val="accent2"/>
                </a:solidFill>
              </a:rPr>
              <a:t>Nahum</a:t>
            </a:r>
            <a:r>
              <a:rPr lang="es-ES" sz="2400" dirty="0">
                <a:solidFill>
                  <a:schemeClr val="accent2"/>
                </a:solidFill>
              </a:rPr>
              <a:t>:	</a:t>
            </a:r>
            <a:r>
              <a:rPr lang="es-ES" sz="2400" dirty="0" err="1" smtClean="0"/>
              <a:t>Dia</a:t>
            </a:r>
            <a:r>
              <a:rPr lang="es-ES" sz="2400" dirty="0" smtClean="0"/>
              <a:t> </a:t>
            </a:r>
            <a:r>
              <a:rPr lang="es-ES" sz="2400" dirty="0" err="1" smtClean="0"/>
              <a:t>bernubuat</a:t>
            </a:r>
            <a:r>
              <a:rPr lang="es-ES" sz="2400" dirty="0" smtClean="0"/>
              <a:t> di </a:t>
            </a:r>
            <a:r>
              <a:rPr lang="es-ES" sz="2400" dirty="0" err="1" smtClean="0"/>
              <a:t>zaman</a:t>
            </a:r>
            <a:r>
              <a:rPr lang="es-ES" sz="2400" dirty="0" smtClean="0"/>
              <a:t> </a:t>
            </a:r>
            <a:r>
              <a:rPr lang="es-ES" sz="2400" dirty="0" err="1" smtClean="0"/>
              <a:t>Amon</a:t>
            </a:r>
            <a:r>
              <a:rPr lang="es-ES" sz="2400" dirty="0" smtClean="0"/>
              <a:t>.</a:t>
            </a:r>
            <a:endParaRPr lang="es-ES" sz="2400" dirty="0"/>
          </a:p>
        </p:txBody>
      </p:sp>
      <p:pic>
        <p:nvPicPr>
          <p:cNvPr id="8199" name="Picture 7" descr="escriba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1196975"/>
            <a:ext cx="1004887" cy="1152525"/>
          </a:xfrm>
          <a:prstGeom prst="rect">
            <a:avLst/>
          </a:prstGeom>
          <a:noFill/>
        </p:spPr>
      </p:pic>
      <p:pic>
        <p:nvPicPr>
          <p:cNvPr id="8200" name="Picture 8" descr="Isaias (7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26225" y="1989138"/>
            <a:ext cx="2266950" cy="3024187"/>
          </a:xfrm>
          <a:prstGeom prst="rect">
            <a:avLst/>
          </a:prstGeom>
          <a:noFill/>
        </p:spPr>
      </p:pic>
      <p:pic>
        <p:nvPicPr>
          <p:cNvPr id="8201" name="Picture 9" descr="Moises (2)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94425" y="5373688"/>
            <a:ext cx="682625" cy="1412875"/>
          </a:xfrm>
          <a:prstGeom prst="rect">
            <a:avLst/>
          </a:prstGeom>
          <a:noFill/>
        </p:spPr>
      </p:pic>
      <p:pic>
        <p:nvPicPr>
          <p:cNvPr id="8203" name="Picture 11" descr="p25amos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0825" y="5516563"/>
            <a:ext cx="936625" cy="113347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 tmFilter="0,0; .5, 1; 1, 1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 animBg="1"/>
      <p:bldP spid="8195" grpId="0"/>
      <p:bldP spid="8196" grpId="0"/>
      <p:bldP spid="8197" grpId="0"/>
      <p:bldP spid="819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WordArt 2"/>
          <p:cNvSpPr>
            <a:spLocks noChangeArrowheads="1" noChangeShapeType="1" noTextEdit="1"/>
          </p:cNvSpPr>
          <p:nvPr/>
        </p:nvSpPr>
        <p:spPr bwMode="auto">
          <a:xfrm>
            <a:off x="250825" y="115888"/>
            <a:ext cx="864235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NABI-2 DARI KERAJAAN SELATAN (YEHUDA)</a:t>
            </a:r>
            <a:endParaRPr lang="en-US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250825" y="836613"/>
            <a:ext cx="88931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163638" indent="-1163638">
              <a:spcBef>
                <a:spcPct val="50000"/>
              </a:spcBef>
            </a:pPr>
            <a:r>
              <a:rPr lang="es-ES" sz="2000" b="1" dirty="0" err="1" smtClean="0">
                <a:solidFill>
                  <a:srgbClr val="FFFF66"/>
                </a:solidFill>
              </a:rPr>
              <a:t>Habakuk</a:t>
            </a:r>
            <a:r>
              <a:rPr lang="es-ES" sz="2000" b="1" dirty="0">
                <a:solidFill>
                  <a:srgbClr val="FFFF66"/>
                </a:solidFill>
              </a:rPr>
              <a:t>, </a:t>
            </a:r>
            <a:r>
              <a:rPr lang="es-ES" sz="2000" b="1" dirty="0" err="1" smtClean="0">
                <a:solidFill>
                  <a:srgbClr val="FFFF66"/>
                </a:solidFill>
              </a:rPr>
              <a:t>Zefanya</a:t>
            </a:r>
            <a:r>
              <a:rPr lang="es-ES" sz="2000" b="1" dirty="0" smtClean="0">
                <a:solidFill>
                  <a:srgbClr val="FFFF66"/>
                </a:solidFill>
              </a:rPr>
              <a:t> </a:t>
            </a:r>
            <a:r>
              <a:rPr lang="es-ES" sz="2000" b="1" dirty="0">
                <a:solidFill>
                  <a:srgbClr val="FFFF66"/>
                </a:solidFill>
              </a:rPr>
              <a:t>and </a:t>
            </a:r>
            <a:r>
              <a:rPr lang="es-ES" sz="2000" b="1" dirty="0" err="1" smtClean="0">
                <a:solidFill>
                  <a:srgbClr val="FFFF66"/>
                </a:solidFill>
              </a:rPr>
              <a:t>Yoel</a:t>
            </a:r>
            <a:r>
              <a:rPr lang="es-ES" sz="2000" dirty="0">
                <a:solidFill>
                  <a:srgbClr val="FFFF66"/>
                </a:solidFill>
              </a:rPr>
              <a:t>: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 smtClean="0">
                <a:solidFill>
                  <a:schemeClr val="bg1"/>
                </a:solidFill>
              </a:rPr>
              <a:t>Mereka</a:t>
            </a:r>
            <a:r>
              <a:rPr lang="es-ES" sz="2000" dirty="0" smtClean="0">
                <a:solidFill>
                  <a:schemeClr val="bg1"/>
                </a:solidFill>
              </a:rPr>
              <a:t> </a:t>
            </a:r>
            <a:r>
              <a:rPr lang="es-ES" sz="2000" dirty="0" err="1" smtClean="0">
                <a:solidFill>
                  <a:schemeClr val="bg1"/>
                </a:solidFill>
              </a:rPr>
              <a:t>bernubuat</a:t>
            </a:r>
            <a:r>
              <a:rPr lang="es-ES" sz="2000" dirty="0" smtClean="0">
                <a:solidFill>
                  <a:schemeClr val="bg1"/>
                </a:solidFill>
              </a:rPr>
              <a:t> di </a:t>
            </a:r>
            <a:r>
              <a:rPr lang="es-ES" sz="2000" dirty="0" err="1" smtClean="0">
                <a:solidFill>
                  <a:schemeClr val="bg1"/>
                </a:solidFill>
              </a:rPr>
              <a:t>zaman</a:t>
            </a:r>
            <a:r>
              <a:rPr lang="es-ES" sz="2000" dirty="0" smtClean="0">
                <a:solidFill>
                  <a:schemeClr val="bg1"/>
                </a:solidFill>
              </a:rPr>
              <a:t> </a:t>
            </a:r>
            <a:r>
              <a:rPr lang="es-ES" sz="2000" dirty="0" err="1" smtClean="0">
                <a:solidFill>
                  <a:schemeClr val="bg1"/>
                </a:solidFill>
              </a:rPr>
              <a:t>Yosia</a:t>
            </a:r>
            <a:r>
              <a:rPr lang="es-ES" sz="2000" dirty="0" smtClean="0">
                <a:solidFill>
                  <a:schemeClr val="bg1"/>
                </a:solidFill>
              </a:rPr>
              <a:t>. </a:t>
            </a:r>
            <a:r>
              <a:rPr lang="es-ES" sz="2000" dirty="0" err="1" smtClean="0">
                <a:solidFill>
                  <a:schemeClr val="bg1"/>
                </a:solidFill>
              </a:rPr>
              <a:t>Zefanya</a:t>
            </a:r>
            <a:r>
              <a:rPr lang="es-ES" sz="2000" dirty="0" smtClean="0">
                <a:solidFill>
                  <a:schemeClr val="bg1"/>
                </a:solidFill>
              </a:rPr>
              <a:t> </a:t>
            </a:r>
            <a:r>
              <a:rPr lang="es-ES" sz="2000" dirty="0" err="1" smtClean="0">
                <a:solidFill>
                  <a:schemeClr val="bg1"/>
                </a:solidFill>
              </a:rPr>
              <a:t>berasal</a:t>
            </a:r>
            <a:r>
              <a:rPr lang="es-ES" sz="2000" dirty="0" smtClean="0">
                <a:solidFill>
                  <a:schemeClr val="bg1"/>
                </a:solidFill>
              </a:rPr>
              <a:t> </a:t>
            </a:r>
            <a:r>
              <a:rPr lang="es-ES" sz="2000" dirty="0" err="1" smtClean="0">
                <a:solidFill>
                  <a:schemeClr val="bg1"/>
                </a:solidFill>
              </a:rPr>
              <a:t>dari</a:t>
            </a:r>
            <a:r>
              <a:rPr lang="es-ES" sz="2000" dirty="0" smtClean="0">
                <a:solidFill>
                  <a:schemeClr val="bg1"/>
                </a:solidFill>
              </a:rPr>
              <a:t> </a:t>
            </a:r>
            <a:r>
              <a:rPr lang="es-ES" sz="2000" dirty="0" err="1" smtClean="0">
                <a:solidFill>
                  <a:schemeClr val="bg1"/>
                </a:solidFill>
              </a:rPr>
              <a:t>keluarga</a:t>
            </a:r>
            <a:r>
              <a:rPr lang="es-ES" sz="2000" dirty="0" smtClean="0">
                <a:solidFill>
                  <a:schemeClr val="bg1"/>
                </a:solidFill>
              </a:rPr>
              <a:t> raja.</a:t>
            </a:r>
            <a:endParaRPr lang="es-ES" sz="2000" dirty="0">
              <a:solidFill>
                <a:schemeClr val="bg1"/>
              </a:solidFill>
            </a:endParaRPr>
          </a:p>
        </p:txBody>
      </p:sp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3132138" y="1484313"/>
            <a:ext cx="6011862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257300" indent="-1257300">
              <a:spcBef>
                <a:spcPct val="50000"/>
              </a:spcBef>
            </a:pPr>
            <a:r>
              <a:rPr lang="es-ES" sz="2000" b="1" dirty="0" err="1" smtClean="0">
                <a:solidFill>
                  <a:srgbClr val="FFFF66"/>
                </a:solidFill>
              </a:rPr>
              <a:t>Yeremia</a:t>
            </a:r>
            <a:r>
              <a:rPr lang="es-ES" sz="2000" dirty="0" smtClean="0">
                <a:solidFill>
                  <a:srgbClr val="FFFF66"/>
                </a:solidFill>
              </a:rPr>
              <a:t>:</a:t>
            </a:r>
            <a:r>
              <a:rPr lang="es-ES" sz="2000" dirty="0">
                <a:solidFill>
                  <a:schemeClr val="bg1"/>
                </a:solidFill>
              </a:rPr>
              <a:t>	</a:t>
            </a:r>
            <a:r>
              <a:rPr lang="es-ES" sz="2000" dirty="0" err="1" smtClean="0">
                <a:solidFill>
                  <a:schemeClr val="bg1"/>
                </a:solidFill>
              </a:rPr>
              <a:t>Dia</a:t>
            </a:r>
            <a:r>
              <a:rPr lang="es-ES" sz="2000" dirty="0" smtClean="0">
                <a:solidFill>
                  <a:schemeClr val="bg1"/>
                </a:solidFill>
              </a:rPr>
              <a:t> </a:t>
            </a:r>
            <a:r>
              <a:rPr lang="es-ES" sz="2000" dirty="0" err="1" smtClean="0">
                <a:solidFill>
                  <a:schemeClr val="bg1"/>
                </a:solidFill>
              </a:rPr>
              <a:t>bernubuat</a:t>
            </a:r>
            <a:r>
              <a:rPr lang="es-ES" sz="2000" dirty="0" smtClean="0">
                <a:solidFill>
                  <a:schemeClr val="bg1"/>
                </a:solidFill>
              </a:rPr>
              <a:t> pada </a:t>
            </a:r>
            <a:r>
              <a:rPr lang="es-ES" sz="2000" dirty="0" err="1" smtClean="0">
                <a:solidFill>
                  <a:schemeClr val="bg1"/>
                </a:solidFill>
              </a:rPr>
              <a:t>zaman</a:t>
            </a:r>
            <a:r>
              <a:rPr lang="es-ES" sz="2000" dirty="0" smtClean="0">
                <a:solidFill>
                  <a:schemeClr val="bg1"/>
                </a:solidFill>
              </a:rPr>
              <a:t> </a:t>
            </a:r>
            <a:r>
              <a:rPr lang="es-ES" sz="2000" dirty="0" err="1" smtClean="0">
                <a:solidFill>
                  <a:schemeClr val="bg1"/>
                </a:solidFill>
              </a:rPr>
              <a:t>Yosia</a:t>
            </a:r>
            <a:r>
              <a:rPr lang="es-ES" sz="2000" dirty="0" smtClean="0">
                <a:solidFill>
                  <a:schemeClr val="bg1"/>
                </a:solidFill>
              </a:rPr>
              <a:t>, </a:t>
            </a:r>
            <a:r>
              <a:rPr lang="es-ES" sz="2000" dirty="0" err="1" smtClean="0">
                <a:solidFill>
                  <a:schemeClr val="bg1"/>
                </a:solidFill>
              </a:rPr>
              <a:t>Yoahas</a:t>
            </a:r>
            <a:r>
              <a:rPr lang="es-ES" sz="2000" dirty="0" smtClean="0">
                <a:solidFill>
                  <a:schemeClr val="bg1"/>
                </a:solidFill>
              </a:rPr>
              <a:t>, </a:t>
            </a:r>
            <a:r>
              <a:rPr lang="es-ES" sz="2000" dirty="0" err="1" smtClean="0">
                <a:solidFill>
                  <a:schemeClr val="bg1"/>
                </a:solidFill>
              </a:rPr>
              <a:t>Yoyakim</a:t>
            </a:r>
            <a:r>
              <a:rPr lang="es-ES" sz="2000" dirty="0" smtClean="0">
                <a:solidFill>
                  <a:schemeClr val="bg1"/>
                </a:solidFill>
              </a:rPr>
              <a:t>, </a:t>
            </a:r>
            <a:r>
              <a:rPr lang="es-ES" sz="2000" dirty="0" err="1" smtClean="0">
                <a:solidFill>
                  <a:schemeClr val="bg1"/>
                </a:solidFill>
              </a:rPr>
              <a:t>Yoyakin</a:t>
            </a:r>
            <a:r>
              <a:rPr lang="es-ES" sz="2000" dirty="0" smtClean="0">
                <a:solidFill>
                  <a:schemeClr val="bg1"/>
                </a:solidFill>
              </a:rPr>
              <a:t> dan </a:t>
            </a:r>
            <a:r>
              <a:rPr lang="en-US" sz="2000" dirty="0" err="1" smtClean="0">
                <a:solidFill>
                  <a:schemeClr val="bg1"/>
                </a:solidFill>
              </a:rPr>
              <a:t>Zedekia</a:t>
            </a:r>
            <a:r>
              <a:rPr lang="en-US" sz="2000" dirty="0" smtClean="0">
                <a:solidFill>
                  <a:schemeClr val="bg1"/>
                </a:solidFill>
              </a:rPr>
              <a:t>. </a:t>
            </a:r>
            <a:r>
              <a:rPr lang="en-US" sz="2000" dirty="0" err="1" smtClean="0">
                <a:solidFill>
                  <a:schemeClr val="bg1"/>
                </a:solidFill>
              </a:rPr>
              <a:t>Dia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adalah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seorang</a:t>
            </a:r>
            <a:r>
              <a:rPr lang="en-US" sz="2000" dirty="0" smtClean="0">
                <a:solidFill>
                  <a:schemeClr val="bg1"/>
                </a:solidFill>
              </a:rPr>
              <a:t> imam. </a:t>
            </a:r>
            <a:r>
              <a:rPr lang="en-US" sz="2000" dirty="0" err="1" smtClean="0">
                <a:solidFill>
                  <a:schemeClr val="bg1"/>
                </a:solidFill>
              </a:rPr>
              <a:t>Dia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dipanggil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untuk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bernubuat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ketika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dia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masih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muda</a:t>
            </a:r>
            <a:r>
              <a:rPr lang="en-US" sz="2000" dirty="0" smtClean="0">
                <a:solidFill>
                  <a:schemeClr val="bg1"/>
                </a:solidFill>
              </a:rPr>
              <a:t>, </a:t>
            </a:r>
            <a:r>
              <a:rPr lang="en-US" sz="2000" dirty="0" err="1" smtClean="0">
                <a:solidFill>
                  <a:schemeClr val="bg1"/>
                </a:solidFill>
              </a:rPr>
              <a:t>sehingga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dia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mengabdikan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hidupnya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selama</a:t>
            </a:r>
            <a:r>
              <a:rPr lang="en-US" sz="2000" dirty="0" smtClean="0">
                <a:solidFill>
                  <a:schemeClr val="bg1"/>
                </a:solidFill>
              </a:rPr>
              <a:t> 40 </a:t>
            </a:r>
            <a:r>
              <a:rPr lang="en-US" sz="2000" dirty="0" err="1" smtClean="0">
                <a:solidFill>
                  <a:schemeClr val="bg1"/>
                </a:solidFill>
              </a:rPr>
              <a:t>tahun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kepada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pelayanan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ini</a:t>
            </a:r>
            <a:r>
              <a:rPr lang="en-US" sz="2000" dirty="0" smtClean="0">
                <a:solidFill>
                  <a:schemeClr val="bg1"/>
                </a:solidFill>
              </a:rPr>
              <a:t>. </a:t>
            </a:r>
            <a:r>
              <a:rPr lang="en-US" sz="2000" dirty="0" err="1" smtClean="0">
                <a:solidFill>
                  <a:schemeClr val="bg1"/>
                </a:solidFill>
              </a:rPr>
              <a:t>Dia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dikhianati</a:t>
            </a:r>
            <a:r>
              <a:rPr lang="en-US" sz="2000" dirty="0" smtClean="0">
                <a:solidFill>
                  <a:schemeClr val="bg1"/>
                </a:solidFill>
              </a:rPr>
              <a:t>, </a:t>
            </a:r>
            <a:r>
              <a:rPr lang="en-US" sz="2000" dirty="0" err="1" smtClean="0">
                <a:solidFill>
                  <a:schemeClr val="bg1"/>
                </a:solidFill>
              </a:rPr>
              <a:t>dipenjara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dan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dibuang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ke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waduk</a:t>
            </a:r>
            <a:r>
              <a:rPr lang="en-US" sz="2000" dirty="0" smtClean="0">
                <a:solidFill>
                  <a:schemeClr val="bg1"/>
                </a:solidFill>
              </a:rPr>
              <a:t> air. </a:t>
            </a:r>
            <a:r>
              <a:rPr lang="en-US" sz="2000" dirty="0" err="1" smtClean="0">
                <a:solidFill>
                  <a:schemeClr val="bg1"/>
                </a:solidFill>
              </a:rPr>
              <a:t>Kadang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kala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dia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mau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berhenti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bernubuat</a:t>
            </a:r>
            <a:r>
              <a:rPr lang="en-US" sz="2000" dirty="0" smtClean="0">
                <a:solidFill>
                  <a:schemeClr val="bg1"/>
                </a:solidFill>
              </a:rPr>
              <a:t>, </a:t>
            </a:r>
            <a:r>
              <a:rPr lang="en-US" sz="2000" dirty="0" err="1" smtClean="0">
                <a:solidFill>
                  <a:schemeClr val="bg1"/>
                </a:solidFill>
              </a:rPr>
              <a:t>tetapi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ia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merasa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ada</a:t>
            </a:r>
            <a:r>
              <a:rPr lang="en-US" sz="2000" dirty="0" smtClean="0">
                <a:solidFill>
                  <a:schemeClr val="bg1"/>
                </a:solidFill>
              </a:rPr>
              <a:t>  </a:t>
            </a:r>
            <a:r>
              <a:rPr lang="en-US" sz="2000" dirty="0" err="1" smtClean="0">
                <a:solidFill>
                  <a:schemeClr val="bg1"/>
                </a:solidFill>
              </a:rPr>
              <a:t>seperti</a:t>
            </a:r>
            <a:r>
              <a:rPr lang="en-US" sz="2000" dirty="0" smtClean="0">
                <a:solidFill>
                  <a:schemeClr val="bg1"/>
                </a:solidFill>
              </a:rPr>
              <a:t> “</a:t>
            </a:r>
            <a:r>
              <a:rPr lang="en-US" sz="2000" dirty="0" err="1" smtClean="0">
                <a:solidFill>
                  <a:schemeClr val="bg1"/>
                </a:solidFill>
              </a:rPr>
              <a:t>api</a:t>
            </a:r>
            <a:r>
              <a:rPr lang="en-US" sz="2000" dirty="0" smtClean="0">
                <a:solidFill>
                  <a:schemeClr val="bg1"/>
                </a:solidFill>
              </a:rPr>
              <a:t> yang menyala-2” </a:t>
            </a:r>
            <a:r>
              <a:rPr lang="en-US" sz="2000" dirty="0" err="1" smtClean="0">
                <a:solidFill>
                  <a:schemeClr val="bg1"/>
                </a:solidFill>
              </a:rPr>
              <a:t>di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hatinya</a:t>
            </a:r>
            <a:r>
              <a:rPr lang="en-US" sz="2000" dirty="0" smtClean="0">
                <a:solidFill>
                  <a:schemeClr val="bg1"/>
                </a:solidFill>
              </a:rPr>
              <a:t>, yang </a:t>
            </a:r>
            <a:r>
              <a:rPr lang="en-US" sz="2000" dirty="0" err="1" smtClean="0">
                <a:solidFill>
                  <a:schemeClr val="bg1"/>
                </a:solidFill>
              </a:rPr>
              <a:t>menguatkannya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untuk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tetap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bernubuat</a:t>
            </a:r>
            <a:r>
              <a:rPr lang="en-US" sz="2000" dirty="0" smtClean="0">
                <a:solidFill>
                  <a:schemeClr val="bg1"/>
                </a:solidFill>
              </a:rPr>
              <a:t>. </a:t>
            </a:r>
            <a:r>
              <a:rPr lang="es-ES" sz="1200" dirty="0" smtClean="0">
                <a:solidFill>
                  <a:schemeClr val="bg1"/>
                </a:solidFill>
              </a:rPr>
              <a:t>(</a:t>
            </a:r>
            <a:r>
              <a:rPr lang="es-ES" sz="1200" dirty="0" err="1" smtClean="0">
                <a:solidFill>
                  <a:schemeClr val="bg1"/>
                </a:solidFill>
              </a:rPr>
              <a:t>Yeremia</a:t>
            </a:r>
            <a:r>
              <a:rPr lang="es-ES" sz="1200" dirty="0" smtClean="0">
                <a:solidFill>
                  <a:schemeClr val="bg1"/>
                </a:solidFill>
              </a:rPr>
              <a:t> </a:t>
            </a:r>
            <a:r>
              <a:rPr lang="es-ES" sz="1200" dirty="0">
                <a:solidFill>
                  <a:schemeClr val="bg1"/>
                </a:solidFill>
              </a:rPr>
              <a:t>20: 9)</a:t>
            </a:r>
          </a:p>
        </p:txBody>
      </p:sp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179388" y="5157788"/>
            <a:ext cx="6913562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163638" indent="-1163638">
              <a:spcBef>
                <a:spcPct val="50000"/>
              </a:spcBef>
            </a:pPr>
            <a:r>
              <a:rPr lang="es-ES" sz="2000" b="1" dirty="0" err="1" smtClean="0">
                <a:solidFill>
                  <a:srgbClr val="FFFF66"/>
                </a:solidFill>
              </a:rPr>
              <a:t>Hulda</a:t>
            </a:r>
            <a:r>
              <a:rPr lang="es-ES" sz="2000" dirty="0" smtClean="0">
                <a:solidFill>
                  <a:srgbClr val="FFFF66"/>
                </a:solidFill>
              </a:rPr>
              <a:t>:</a:t>
            </a:r>
            <a:r>
              <a:rPr lang="es-ES" sz="2000" dirty="0">
                <a:solidFill>
                  <a:schemeClr val="bg1"/>
                </a:solidFill>
              </a:rPr>
              <a:t>	</a:t>
            </a:r>
            <a:r>
              <a:rPr lang="es-ES" sz="2000" dirty="0" err="1" smtClean="0">
                <a:solidFill>
                  <a:schemeClr val="bg1"/>
                </a:solidFill>
              </a:rPr>
              <a:t>Dia</a:t>
            </a:r>
            <a:r>
              <a:rPr lang="es-ES" sz="2000" dirty="0" smtClean="0">
                <a:solidFill>
                  <a:schemeClr val="bg1"/>
                </a:solidFill>
              </a:rPr>
              <a:t> </a:t>
            </a:r>
            <a:r>
              <a:rPr lang="es-ES" sz="2000" dirty="0" err="1" smtClean="0">
                <a:solidFill>
                  <a:schemeClr val="bg1"/>
                </a:solidFill>
              </a:rPr>
              <a:t>adalah</a:t>
            </a:r>
            <a:r>
              <a:rPr lang="es-ES" sz="2000" dirty="0" smtClean="0">
                <a:solidFill>
                  <a:schemeClr val="bg1"/>
                </a:solidFill>
              </a:rPr>
              <a:t> </a:t>
            </a:r>
            <a:r>
              <a:rPr lang="es-ES" sz="2000" dirty="0" err="1" smtClean="0">
                <a:solidFill>
                  <a:schemeClr val="bg1"/>
                </a:solidFill>
              </a:rPr>
              <a:t>seorang</a:t>
            </a:r>
            <a:r>
              <a:rPr lang="es-ES" sz="2000" dirty="0" smtClean="0">
                <a:solidFill>
                  <a:schemeClr val="bg1"/>
                </a:solidFill>
              </a:rPr>
              <a:t> </a:t>
            </a:r>
            <a:r>
              <a:rPr lang="es-ES" sz="2000" dirty="0" err="1" smtClean="0">
                <a:solidFill>
                  <a:schemeClr val="bg1"/>
                </a:solidFill>
              </a:rPr>
              <a:t>nabiah</a:t>
            </a:r>
            <a:r>
              <a:rPr lang="es-ES" sz="2000" dirty="0" smtClean="0">
                <a:solidFill>
                  <a:schemeClr val="bg1"/>
                </a:solidFill>
              </a:rPr>
              <a:t> pada </a:t>
            </a:r>
            <a:r>
              <a:rPr lang="es-ES" sz="2000" dirty="0" err="1" smtClean="0">
                <a:solidFill>
                  <a:schemeClr val="bg1"/>
                </a:solidFill>
              </a:rPr>
              <a:t>zaman</a:t>
            </a:r>
            <a:r>
              <a:rPr lang="es-ES" sz="2000" dirty="0" smtClean="0">
                <a:solidFill>
                  <a:schemeClr val="bg1"/>
                </a:solidFill>
              </a:rPr>
              <a:t> </a:t>
            </a:r>
            <a:r>
              <a:rPr lang="es-ES" sz="2000" dirty="0" err="1" smtClean="0">
                <a:solidFill>
                  <a:schemeClr val="bg1"/>
                </a:solidFill>
              </a:rPr>
              <a:t>Yosia</a:t>
            </a:r>
            <a:r>
              <a:rPr lang="es-ES" sz="2000" dirty="0" smtClean="0">
                <a:solidFill>
                  <a:schemeClr val="bg1"/>
                </a:solidFill>
              </a:rPr>
              <a:t>. Raja </a:t>
            </a:r>
            <a:r>
              <a:rPr lang="es-ES" sz="2000" dirty="0" err="1" smtClean="0">
                <a:solidFill>
                  <a:schemeClr val="bg1"/>
                </a:solidFill>
              </a:rPr>
              <a:t>berkonsultasi</a:t>
            </a:r>
            <a:r>
              <a:rPr lang="es-ES" sz="2000" dirty="0" smtClean="0">
                <a:solidFill>
                  <a:schemeClr val="bg1"/>
                </a:solidFill>
              </a:rPr>
              <a:t> </a:t>
            </a:r>
            <a:r>
              <a:rPr lang="es-ES" sz="2000" dirty="0" err="1" smtClean="0">
                <a:solidFill>
                  <a:schemeClr val="bg1"/>
                </a:solidFill>
              </a:rPr>
              <a:t>kepadanya</a:t>
            </a:r>
            <a:r>
              <a:rPr lang="es-ES" sz="2000" dirty="0" smtClean="0">
                <a:solidFill>
                  <a:schemeClr val="bg1"/>
                </a:solidFill>
              </a:rPr>
              <a:t> </a:t>
            </a:r>
            <a:r>
              <a:rPr lang="es-ES" sz="2000" dirty="0" err="1" smtClean="0">
                <a:solidFill>
                  <a:schemeClr val="bg1"/>
                </a:solidFill>
              </a:rPr>
              <a:t>sehubungan</a:t>
            </a:r>
            <a:r>
              <a:rPr lang="es-ES" sz="2000" dirty="0" smtClean="0">
                <a:solidFill>
                  <a:schemeClr val="bg1"/>
                </a:solidFill>
              </a:rPr>
              <a:t> </a:t>
            </a:r>
            <a:r>
              <a:rPr lang="es-ES" sz="2000" dirty="0" err="1" smtClean="0">
                <a:solidFill>
                  <a:schemeClr val="bg1"/>
                </a:solidFill>
              </a:rPr>
              <a:t>dengan</a:t>
            </a:r>
            <a:r>
              <a:rPr lang="es-ES" sz="2000" dirty="0" smtClean="0">
                <a:solidFill>
                  <a:schemeClr val="bg1"/>
                </a:solidFill>
              </a:rPr>
              <a:t> </a:t>
            </a:r>
            <a:r>
              <a:rPr lang="es-ES" sz="2000" dirty="0" err="1" smtClean="0">
                <a:solidFill>
                  <a:schemeClr val="bg1"/>
                </a:solidFill>
              </a:rPr>
              <a:t>ditemukannya</a:t>
            </a:r>
            <a:r>
              <a:rPr lang="es-ES" sz="2000" dirty="0" smtClean="0">
                <a:solidFill>
                  <a:schemeClr val="bg1"/>
                </a:solidFill>
              </a:rPr>
              <a:t> </a:t>
            </a:r>
            <a:r>
              <a:rPr lang="es-ES" sz="2000" dirty="0" err="1" smtClean="0">
                <a:solidFill>
                  <a:schemeClr val="bg1"/>
                </a:solidFill>
              </a:rPr>
              <a:t>sebuah</a:t>
            </a:r>
            <a:r>
              <a:rPr lang="es-ES" sz="2000" dirty="0" smtClean="0">
                <a:solidFill>
                  <a:schemeClr val="bg1"/>
                </a:solidFill>
              </a:rPr>
              <a:t> </a:t>
            </a:r>
            <a:r>
              <a:rPr lang="es-ES" sz="2000" dirty="0" err="1" smtClean="0">
                <a:solidFill>
                  <a:schemeClr val="bg1"/>
                </a:solidFill>
              </a:rPr>
              <a:t>buku</a:t>
            </a:r>
            <a:r>
              <a:rPr lang="es-ES" sz="2000" dirty="0" smtClean="0">
                <a:solidFill>
                  <a:schemeClr val="bg1"/>
                </a:solidFill>
              </a:rPr>
              <a:t> </a:t>
            </a:r>
            <a:r>
              <a:rPr lang="es-ES" sz="2000" dirty="0" err="1" smtClean="0">
                <a:solidFill>
                  <a:schemeClr val="bg1"/>
                </a:solidFill>
              </a:rPr>
              <a:t>Hukum</a:t>
            </a:r>
            <a:r>
              <a:rPr lang="es-ES" sz="2000" dirty="0" smtClean="0">
                <a:solidFill>
                  <a:schemeClr val="bg1"/>
                </a:solidFill>
              </a:rPr>
              <a:t> di </a:t>
            </a:r>
            <a:r>
              <a:rPr lang="es-ES" sz="2000" dirty="0" err="1" smtClean="0">
                <a:solidFill>
                  <a:schemeClr val="bg1"/>
                </a:solidFill>
              </a:rPr>
              <a:t>dalam</a:t>
            </a:r>
            <a:r>
              <a:rPr lang="es-ES" sz="2000" dirty="0" smtClean="0">
                <a:solidFill>
                  <a:schemeClr val="bg1"/>
                </a:solidFill>
              </a:rPr>
              <a:t> </a:t>
            </a:r>
            <a:r>
              <a:rPr lang="es-ES" sz="2000" dirty="0" err="1" smtClean="0">
                <a:solidFill>
                  <a:schemeClr val="bg1"/>
                </a:solidFill>
              </a:rPr>
              <a:t>kaabah</a:t>
            </a:r>
            <a:r>
              <a:rPr lang="es-ES" sz="2000" dirty="0" smtClean="0">
                <a:solidFill>
                  <a:schemeClr val="bg1"/>
                </a:solidFill>
              </a:rPr>
              <a:t> </a:t>
            </a:r>
            <a:r>
              <a:rPr lang="es-ES" sz="1200" dirty="0" smtClean="0">
                <a:solidFill>
                  <a:schemeClr val="bg1"/>
                </a:solidFill>
              </a:rPr>
              <a:t>(2 Raja </a:t>
            </a:r>
            <a:r>
              <a:rPr lang="es-ES" sz="1200" dirty="0">
                <a:solidFill>
                  <a:schemeClr val="bg1"/>
                </a:solidFill>
              </a:rPr>
              <a:t>22: 14-20; </a:t>
            </a:r>
            <a:r>
              <a:rPr lang="es-ES" sz="1200" dirty="0" smtClean="0">
                <a:solidFill>
                  <a:schemeClr val="bg1"/>
                </a:solidFill>
              </a:rPr>
              <a:t>2 </a:t>
            </a:r>
            <a:r>
              <a:rPr lang="es-ES" sz="1200" dirty="0" err="1" smtClean="0">
                <a:solidFill>
                  <a:schemeClr val="bg1"/>
                </a:solidFill>
              </a:rPr>
              <a:t>Taw</a:t>
            </a:r>
            <a:r>
              <a:rPr lang="es-ES" sz="1200" dirty="0" smtClean="0">
                <a:solidFill>
                  <a:schemeClr val="bg1"/>
                </a:solidFill>
              </a:rPr>
              <a:t>. </a:t>
            </a:r>
            <a:r>
              <a:rPr lang="es-ES" sz="1200" dirty="0">
                <a:solidFill>
                  <a:schemeClr val="bg1"/>
                </a:solidFill>
              </a:rPr>
              <a:t>34: 22-28)</a:t>
            </a:r>
            <a:endParaRPr lang="es-ES" sz="1200" b="1" dirty="0">
              <a:solidFill>
                <a:schemeClr val="bg1"/>
              </a:solidFill>
            </a:endParaRPr>
          </a:p>
          <a:p>
            <a:pPr marL="1163638" indent="-1163638">
              <a:spcBef>
                <a:spcPct val="50000"/>
              </a:spcBef>
            </a:pPr>
            <a:r>
              <a:rPr lang="es-ES" sz="2000" b="1" dirty="0" err="1" smtClean="0">
                <a:solidFill>
                  <a:srgbClr val="FFFF66"/>
                </a:solidFill>
              </a:rPr>
              <a:t>Obaja</a:t>
            </a:r>
            <a:r>
              <a:rPr lang="es-ES" sz="2000" dirty="0" smtClean="0">
                <a:solidFill>
                  <a:srgbClr val="FFFF66"/>
                </a:solidFill>
              </a:rPr>
              <a:t>:</a:t>
            </a:r>
            <a:r>
              <a:rPr lang="es-ES" sz="2000" dirty="0">
                <a:solidFill>
                  <a:srgbClr val="FFFF66"/>
                </a:solidFill>
              </a:rPr>
              <a:t>	</a:t>
            </a:r>
            <a:r>
              <a:rPr lang="es-ES" sz="2000" dirty="0" err="1" smtClean="0">
                <a:solidFill>
                  <a:schemeClr val="bg1"/>
                </a:solidFill>
              </a:rPr>
              <a:t>Dia</a:t>
            </a:r>
            <a:r>
              <a:rPr lang="es-ES" sz="2000" dirty="0" smtClean="0">
                <a:solidFill>
                  <a:schemeClr val="bg1"/>
                </a:solidFill>
              </a:rPr>
              <a:t> </a:t>
            </a:r>
            <a:r>
              <a:rPr lang="es-ES" sz="2000" dirty="0" err="1" smtClean="0">
                <a:solidFill>
                  <a:schemeClr val="bg1"/>
                </a:solidFill>
              </a:rPr>
              <a:t>bernubuat</a:t>
            </a:r>
            <a:r>
              <a:rPr lang="es-ES" sz="2000" dirty="0" smtClean="0">
                <a:solidFill>
                  <a:schemeClr val="bg1"/>
                </a:solidFill>
              </a:rPr>
              <a:t> pada </a:t>
            </a:r>
            <a:r>
              <a:rPr lang="es-ES" sz="2000" dirty="0" err="1" smtClean="0">
                <a:solidFill>
                  <a:schemeClr val="bg1"/>
                </a:solidFill>
              </a:rPr>
              <a:t>zaman</a:t>
            </a:r>
            <a:r>
              <a:rPr lang="es-ES" sz="2000" dirty="0" smtClean="0">
                <a:solidFill>
                  <a:schemeClr val="bg1"/>
                </a:solidFill>
              </a:rPr>
              <a:t> </a:t>
            </a:r>
            <a:r>
              <a:rPr lang="es-ES" sz="2000" dirty="0" err="1" smtClean="0">
                <a:solidFill>
                  <a:schemeClr val="bg1"/>
                </a:solidFill>
              </a:rPr>
              <a:t>Zedekia</a:t>
            </a:r>
            <a:r>
              <a:rPr lang="es-ES" sz="2000" dirty="0" smtClean="0">
                <a:solidFill>
                  <a:schemeClr val="bg1"/>
                </a:solidFill>
              </a:rPr>
              <a:t>.</a:t>
            </a:r>
            <a:endParaRPr lang="es-ES" sz="2000" dirty="0">
              <a:solidFill>
                <a:schemeClr val="bg1"/>
              </a:solidFill>
            </a:endParaRPr>
          </a:p>
        </p:txBody>
      </p:sp>
      <p:pic>
        <p:nvPicPr>
          <p:cNvPr id="32776" name="Picture 8" descr="Jeremia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1916113"/>
            <a:ext cx="4248150" cy="3186112"/>
          </a:xfrm>
          <a:prstGeom prst="rect">
            <a:avLst/>
          </a:prstGeom>
          <a:noFill/>
        </p:spPr>
      </p:pic>
      <p:pic>
        <p:nvPicPr>
          <p:cNvPr id="32778" name="Picture 10" descr="normal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08850" y="4868863"/>
            <a:ext cx="1071563" cy="1989137"/>
          </a:xfrm>
          <a:prstGeom prst="rect">
            <a:avLst/>
          </a:prstGeom>
          <a:noFill/>
        </p:spPr>
      </p:pic>
      <p:pic>
        <p:nvPicPr>
          <p:cNvPr id="32781" name="Picture 13" descr="Moises (4)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62700" y="5829300"/>
            <a:ext cx="422275" cy="98425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2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7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7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27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27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327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2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27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27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27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27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 tmFilter="0,0; .5, 1; 1, 1"/>
                                        <p:tgtEl>
                                          <p:spTgt spid="327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2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/>
      <p:bldP spid="32774" grpId="0"/>
      <p:bldP spid="32775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WordArt 2"/>
          <p:cNvSpPr>
            <a:spLocks noChangeArrowheads="1" noChangeShapeType="1" noTextEdit="1"/>
          </p:cNvSpPr>
          <p:nvPr/>
        </p:nvSpPr>
        <p:spPr bwMode="auto">
          <a:xfrm>
            <a:off x="1403350" y="115888"/>
            <a:ext cx="6575425" cy="3603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NABI-2 DI BABILON</a:t>
            </a:r>
            <a:endParaRPr lang="en-US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0" y="620713"/>
            <a:ext cx="6732588" cy="363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163638" indent="-1163638">
              <a:spcBef>
                <a:spcPct val="50000"/>
              </a:spcBef>
            </a:pPr>
            <a:r>
              <a:rPr lang="es-ES" sz="2300" b="1" dirty="0" err="1" smtClean="0"/>
              <a:t>Yehezkiel</a:t>
            </a:r>
            <a:r>
              <a:rPr lang="es-ES" sz="2300" dirty="0" smtClean="0"/>
              <a:t>: </a:t>
            </a:r>
            <a:r>
              <a:rPr lang="es-ES" sz="2300" dirty="0" err="1" smtClean="0"/>
              <a:t>Dia</a:t>
            </a:r>
            <a:r>
              <a:rPr lang="es-ES" sz="2300" dirty="0" smtClean="0"/>
              <a:t> </a:t>
            </a:r>
            <a:r>
              <a:rPr lang="es-ES" sz="2300" dirty="0" err="1" smtClean="0"/>
              <a:t>adalah</a:t>
            </a:r>
            <a:r>
              <a:rPr lang="es-ES" sz="2300" dirty="0" smtClean="0"/>
              <a:t> </a:t>
            </a:r>
            <a:r>
              <a:rPr lang="es-ES" sz="2300" dirty="0" err="1" smtClean="0"/>
              <a:t>seorang</a:t>
            </a:r>
            <a:r>
              <a:rPr lang="es-ES" sz="2300" dirty="0" smtClean="0"/>
              <a:t> imam. </a:t>
            </a:r>
            <a:r>
              <a:rPr lang="es-ES" sz="2300" dirty="0" err="1" smtClean="0"/>
              <a:t>Dia</a:t>
            </a:r>
            <a:r>
              <a:rPr lang="es-ES" sz="2300" dirty="0" smtClean="0"/>
              <a:t> </a:t>
            </a:r>
            <a:r>
              <a:rPr lang="es-ES" sz="2300" dirty="0" err="1" smtClean="0"/>
              <a:t>pergi</a:t>
            </a:r>
            <a:r>
              <a:rPr lang="es-ES" sz="2300" dirty="0" smtClean="0"/>
              <a:t> </a:t>
            </a:r>
            <a:r>
              <a:rPr lang="es-ES" sz="2300" dirty="0" err="1" smtClean="0"/>
              <a:t>ke</a:t>
            </a:r>
            <a:r>
              <a:rPr lang="es-ES" sz="2300" dirty="0" smtClean="0"/>
              <a:t> </a:t>
            </a:r>
            <a:r>
              <a:rPr lang="es-ES" sz="2300" dirty="0" err="1" smtClean="0"/>
              <a:t>Yerusalem</a:t>
            </a:r>
            <a:r>
              <a:rPr lang="es-ES" sz="2300" dirty="0" smtClean="0"/>
              <a:t> dan </a:t>
            </a:r>
            <a:r>
              <a:rPr lang="es-ES" sz="2300" dirty="0" err="1" smtClean="0"/>
              <a:t>dia</a:t>
            </a:r>
            <a:r>
              <a:rPr lang="es-ES" sz="2300" dirty="0" smtClean="0"/>
              <a:t> </a:t>
            </a:r>
            <a:r>
              <a:rPr lang="es-ES" sz="2300" dirty="0" err="1" smtClean="0"/>
              <a:t>ditawan</a:t>
            </a:r>
            <a:r>
              <a:rPr lang="es-ES" sz="2300" dirty="0" smtClean="0"/>
              <a:t> </a:t>
            </a:r>
            <a:r>
              <a:rPr lang="es-ES" sz="2300" dirty="0" err="1" smtClean="0"/>
              <a:t>ke</a:t>
            </a:r>
            <a:r>
              <a:rPr lang="es-ES" sz="2300" dirty="0" smtClean="0"/>
              <a:t> </a:t>
            </a:r>
            <a:r>
              <a:rPr lang="es-ES" sz="2300" dirty="0" err="1" smtClean="0"/>
              <a:t>Babilon</a:t>
            </a:r>
            <a:r>
              <a:rPr lang="es-ES" sz="2300" dirty="0" smtClean="0"/>
              <a:t> pada </a:t>
            </a:r>
            <a:r>
              <a:rPr lang="es-ES" sz="2300" dirty="0" err="1" smtClean="0"/>
              <a:t>zaman</a:t>
            </a:r>
            <a:r>
              <a:rPr lang="es-ES" sz="2300" dirty="0" smtClean="0"/>
              <a:t> </a:t>
            </a:r>
            <a:r>
              <a:rPr lang="es-ES" sz="2300" dirty="0" err="1" smtClean="0"/>
              <a:t>Yoyakim</a:t>
            </a:r>
            <a:r>
              <a:rPr lang="es-ES" sz="2300" dirty="0" smtClean="0"/>
              <a:t>, di sana </a:t>
            </a:r>
            <a:r>
              <a:rPr lang="es-ES" sz="2300" dirty="0" err="1" smtClean="0"/>
              <a:t>dia</a:t>
            </a:r>
            <a:r>
              <a:rPr lang="es-ES" sz="2300" dirty="0" smtClean="0"/>
              <a:t> </a:t>
            </a:r>
            <a:r>
              <a:rPr lang="es-ES" sz="2300" dirty="0" err="1" smtClean="0"/>
              <a:t>hidup</a:t>
            </a:r>
            <a:r>
              <a:rPr lang="es-ES" sz="2300" dirty="0" smtClean="0"/>
              <a:t> </a:t>
            </a:r>
            <a:r>
              <a:rPr lang="es-ES" sz="2300" dirty="0" err="1" smtClean="0"/>
              <a:t>selama</a:t>
            </a:r>
            <a:r>
              <a:rPr lang="es-ES" sz="2300" dirty="0" smtClean="0"/>
              <a:t> sisa </a:t>
            </a:r>
            <a:r>
              <a:rPr lang="es-ES" sz="2300" dirty="0" err="1" smtClean="0"/>
              <a:t>umurnya</a:t>
            </a:r>
            <a:r>
              <a:rPr lang="es-ES" sz="2300" dirty="0" smtClean="0"/>
              <a:t>.</a:t>
            </a:r>
            <a:r>
              <a:rPr lang="en-US" sz="2300" dirty="0" err="1" smtClean="0"/>
              <a:t>Dia</a:t>
            </a:r>
            <a:r>
              <a:rPr lang="en-US" sz="2300" dirty="0" smtClean="0"/>
              <a:t> </a:t>
            </a:r>
            <a:r>
              <a:rPr lang="en-US" sz="2300" dirty="0" err="1" smtClean="0"/>
              <a:t>memulai</a:t>
            </a:r>
            <a:r>
              <a:rPr lang="en-US" sz="2300" dirty="0" smtClean="0"/>
              <a:t> </a:t>
            </a:r>
            <a:r>
              <a:rPr lang="en-US" sz="2300" dirty="0" err="1" smtClean="0"/>
              <a:t>pelayanan</a:t>
            </a:r>
            <a:r>
              <a:rPr lang="en-US" sz="2300" dirty="0" smtClean="0"/>
              <a:t> </a:t>
            </a:r>
            <a:r>
              <a:rPr lang="en-US" sz="2300" dirty="0" err="1" smtClean="0"/>
              <a:t>kenabiannya</a:t>
            </a:r>
            <a:r>
              <a:rPr lang="en-US" sz="2300" dirty="0" smtClean="0"/>
              <a:t> </a:t>
            </a:r>
            <a:r>
              <a:rPr lang="en-US" sz="2300" dirty="0" err="1" smtClean="0"/>
              <a:t>ketika</a:t>
            </a:r>
            <a:r>
              <a:rPr lang="en-US" sz="2300" dirty="0" smtClean="0"/>
              <a:t> </a:t>
            </a:r>
            <a:r>
              <a:rPr lang="en-US" sz="2300" dirty="0" err="1" smtClean="0"/>
              <a:t>ia</a:t>
            </a:r>
            <a:r>
              <a:rPr lang="en-US" sz="2300" dirty="0" smtClean="0"/>
              <a:t> </a:t>
            </a:r>
            <a:r>
              <a:rPr lang="en-US" sz="2300" dirty="0" err="1" smtClean="0"/>
              <a:t>berusia</a:t>
            </a:r>
            <a:r>
              <a:rPr lang="en-US" sz="2300" dirty="0" smtClean="0"/>
              <a:t> 30 </a:t>
            </a:r>
            <a:r>
              <a:rPr lang="en-US" sz="2300" dirty="0" err="1" smtClean="0"/>
              <a:t>tahun</a:t>
            </a:r>
            <a:r>
              <a:rPr lang="en-US" sz="2300" dirty="0" smtClean="0"/>
              <a:t>, </a:t>
            </a:r>
            <a:r>
              <a:rPr lang="en-US" sz="2300" dirty="0" err="1" smtClean="0"/>
              <a:t>tepat</a:t>
            </a:r>
            <a:r>
              <a:rPr lang="en-US" sz="2300" dirty="0" smtClean="0"/>
              <a:t> </a:t>
            </a:r>
            <a:r>
              <a:rPr lang="en-US" sz="2300" dirty="0" err="1" smtClean="0"/>
              <a:t>ketika</a:t>
            </a:r>
            <a:r>
              <a:rPr lang="en-US" sz="2300" dirty="0" smtClean="0"/>
              <a:t> </a:t>
            </a:r>
            <a:r>
              <a:rPr lang="en-US" sz="2300" dirty="0" err="1" smtClean="0"/>
              <a:t>dia</a:t>
            </a:r>
            <a:r>
              <a:rPr lang="en-US" sz="2300" dirty="0" smtClean="0"/>
              <a:t> </a:t>
            </a:r>
            <a:r>
              <a:rPr lang="en-US" sz="2300" dirty="0" err="1" smtClean="0"/>
              <a:t>memulai</a:t>
            </a:r>
            <a:r>
              <a:rPr lang="en-US" sz="2300" dirty="0" smtClean="0"/>
              <a:t> </a:t>
            </a:r>
            <a:r>
              <a:rPr lang="en-US" sz="2300" dirty="0" err="1" smtClean="0"/>
              <a:t>pelayanan</a:t>
            </a:r>
            <a:r>
              <a:rPr lang="en-US" sz="2300" dirty="0" smtClean="0"/>
              <a:t> </a:t>
            </a:r>
            <a:r>
              <a:rPr lang="en-US" sz="2300" dirty="0" err="1" smtClean="0"/>
              <a:t>keimamatannya</a:t>
            </a:r>
            <a:r>
              <a:rPr lang="en-US" sz="2300" dirty="0" smtClean="0"/>
              <a:t>. </a:t>
            </a:r>
            <a:r>
              <a:rPr lang="en-US" sz="2300" dirty="0" err="1" smtClean="0"/>
              <a:t>Istrinya</a:t>
            </a:r>
            <a:r>
              <a:rPr lang="en-US" sz="2300" dirty="0" smtClean="0"/>
              <a:t> </a:t>
            </a:r>
            <a:r>
              <a:rPr lang="en-US" sz="2300" dirty="0" err="1" smtClean="0"/>
              <a:t>meninggal</a:t>
            </a:r>
            <a:r>
              <a:rPr lang="en-US" sz="2300" dirty="0" smtClean="0"/>
              <a:t> </a:t>
            </a:r>
            <a:r>
              <a:rPr lang="en-US" sz="2300" dirty="0" err="1" smtClean="0"/>
              <a:t>ketika</a:t>
            </a:r>
            <a:r>
              <a:rPr lang="en-US" sz="2300" dirty="0" smtClean="0"/>
              <a:t> </a:t>
            </a:r>
            <a:r>
              <a:rPr lang="en-US" sz="2300" dirty="0" err="1" smtClean="0"/>
              <a:t>Nebukadnezar</a:t>
            </a:r>
            <a:r>
              <a:rPr lang="en-US" sz="2300" dirty="0" smtClean="0"/>
              <a:t> </a:t>
            </a:r>
            <a:r>
              <a:rPr lang="en-US" sz="2300" dirty="0" err="1" smtClean="0"/>
              <a:t>menawan</a:t>
            </a:r>
            <a:r>
              <a:rPr lang="en-US" sz="2300" dirty="0" smtClean="0"/>
              <a:t> </a:t>
            </a:r>
            <a:r>
              <a:rPr lang="en-US" sz="2300" dirty="0" err="1" smtClean="0"/>
              <a:t>Yerusalem</a:t>
            </a:r>
            <a:r>
              <a:rPr lang="en-US" sz="2300" dirty="0" smtClean="0"/>
              <a:t>, </a:t>
            </a:r>
            <a:r>
              <a:rPr lang="en-US" sz="2300" dirty="0" err="1" smtClean="0"/>
              <a:t>tetapi</a:t>
            </a:r>
            <a:r>
              <a:rPr lang="en-US" sz="2300" dirty="0" smtClean="0"/>
              <a:t> Allah </a:t>
            </a:r>
            <a:r>
              <a:rPr lang="en-US" sz="2300" dirty="0" err="1" smtClean="0"/>
              <a:t>melarangnya</a:t>
            </a:r>
            <a:r>
              <a:rPr lang="en-US" sz="2300" dirty="0" smtClean="0"/>
              <a:t> </a:t>
            </a:r>
            <a:r>
              <a:rPr lang="en-US" sz="2300" dirty="0" err="1" smtClean="0"/>
              <a:t>untuk</a:t>
            </a:r>
            <a:r>
              <a:rPr lang="en-US" sz="2300" dirty="0" smtClean="0"/>
              <a:t> </a:t>
            </a:r>
            <a:r>
              <a:rPr lang="en-US" sz="2300" dirty="0" err="1" smtClean="0"/>
              <a:t>berkabung</a:t>
            </a:r>
            <a:r>
              <a:rPr lang="en-US" sz="2300" dirty="0" smtClean="0"/>
              <a:t>.</a:t>
            </a:r>
            <a:endParaRPr lang="es-ES" sz="2300" dirty="0"/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3276600" y="4221163"/>
            <a:ext cx="58674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081088" indent="-1081088">
              <a:spcBef>
                <a:spcPct val="50000"/>
              </a:spcBef>
            </a:pPr>
            <a:r>
              <a:rPr lang="es-ES" sz="2100" b="1" dirty="0"/>
              <a:t>Daniel</a:t>
            </a:r>
            <a:r>
              <a:rPr lang="es-ES" sz="2100" dirty="0"/>
              <a:t>:	</a:t>
            </a:r>
            <a:r>
              <a:rPr lang="es-ES" sz="2100" dirty="0" err="1" smtClean="0"/>
              <a:t>Dia</a:t>
            </a:r>
            <a:r>
              <a:rPr lang="es-ES" sz="2100" dirty="0" smtClean="0"/>
              <a:t> </a:t>
            </a:r>
            <a:r>
              <a:rPr lang="es-ES" sz="2100" dirty="0" err="1" smtClean="0"/>
              <a:t>berasal</a:t>
            </a:r>
            <a:r>
              <a:rPr lang="es-ES" sz="2100" dirty="0" smtClean="0"/>
              <a:t> </a:t>
            </a:r>
            <a:r>
              <a:rPr lang="es-ES" sz="2100" dirty="0" err="1" smtClean="0"/>
              <a:t>dari</a:t>
            </a:r>
            <a:r>
              <a:rPr lang="es-ES" sz="2100" dirty="0" smtClean="0"/>
              <a:t> </a:t>
            </a:r>
            <a:r>
              <a:rPr lang="es-ES" sz="2100" dirty="0" err="1" smtClean="0"/>
              <a:t>keluarga</a:t>
            </a:r>
            <a:r>
              <a:rPr lang="es-ES" sz="2100" dirty="0" smtClean="0"/>
              <a:t> </a:t>
            </a:r>
            <a:r>
              <a:rPr lang="es-ES" sz="2100" dirty="0" err="1" smtClean="0"/>
              <a:t>bangsawan</a:t>
            </a:r>
            <a:r>
              <a:rPr lang="es-ES" sz="2100" dirty="0" smtClean="0"/>
              <a:t>; </a:t>
            </a:r>
            <a:r>
              <a:rPr lang="es-ES" sz="2100" dirty="0" err="1" smtClean="0"/>
              <a:t>dia</a:t>
            </a:r>
            <a:r>
              <a:rPr lang="es-ES" sz="2100" dirty="0" smtClean="0"/>
              <a:t> </a:t>
            </a:r>
            <a:r>
              <a:rPr lang="es-ES" sz="2100" dirty="0" err="1" smtClean="0"/>
              <a:t>ditawan</a:t>
            </a:r>
            <a:r>
              <a:rPr lang="es-ES" sz="2100" dirty="0" smtClean="0"/>
              <a:t> </a:t>
            </a:r>
            <a:r>
              <a:rPr lang="es-ES" sz="2100" dirty="0" err="1" smtClean="0"/>
              <a:t>ketika</a:t>
            </a:r>
            <a:r>
              <a:rPr lang="es-ES" sz="2100" dirty="0" smtClean="0"/>
              <a:t> </a:t>
            </a:r>
            <a:r>
              <a:rPr lang="es-ES" sz="2100" dirty="0" err="1" smtClean="0"/>
              <a:t>dia</a:t>
            </a:r>
            <a:r>
              <a:rPr lang="es-ES" sz="2100" dirty="0" smtClean="0"/>
              <a:t> </a:t>
            </a:r>
            <a:r>
              <a:rPr lang="es-ES" sz="2100" dirty="0" err="1" smtClean="0"/>
              <a:t>masih</a:t>
            </a:r>
            <a:r>
              <a:rPr lang="es-ES" sz="2100" dirty="0" smtClean="0"/>
              <a:t> </a:t>
            </a:r>
            <a:r>
              <a:rPr lang="es-ES" sz="2100" dirty="0" err="1" smtClean="0"/>
              <a:t>sangat</a:t>
            </a:r>
            <a:r>
              <a:rPr lang="es-ES" sz="2100" dirty="0" smtClean="0"/>
              <a:t> muda dan </a:t>
            </a:r>
            <a:r>
              <a:rPr lang="es-ES" sz="2100" dirty="0" err="1" smtClean="0"/>
              <a:t>dia</a:t>
            </a:r>
            <a:r>
              <a:rPr lang="es-ES" sz="2100" dirty="0" smtClean="0"/>
              <a:t> </a:t>
            </a:r>
            <a:r>
              <a:rPr lang="es-ES" sz="2100" dirty="0" err="1" smtClean="0"/>
              <a:t>menjadi</a:t>
            </a:r>
            <a:r>
              <a:rPr lang="es-ES" sz="2100" dirty="0" smtClean="0"/>
              <a:t> </a:t>
            </a:r>
            <a:r>
              <a:rPr lang="es-ES" sz="2100" dirty="0" err="1" smtClean="0"/>
              <a:t>terang</a:t>
            </a:r>
            <a:r>
              <a:rPr lang="es-ES" sz="2100" dirty="0" smtClean="0"/>
              <a:t> yang besar di </a:t>
            </a:r>
            <a:r>
              <a:rPr lang="es-ES" sz="2100" dirty="0" err="1" smtClean="0"/>
              <a:t>Babilon</a:t>
            </a:r>
            <a:r>
              <a:rPr lang="es-ES" sz="2100" dirty="0" smtClean="0"/>
              <a:t> dan </a:t>
            </a:r>
            <a:r>
              <a:rPr lang="en-US" sz="2100" dirty="0" err="1" smtClean="0"/>
              <a:t>Medo</a:t>
            </a:r>
            <a:r>
              <a:rPr lang="en-US" sz="2100" dirty="0" smtClean="0"/>
              <a:t>-Persia</a:t>
            </a:r>
            <a:r>
              <a:rPr lang="en-US" sz="2100" dirty="0"/>
              <a:t>, </a:t>
            </a:r>
            <a:r>
              <a:rPr lang="en-US" sz="2100" dirty="0" err="1" smtClean="0"/>
              <a:t>di</a:t>
            </a:r>
            <a:r>
              <a:rPr lang="en-US" sz="2100" dirty="0" smtClean="0"/>
              <a:t> </a:t>
            </a:r>
            <a:r>
              <a:rPr lang="en-US" sz="2100" dirty="0" err="1" smtClean="0"/>
              <a:t>mana</a:t>
            </a:r>
            <a:r>
              <a:rPr lang="en-US" sz="2100" dirty="0" smtClean="0"/>
              <a:t> </a:t>
            </a:r>
            <a:r>
              <a:rPr lang="en-US" sz="2100" dirty="0" err="1" smtClean="0"/>
              <a:t>ia</a:t>
            </a:r>
            <a:r>
              <a:rPr lang="en-US" sz="2100" dirty="0" smtClean="0"/>
              <a:t> </a:t>
            </a:r>
            <a:r>
              <a:rPr lang="en-US" sz="2100" dirty="0" err="1" smtClean="0"/>
              <a:t>memiliki</a:t>
            </a:r>
            <a:r>
              <a:rPr lang="en-US" sz="2100" dirty="0" smtClean="0"/>
              <a:t> </a:t>
            </a:r>
            <a:r>
              <a:rPr lang="en-US" sz="2100" dirty="0" err="1" smtClean="0"/>
              <a:t>posisi</a:t>
            </a:r>
            <a:r>
              <a:rPr lang="en-US" sz="2100" dirty="0" smtClean="0"/>
              <a:t> </a:t>
            </a:r>
            <a:r>
              <a:rPr lang="en-US" sz="2100" dirty="0" err="1" smtClean="0"/>
              <a:t>politik</a:t>
            </a:r>
            <a:r>
              <a:rPr lang="en-US" sz="2100" dirty="0" smtClean="0"/>
              <a:t>. </a:t>
            </a:r>
            <a:r>
              <a:rPr lang="en-US" sz="2100" dirty="0" err="1" smtClean="0"/>
              <a:t>Dia</a:t>
            </a:r>
            <a:r>
              <a:rPr lang="en-US" sz="2100" dirty="0" smtClean="0"/>
              <a:t> </a:t>
            </a:r>
            <a:r>
              <a:rPr lang="en-US" sz="2100" dirty="0" err="1" smtClean="0"/>
              <a:t>mempengaruhi</a:t>
            </a:r>
            <a:r>
              <a:rPr lang="en-US" sz="2100" dirty="0" smtClean="0"/>
              <a:t> Koresh </a:t>
            </a:r>
            <a:r>
              <a:rPr lang="en-US" sz="2100" dirty="0" err="1" smtClean="0"/>
              <a:t>untuk</a:t>
            </a:r>
            <a:r>
              <a:rPr lang="en-US" sz="2100" dirty="0" smtClean="0"/>
              <a:t> </a:t>
            </a:r>
            <a:r>
              <a:rPr lang="en-US" sz="2100" dirty="0" err="1" smtClean="0"/>
              <a:t>memerintahkan</a:t>
            </a:r>
            <a:r>
              <a:rPr lang="en-US" sz="2100" dirty="0" smtClean="0"/>
              <a:t> </a:t>
            </a:r>
            <a:r>
              <a:rPr lang="en-US" sz="2100" dirty="0" err="1" smtClean="0"/>
              <a:t>bangsa</a:t>
            </a:r>
            <a:r>
              <a:rPr lang="en-US" sz="2100" dirty="0" smtClean="0"/>
              <a:t> Israel </a:t>
            </a:r>
            <a:r>
              <a:rPr lang="en-US" sz="2100" dirty="0" err="1" smtClean="0"/>
              <a:t>kembali</a:t>
            </a:r>
            <a:r>
              <a:rPr lang="en-US" sz="2100" dirty="0" smtClean="0"/>
              <a:t> </a:t>
            </a:r>
            <a:r>
              <a:rPr lang="en-US" sz="2100" dirty="0" err="1" smtClean="0"/>
              <a:t>dari</a:t>
            </a:r>
            <a:r>
              <a:rPr lang="en-US" sz="2100" dirty="0" smtClean="0"/>
              <a:t> </a:t>
            </a:r>
            <a:r>
              <a:rPr lang="en-US" sz="2100" dirty="0" err="1" smtClean="0"/>
              <a:t>penawanan</a:t>
            </a:r>
            <a:r>
              <a:rPr lang="en-US" sz="2100" dirty="0" smtClean="0"/>
              <a:t>.</a:t>
            </a:r>
            <a:endParaRPr lang="es-ES" sz="2100" dirty="0"/>
          </a:p>
        </p:txBody>
      </p:sp>
      <p:pic>
        <p:nvPicPr>
          <p:cNvPr id="15365" name="Picture 5" descr="Ezequiel (22)"/>
          <p:cNvPicPr>
            <a:picLocks noChangeAspect="1" noChangeArrowheads="1"/>
          </p:cNvPicPr>
          <p:nvPr/>
        </p:nvPicPr>
        <p:blipFill>
          <a:blip r:embed="rId3"/>
          <a:srcRect l="710" t="591" r="710" b="591"/>
          <a:stretch>
            <a:fillRect/>
          </a:stretch>
        </p:blipFill>
        <p:spPr bwMode="auto">
          <a:xfrm>
            <a:off x="6732588" y="836613"/>
            <a:ext cx="2317750" cy="278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6" descr="DanielExplicaLaVis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950" y="4365625"/>
            <a:ext cx="3097213" cy="238601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 animBg="1"/>
      <p:bldP spid="15363" grpId="0"/>
      <p:bldP spid="1536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WordArt 2"/>
          <p:cNvSpPr>
            <a:spLocks noChangeArrowheads="1" noChangeShapeType="1" noTextEdit="1"/>
          </p:cNvSpPr>
          <p:nvPr/>
        </p:nvSpPr>
        <p:spPr bwMode="auto">
          <a:xfrm>
            <a:off x="971550" y="260350"/>
            <a:ext cx="7483475" cy="8651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NABI-2 TERAKHIR </a:t>
            </a:r>
          </a:p>
          <a:p>
            <a:pPr algn="ctr"/>
            <a:r>
              <a:rPr lang="en-US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DI ZAMAN PERJANJIAN LAMA</a:t>
            </a:r>
            <a:endParaRPr lang="en-US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323850" y="1341438"/>
            <a:ext cx="8640763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339850" indent="-1339850">
              <a:spcBef>
                <a:spcPct val="50000"/>
              </a:spcBef>
            </a:pPr>
            <a:r>
              <a:rPr lang="es-ES" sz="2400" b="1" dirty="0" err="1" smtClean="0"/>
              <a:t>Hagai</a:t>
            </a:r>
            <a:r>
              <a:rPr lang="es-ES" sz="2400" b="1" dirty="0" smtClean="0"/>
              <a:t> dan </a:t>
            </a:r>
            <a:r>
              <a:rPr lang="es-ES" sz="2400" b="1" dirty="0" err="1" smtClean="0"/>
              <a:t>Zakharia</a:t>
            </a:r>
            <a:r>
              <a:rPr lang="es-ES" sz="2400" b="1" dirty="0" smtClean="0"/>
              <a:t>: </a:t>
            </a:r>
            <a:r>
              <a:rPr lang="es-ES" sz="2400" dirty="0" err="1" smtClean="0"/>
              <a:t>Mereka</a:t>
            </a:r>
            <a:r>
              <a:rPr lang="es-ES" sz="2400" dirty="0" smtClean="0"/>
              <a:t> </a:t>
            </a:r>
            <a:r>
              <a:rPr lang="es-ES" sz="2400" dirty="0" err="1" smtClean="0"/>
              <a:t>mendorong</a:t>
            </a:r>
            <a:r>
              <a:rPr lang="es-ES" sz="2400" dirty="0" smtClean="0"/>
              <a:t> </a:t>
            </a:r>
            <a:r>
              <a:rPr lang="es-ES" sz="2400" dirty="0" err="1" smtClean="0"/>
              <a:t>bangsa</a:t>
            </a:r>
            <a:r>
              <a:rPr lang="es-ES" sz="2400" dirty="0" smtClean="0"/>
              <a:t> Israel </a:t>
            </a:r>
            <a:r>
              <a:rPr lang="es-ES" sz="2400" dirty="0" err="1" smtClean="0"/>
              <a:t>untuk</a:t>
            </a:r>
            <a:r>
              <a:rPr lang="es-ES" sz="2400" dirty="0" smtClean="0"/>
              <a:t> </a:t>
            </a:r>
            <a:r>
              <a:rPr lang="es-ES" sz="2400" dirty="0" err="1" smtClean="0"/>
              <a:t>membangun</a:t>
            </a:r>
            <a:r>
              <a:rPr lang="es-ES" sz="2400" dirty="0" smtClean="0"/>
              <a:t> </a:t>
            </a:r>
            <a:r>
              <a:rPr lang="es-ES" sz="2400" dirty="0" err="1" smtClean="0"/>
              <a:t>kembali</a:t>
            </a:r>
            <a:r>
              <a:rPr lang="es-ES" sz="2400" dirty="0" smtClean="0"/>
              <a:t> </a:t>
            </a:r>
            <a:r>
              <a:rPr lang="es-ES" sz="2400" dirty="0" err="1" smtClean="0"/>
              <a:t>kaabah</a:t>
            </a:r>
            <a:r>
              <a:rPr lang="es-ES" sz="2400" dirty="0" smtClean="0"/>
              <a:t> pada </a:t>
            </a:r>
            <a:r>
              <a:rPr lang="es-ES" sz="2400" dirty="0" err="1" smtClean="0"/>
              <a:t>zaman</a:t>
            </a:r>
            <a:r>
              <a:rPr lang="es-ES" sz="2400" dirty="0" smtClean="0"/>
              <a:t> </a:t>
            </a:r>
            <a:r>
              <a:rPr lang="es-ES" sz="2400" dirty="0" err="1" smtClean="0"/>
              <a:t>Yerobabel</a:t>
            </a:r>
            <a:r>
              <a:rPr lang="es-ES" sz="2400" dirty="0" smtClean="0"/>
              <a:t>.</a:t>
            </a:r>
            <a:endParaRPr lang="es-ES" sz="2400" dirty="0"/>
          </a:p>
          <a:p>
            <a:pPr marL="1339850" indent="-1339850">
              <a:spcBef>
                <a:spcPct val="50000"/>
              </a:spcBef>
            </a:pPr>
            <a:r>
              <a:rPr lang="es-ES" sz="2400" b="1" dirty="0" err="1" smtClean="0"/>
              <a:t>Maleakhi</a:t>
            </a:r>
            <a:r>
              <a:rPr lang="es-ES" sz="2400" dirty="0" smtClean="0"/>
              <a:t>: </a:t>
            </a:r>
            <a:r>
              <a:rPr lang="es-ES" sz="2400" dirty="0" err="1" smtClean="0"/>
              <a:t>Dia</a:t>
            </a:r>
            <a:r>
              <a:rPr lang="es-ES" sz="2400" dirty="0" smtClean="0"/>
              <a:t> </a:t>
            </a:r>
            <a:r>
              <a:rPr lang="es-ES" sz="2400" dirty="0" err="1" smtClean="0"/>
              <a:t>adalah</a:t>
            </a:r>
            <a:r>
              <a:rPr lang="es-ES" sz="2400" dirty="0" smtClean="0"/>
              <a:t> </a:t>
            </a:r>
            <a:r>
              <a:rPr lang="es-ES" sz="2400" dirty="0" err="1" smtClean="0"/>
              <a:t>nabi</a:t>
            </a:r>
            <a:r>
              <a:rPr lang="es-ES" sz="2400" dirty="0" smtClean="0"/>
              <a:t> </a:t>
            </a:r>
            <a:r>
              <a:rPr lang="es-ES" sz="2400" dirty="0" err="1" smtClean="0"/>
              <a:t>terakhir</a:t>
            </a:r>
            <a:r>
              <a:rPr lang="es-ES" sz="2400" dirty="0" smtClean="0"/>
              <a:t> pada </a:t>
            </a:r>
            <a:r>
              <a:rPr lang="es-ES" sz="2400" dirty="0" err="1" smtClean="0"/>
              <a:t>zaman</a:t>
            </a:r>
            <a:r>
              <a:rPr lang="es-ES" sz="2400" dirty="0" smtClean="0"/>
              <a:t> </a:t>
            </a:r>
            <a:r>
              <a:rPr lang="es-ES" sz="2400" dirty="0" err="1" smtClean="0"/>
              <a:t>Perjanjian</a:t>
            </a:r>
            <a:r>
              <a:rPr lang="es-ES" sz="2400" dirty="0" smtClean="0"/>
              <a:t> Lama.</a:t>
            </a:r>
            <a:endParaRPr lang="es-ES" sz="2400" dirty="0"/>
          </a:p>
        </p:txBody>
      </p:sp>
      <p:pic>
        <p:nvPicPr>
          <p:cNvPr id="14340" name="Picture 4" descr="Enoc (3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125" y="3352800"/>
            <a:ext cx="2509838" cy="3460750"/>
          </a:xfrm>
          <a:prstGeom prst="rect">
            <a:avLst/>
          </a:prstGeom>
          <a:noFill/>
        </p:spPr>
      </p:pic>
      <p:pic>
        <p:nvPicPr>
          <p:cNvPr id="14343" name="Picture 7" descr="Zorobabe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79838" y="3352800"/>
            <a:ext cx="2717800" cy="3389313"/>
          </a:xfrm>
          <a:prstGeom prst="rect">
            <a:avLst/>
          </a:prstGeom>
          <a:noFill/>
        </p:spPr>
      </p:pic>
      <p:pic>
        <p:nvPicPr>
          <p:cNvPr id="14344" name="Picture 8" descr="Zacaria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825" y="3068638"/>
            <a:ext cx="2214563" cy="35306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 animBg="1"/>
      <p:bldP spid="14339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WordArt 2"/>
          <p:cNvSpPr>
            <a:spLocks noChangeArrowheads="1" noChangeShapeType="1" noTextEdit="1"/>
          </p:cNvSpPr>
          <p:nvPr/>
        </p:nvSpPr>
        <p:spPr bwMode="auto">
          <a:xfrm>
            <a:off x="1835150" y="115888"/>
            <a:ext cx="5502275" cy="720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NABI-NABI DALAM</a:t>
            </a:r>
          </a:p>
          <a:p>
            <a:pPr algn="ctr"/>
            <a:r>
              <a:rPr lang="en-US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PERJANJIAN BARU</a:t>
            </a:r>
            <a:endParaRPr lang="en-US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0" y="908050"/>
            <a:ext cx="9144000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err="1" smtClean="0"/>
              <a:t>Karunia</a:t>
            </a:r>
            <a:r>
              <a:rPr lang="en-US" sz="2000" dirty="0" smtClean="0"/>
              <a:t> </a:t>
            </a:r>
            <a:r>
              <a:rPr lang="en-US" sz="2000" dirty="0" err="1" smtClean="0"/>
              <a:t>nubuat</a:t>
            </a:r>
            <a:r>
              <a:rPr lang="en-US" sz="2000" dirty="0" smtClean="0"/>
              <a:t> </a:t>
            </a:r>
            <a:r>
              <a:rPr lang="en-US" sz="2000" dirty="0" err="1" smtClean="0"/>
              <a:t>berlanjut</a:t>
            </a:r>
            <a:r>
              <a:rPr lang="en-US" sz="2000" dirty="0" smtClean="0"/>
              <a:t> </a:t>
            </a:r>
            <a:r>
              <a:rPr lang="en-US" sz="2000" dirty="0" err="1" smtClean="0"/>
              <a:t>dalam</a:t>
            </a:r>
            <a:r>
              <a:rPr lang="en-US" sz="2000" dirty="0" smtClean="0"/>
              <a:t> </a:t>
            </a:r>
            <a:r>
              <a:rPr lang="en-US" sz="2000" dirty="0" err="1" smtClean="0"/>
              <a:t>Perjanjian</a:t>
            </a:r>
            <a:r>
              <a:rPr lang="en-US" sz="2000" dirty="0" smtClean="0"/>
              <a:t> </a:t>
            </a:r>
            <a:r>
              <a:rPr lang="en-US" sz="2000" dirty="0" err="1" smtClean="0"/>
              <a:t>Baru</a:t>
            </a:r>
            <a:r>
              <a:rPr lang="en-US" sz="2000" dirty="0" smtClean="0"/>
              <a:t> </a:t>
            </a:r>
            <a:r>
              <a:rPr lang="en-US" sz="2000" dirty="0" err="1" smtClean="0"/>
              <a:t>dengan</a:t>
            </a:r>
            <a:r>
              <a:rPr lang="en-US" sz="2000" dirty="0" smtClean="0"/>
              <a:t> nabi-2 </a:t>
            </a:r>
            <a:r>
              <a:rPr lang="en-US" sz="2000" dirty="0" err="1" smtClean="0"/>
              <a:t>di</a:t>
            </a:r>
            <a:r>
              <a:rPr lang="en-US" sz="2000" dirty="0" smtClean="0"/>
              <a:t> </a:t>
            </a:r>
            <a:r>
              <a:rPr lang="en-US" sz="2000" dirty="0" err="1" smtClean="0"/>
              <a:t>bawah</a:t>
            </a:r>
            <a:r>
              <a:rPr lang="en-US" sz="2000" dirty="0" smtClean="0"/>
              <a:t> </a:t>
            </a:r>
            <a:r>
              <a:rPr lang="en-US" sz="2000" dirty="0" err="1" smtClean="0"/>
              <a:t>ini</a:t>
            </a:r>
            <a:r>
              <a:rPr lang="en-US" sz="2000" dirty="0" smtClean="0"/>
              <a:t>:</a:t>
            </a:r>
          </a:p>
          <a:p>
            <a:pPr>
              <a:spcBef>
                <a:spcPct val="50000"/>
              </a:spcBef>
            </a:pPr>
            <a:r>
              <a:rPr lang="es-ES" sz="2000" b="1" dirty="0" err="1" smtClean="0"/>
              <a:t>Zakharia</a:t>
            </a:r>
            <a:r>
              <a:rPr lang="es-ES" sz="2000" b="1" dirty="0" smtClean="0"/>
              <a:t> </a:t>
            </a:r>
            <a:r>
              <a:rPr lang="es-ES" sz="1200" dirty="0"/>
              <a:t>(</a:t>
            </a:r>
            <a:r>
              <a:rPr lang="es-ES" sz="1200" dirty="0" err="1" smtClean="0"/>
              <a:t>Lukas</a:t>
            </a:r>
            <a:r>
              <a:rPr lang="es-ES" sz="1200" dirty="0" smtClean="0"/>
              <a:t> </a:t>
            </a:r>
            <a:r>
              <a:rPr lang="es-ES" sz="1200" dirty="0"/>
              <a:t>1: 67)</a:t>
            </a:r>
            <a:r>
              <a:rPr lang="es-ES" sz="2000" dirty="0"/>
              <a:t> </a:t>
            </a:r>
            <a:r>
              <a:rPr lang="es-ES" sz="2000" dirty="0" smtClean="0"/>
              <a:t>dan </a:t>
            </a:r>
            <a:r>
              <a:rPr lang="es-ES" sz="2000" dirty="0" err="1" smtClean="0"/>
              <a:t>anaknya</a:t>
            </a:r>
            <a:r>
              <a:rPr lang="es-ES" sz="2000" dirty="0" smtClean="0"/>
              <a:t>, </a:t>
            </a:r>
            <a:r>
              <a:rPr lang="es-ES" sz="2000" b="1" dirty="0" err="1" smtClean="0"/>
              <a:t>Yohanes</a:t>
            </a:r>
            <a:r>
              <a:rPr lang="es-ES" sz="2000" b="1" dirty="0" smtClean="0"/>
              <a:t> </a:t>
            </a:r>
            <a:r>
              <a:rPr lang="es-ES" sz="2000" b="1" dirty="0" err="1" smtClean="0"/>
              <a:t>Pembaptis</a:t>
            </a:r>
            <a:r>
              <a:rPr lang="es-ES" sz="2000" b="1" dirty="0" smtClean="0"/>
              <a:t> </a:t>
            </a:r>
            <a:r>
              <a:rPr lang="es-ES" sz="1200" dirty="0" smtClean="0"/>
              <a:t>(</a:t>
            </a:r>
            <a:r>
              <a:rPr lang="es-ES" sz="1200" dirty="0" err="1" smtClean="0"/>
              <a:t>Yohanes</a:t>
            </a:r>
            <a:r>
              <a:rPr lang="es-ES" sz="1200" dirty="0" smtClean="0"/>
              <a:t> </a:t>
            </a:r>
            <a:r>
              <a:rPr lang="es-ES" sz="1200" dirty="0"/>
              <a:t>1: 6-7)</a:t>
            </a:r>
          </a:p>
          <a:p>
            <a:pPr>
              <a:spcBef>
                <a:spcPct val="50000"/>
              </a:spcBef>
            </a:pPr>
            <a:r>
              <a:rPr lang="es-ES" sz="2000" b="1" dirty="0" err="1"/>
              <a:t>Simeon</a:t>
            </a:r>
            <a:r>
              <a:rPr lang="es-ES" sz="2000" b="1" dirty="0"/>
              <a:t> and </a:t>
            </a:r>
            <a:r>
              <a:rPr lang="es-ES" sz="2000" b="1" dirty="0" smtClean="0"/>
              <a:t>Hana</a:t>
            </a:r>
            <a:r>
              <a:rPr lang="es-ES" sz="2000" dirty="0"/>
              <a:t>. </a:t>
            </a:r>
            <a:r>
              <a:rPr lang="es-ES" sz="2000" dirty="0" err="1" smtClean="0"/>
              <a:t>Mereka</a:t>
            </a:r>
            <a:r>
              <a:rPr lang="es-ES" sz="2000" dirty="0" smtClean="0"/>
              <a:t> </a:t>
            </a:r>
            <a:r>
              <a:rPr lang="es-ES" sz="2000" dirty="0" err="1" smtClean="0"/>
              <a:t>adalah</a:t>
            </a:r>
            <a:r>
              <a:rPr lang="es-ES" sz="2000" dirty="0" smtClean="0"/>
              <a:t> </a:t>
            </a:r>
            <a:r>
              <a:rPr lang="es-ES" sz="2000" dirty="0" err="1" smtClean="0"/>
              <a:t>nabi</a:t>
            </a:r>
            <a:r>
              <a:rPr lang="es-ES" sz="2000" dirty="0" smtClean="0"/>
              <a:t> </a:t>
            </a:r>
            <a:r>
              <a:rPr lang="es-ES" sz="2000" dirty="0" err="1" smtClean="0"/>
              <a:t>tua</a:t>
            </a:r>
            <a:r>
              <a:rPr lang="es-ES" sz="2000" dirty="0" smtClean="0"/>
              <a:t> yang </a:t>
            </a:r>
            <a:r>
              <a:rPr lang="es-ES" sz="2000" dirty="0" err="1" smtClean="0"/>
              <a:t>mendapatkan</a:t>
            </a:r>
            <a:r>
              <a:rPr lang="es-ES" sz="2000" dirty="0" smtClean="0"/>
              <a:t> </a:t>
            </a:r>
            <a:r>
              <a:rPr lang="es-ES" sz="2000" dirty="0" err="1" smtClean="0"/>
              <a:t>kesempatan</a:t>
            </a:r>
            <a:r>
              <a:rPr lang="es-ES" sz="2000" dirty="0" smtClean="0"/>
              <a:t> </a:t>
            </a:r>
            <a:r>
              <a:rPr lang="es-ES" sz="2000" dirty="0" err="1" smtClean="0"/>
              <a:t>untuk</a:t>
            </a:r>
            <a:r>
              <a:rPr lang="es-ES" sz="2000" dirty="0" smtClean="0"/>
              <a:t> </a:t>
            </a:r>
            <a:r>
              <a:rPr lang="es-ES" sz="2000" dirty="0" err="1" smtClean="0"/>
              <a:t>melihat</a:t>
            </a:r>
            <a:r>
              <a:rPr lang="es-ES" sz="2000" dirty="0" smtClean="0"/>
              <a:t> </a:t>
            </a:r>
            <a:r>
              <a:rPr lang="es-ES" sz="2000" dirty="0" err="1" smtClean="0"/>
              <a:t>Yesus</a:t>
            </a:r>
            <a:r>
              <a:rPr lang="es-ES" sz="2000" dirty="0" smtClean="0"/>
              <a:t> pada </a:t>
            </a:r>
            <a:r>
              <a:rPr lang="es-ES" sz="2000" dirty="0" err="1" smtClean="0"/>
              <a:t>hari</a:t>
            </a:r>
            <a:r>
              <a:rPr lang="es-ES" sz="2000" dirty="0" smtClean="0"/>
              <a:t> </a:t>
            </a:r>
            <a:r>
              <a:rPr lang="es-ES" sz="2000" dirty="0" err="1" smtClean="0"/>
              <a:t>penahbisan-Nya</a:t>
            </a:r>
            <a:r>
              <a:rPr lang="es-ES" sz="2000" dirty="0" smtClean="0"/>
              <a:t> di </a:t>
            </a:r>
            <a:r>
              <a:rPr lang="es-ES" sz="2000" dirty="0" err="1" smtClean="0"/>
              <a:t>kaabah</a:t>
            </a:r>
            <a:r>
              <a:rPr lang="es-ES" sz="2000" dirty="0" smtClean="0"/>
              <a:t> </a:t>
            </a:r>
            <a:r>
              <a:rPr lang="es-ES" sz="1200" dirty="0" smtClean="0"/>
              <a:t>(</a:t>
            </a:r>
            <a:r>
              <a:rPr lang="es-ES" sz="1200" dirty="0" err="1" smtClean="0"/>
              <a:t>Lukas</a:t>
            </a:r>
            <a:r>
              <a:rPr lang="es-ES" sz="1200" dirty="0" smtClean="0"/>
              <a:t> </a:t>
            </a:r>
            <a:r>
              <a:rPr lang="es-ES" sz="1200" dirty="0"/>
              <a:t>2: 25-38)</a:t>
            </a:r>
          </a:p>
          <a:p>
            <a:pPr>
              <a:spcBef>
                <a:spcPct val="50000"/>
              </a:spcBef>
            </a:pPr>
            <a:r>
              <a:rPr lang="es-ES" sz="2000" b="1" dirty="0" err="1"/>
              <a:t>Agabus</a:t>
            </a:r>
            <a:r>
              <a:rPr lang="es-ES" sz="2000" dirty="0"/>
              <a:t>. </a:t>
            </a:r>
            <a:r>
              <a:rPr lang="es-ES" sz="2000" dirty="0" err="1" smtClean="0"/>
              <a:t>Dia</a:t>
            </a:r>
            <a:r>
              <a:rPr lang="es-ES" sz="2000" dirty="0" smtClean="0"/>
              <a:t> </a:t>
            </a:r>
            <a:r>
              <a:rPr lang="es-ES" sz="2000" dirty="0" err="1" smtClean="0"/>
              <a:t>memprediksikan</a:t>
            </a:r>
            <a:r>
              <a:rPr lang="es-ES" sz="2000" dirty="0" smtClean="0"/>
              <a:t> </a:t>
            </a:r>
            <a:r>
              <a:rPr lang="es-ES" sz="2000" dirty="0" err="1" smtClean="0"/>
              <a:t>kelaparan</a:t>
            </a:r>
            <a:r>
              <a:rPr lang="es-ES" sz="2000" dirty="0" smtClean="0"/>
              <a:t> besar pada </a:t>
            </a:r>
            <a:r>
              <a:rPr lang="es-ES" sz="2000" dirty="0" err="1" smtClean="0"/>
              <a:t>zaman</a:t>
            </a:r>
            <a:r>
              <a:rPr lang="es-ES" sz="2000" dirty="0" smtClean="0"/>
              <a:t> </a:t>
            </a:r>
            <a:r>
              <a:rPr lang="es-ES" sz="2000" dirty="0" err="1" smtClean="0"/>
              <a:t>Klaudius</a:t>
            </a:r>
            <a:r>
              <a:rPr lang="en-US" sz="2000" dirty="0" smtClean="0"/>
              <a:t> </a:t>
            </a:r>
            <a:r>
              <a:rPr lang="es-ES" sz="1200" dirty="0" smtClean="0"/>
              <a:t>(</a:t>
            </a:r>
            <a:r>
              <a:rPr lang="es-ES" sz="1200" dirty="0" err="1" smtClean="0"/>
              <a:t>Kis</a:t>
            </a:r>
            <a:r>
              <a:rPr lang="es-ES" sz="1200" dirty="0" smtClean="0"/>
              <a:t>. </a:t>
            </a:r>
            <a:r>
              <a:rPr lang="es-ES" sz="1200" dirty="0"/>
              <a:t>11: 27-28)</a:t>
            </a:r>
          </a:p>
          <a:p>
            <a:pPr>
              <a:spcBef>
                <a:spcPct val="50000"/>
              </a:spcBef>
            </a:pPr>
            <a:r>
              <a:rPr lang="es-ES" sz="2000" b="1" dirty="0" err="1"/>
              <a:t>Barnabas</a:t>
            </a:r>
            <a:r>
              <a:rPr lang="es-ES" sz="2000" dirty="0"/>
              <a:t>, </a:t>
            </a:r>
            <a:r>
              <a:rPr lang="es-ES" sz="2000" b="1" dirty="0" err="1"/>
              <a:t>Simeon</a:t>
            </a:r>
            <a:r>
              <a:rPr lang="es-ES" sz="2000" b="1" dirty="0"/>
              <a:t> </a:t>
            </a:r>
            <a:r>
              <a:rPr lang="es-ES" sz="2000" dirty="0" smtClean="0"/>
              <a:t>yang </a:t>
            </a:r>
            <a:r>
              <a:rPr lang="es-ES" sz="2000" dirty="0" err="1" smtClean="0"/>
              <a:t>disebut</a:t>
            </a:r>
            <a:r>
              <a:rPr lang="es-ES" sz="2000" dirty="0" smtClean="0"/>
              <a:t> </a:t>
            </a:r>
            <a:r>
              <a:rPr lang="es-ES" sz="2000" dirty="0" err="1" smtClean="0"/>
              <a:t>Niger</a:t>
            </a:r>
            <a:r>
              <a:rPr lang="es-ES" sz="2000" dirty="0"/>
              <a:t>, </a:t>
            </a:r>
            <a:r>
              <a:rPr lang="es-ES" sz="2000" b="1" dirty="0" err="1" smtClean="0"/>
              <a:t>Lukius</a:t>
            </a:r>
            <a:r>
              <a:rPr lang="es-ES" sz="2000" b="1" dirty="0" smtClean="0"/>
              <a:t> </a:t>
            </a:r>
            <a:r>
              <a:rPr lang="es-ES" sz="2000" dirty="0" err="1" smtClean="0"/>
              <a:t>orang</a:t>
            </a:r>
            <a:r>
              <a:rPr lang="es-ES" sz="2000" dirty="0" smtClean="0"/>
              <a:t> </a:t>
            </a:r>
            <a:r>
              <a:rPr lang="es-ES" sz="2000" dirty="0" err="1" smtClean="0"/>
              <a:t>Kirene</a:t>
            </a:r>
            <a:r>
              <a:rPr lang="es-ES" sz="2000" dirty="0" smtClean="0"/>
              <a:t>, </a:t>
            </a:r>
            <a:r>
              <a:rPr lang="es-ES" sz="2000" b="1" dirty="0" err="1" smtClean="0"/>
              <a:t>Menahem</a:t>
            </a:r>
            <a:r>
              <a:rPr lang="es-ES" sz="2000" dirty="0" smtClean="0"/>
              <a:t> yang </a:t>
            </a:r>
            <a:r>
              <a:rPr lang="es-ES" sz="2000" dirty="0" err="1" smtClean="0"/>
              <a:t>diasuh</a:t>
            </a:r>
            <a:r>
              <a:rPr lang="es-ES" sz="2000" dirty="0" smtClean="0"/>
              <a:t> </a:t>
            </a:r>
            <a:r>
              <a:rPr lang="es-ES" sz="2000" dirty="0" err="1" smtClean="0"/>
              <a:t>bersama</a:t>
            </a:r>
            <a:r>
              <a:rPr lang="es-ES" sz="2000" dirty="0" smtClean="0"/>
              <a:t> </a:t>
            </a:r>
            <a:r>
              <a:rPr lang="es-ES" sz="2000" dirty="0" err="1" smtClean="0"/>
              <a:t>dengan</a:t>
            </a:r>
            <a:r>
              <a:rPr lang="es-ES" sz="2000" dirty="0" smtClean="0"/>
              <a:t> raja </a:t>
            </a:r>
            <a:r>
              <a:rPr lang="es-ES" sz="2000" dirty="0" err="1" smtClean="0"/>
              <a:t>wilayah</a:t>
            </a:r>
            <a:r>
              <a:rPr lang="es-ES" sz="2000" dirty="0" smtClean="0"/>
              <a:t> Herodes, dan </a:t>
            </a:r>
            <a:r>
              <a:rPr lang="es-ES" sz="2000" b="1" dirty="0" err="1" smtClean="0"/>
              <a:t>Saulus</a:t>
            </a:r>
            <a:r>
              <a:rPr lang="es-ES" sz="2000" dirty="0" smtClean="0"/>
              <a:t>. Para </a:t>
            </a:r>
            <a:r>
              <a:rPr lang="es-ES" sz="2000" dirty="0" err="1" smtClean="0"/>
              <a:t>nabi</a:t>
            </a:r>
            <a:r>
              <a:rPr lang="es-ES" sz="2000" dirty="0" smtClean="0"/>
              <a:t> dan </a:t>
            </a:r>
            <a:r>
              <a:rPr lang="es-ES" sz="2000" dirty="0" err="1" smtClean="0"/>
              <a:t>pengajar</a:t>
            </a:r>
            <a:r>
              <a:rPr lang="es-ES" sz="2000" dirty="0" smtClean="0"/>
              <a:t> di </a:t>
            </a:r>
            <a:r>
              <a:rPr lang="es-ES" sz="2000" dirty="0" err="1" smtClean="0"/>
              <a:t>Antiokhia</a:t>
            </a:r>
            <a:r>
              <a:rPr lang="en-US" sz="2000" dirty="0" smtClean="0"/>
              <a:t> </a:t>
            </a:r>
            <a:r>
              <a:rPr lang="es-ES" sz="1200" dirty="0" smtClean="0"/>
              <a:t>(</a:t>
            </a:r>
            <a:r>
              <a:rPr lang="es-ES" sz="1200" dirty="0" err="1" smtClean="0"/>
              <a:t>Kisah</a:t>
            </a:r>
            <a:r>
              <a:rPr lang="es-ES" sz="1200" dirty="0" smtClean="0"/>
              <a:t> </a:t>
            </a:r>
            <a:r>
              <a:rPr lang="es-ES" sz="1200" dirty="0"/>
              <a:t>13: 1)</a:t>
            </a:r>
          </a:p>
          <a:p>
            <a:pPr>
              <a:spcBef>
                <a:spcPct val="50000"/>
              </a:spcBef>
            </a:pPr>
            <a:r>
              <a:rPr lang="es-ES" sz="2000" b="1" dirty="0" err="1" smtClean="0"/>
              <a:t>Keempat</a:t>
            </a:r>
            <a:r>
              <a:rPr lang="es-ES" sz="2000" b="1" dirty="0" smtClean="0"/>
              <a:t> </a:t>
            </a:r>
            <a:r>
              <a:rPr lang="es-ES" sz="2000" b="1" dirty="0" err="1" smtClean="0"/>
              <a:t>anak</a:t>
            </a:r>
            <a:r>
              <a:rPr lang="es-ES" sz="2000" b="1" dirty="0" smtClean="0"/>
              <a:t> </a:t>
            </a:r>
            <a:r>
              <a:rPr lang="es-ES" sz="2000" b="1" dirty="0" err="1" smtClean="0"/>
              <a:t>dara</a:t>
            </a:r>
            <a:r>
              <a:rPr lang="es-ES" sz="2000" b="1" dirty="0" smtClean="0"/>
              <a:t> </a:t>
            </a:r>
            <a:r>
              <a:rPr lang="es-ES" sz="2000" b="1" dirty="0" err="1" smtClean="0"/>
              <a:t>Filipus</a:t>
            </a:r>
            <a:r>
              <a:rPr lang="es-ES" sz="2000" b="1" dirty="0" smtClean="0"/>
              <a:t> </a:t>
            </a:r>
            <a:r>
              <a:rPr lang="es-ES" sz="1200" dirty="0" smtClean="0"/>
              <a:t>(</a:t>
            </a:r>
            <a:r>
              <a:rPr lang="es-ES" sz="1200" dirty="0" err="1" smtClean="0"/>
              <a:t>Kisah</a:t>
            </a:r>
            <a:r>
              <a:rPr lang="es-ES" sz="1200" dirty="0" smtClean="0"/>
              <a:t> </a:t>
            </a:r>
            <a:r>
              <a:rPr lang="es-ES" sz="1200" dirty="0"/>
              <a:t>21: 8-9)</a:t>
            </a:r>
          </a:p>
          <a:p>
            <a:pPr>
              <a:spcBef>
                <a:spcPct val="50000"/>
              </a:spcBef>
            </a:pPr>
            <a:r>
              <a:rPr lang="es-ES" sz="2000" b="1" dirty="0" err="1" smtClean="0"/>
              <a:t>Yohanes</a:t>
            </a:r>
            <a:r>
              <a:rPr lang="es-ES" sz="2000" dirty="0" smtClean="0"/>
              <a:t>. </a:t>
            </a:r>
            <a:r>
              <a:rPr lang="es-ES" sz="2000" dirty="0" err="1" smtClean="0"/>
              <a:t>Rasul</a:t>
            </a:r>
            <a:r>
              <a:rPr lang="es-ES" sz="2000" dirty="0" smtClean="0"/>
              <a:t> dan </a:t>
            </a:r>
            <a:r>
              <a:rPr lang="es-ES" sz="2000" dirty="0" err="1" smtClean="0"/>
              <a:t>nabi</a:t>
            </a:r>
            <a:r>
              <a:rPr lang="es-ES" sz="2000" dirty="0" smtClean="0"/>
              <a:t>, </a:t>
            </a:r>
            <a:r>
              <a:rPr lang="es-ES" sz="2000" dirty="0" err="1" smtClean="0"/>
              <a:t>dia</a:t>
            </a:r>
            <a:r>
              <a:rPr lang="es-ES" sz="2000" dirty="0" smtClean="0"/>
              <a:t> </a:t>
            </a:r>
            <a:r>
              <a:rPr lang="es-ES" sz="2000" dirty="0" err="1" smtClean="0"/>
              <a:t>adalah</a:t>
            </a:r>
            <a:r>
              <a:rPr lang="es-ES" sz="2000" dirty="0" smtClean="0"/>
              <a:t> </a:t>
            </a:r>
            <a:r>
              <a:rPr lang="es-ES" sz="2000" dirty="0" err="1" smtClean="0"/>
              <a:t>nabi</a:t>
            </a:r>
            <a:r>
              <a:rPr lang="es-ES" sz="2000" dirty="0" smtClean="0"/>
              <a:t> </a:t>
            </a:r>
            <a:r>
              <a:rPr lang="es-ES" sz="2000" dirty="0" err="1" smtClean="0"/>
              <a:t>penulis</a:t>
            </a:r>
            <a:r>
              <a:rPr lang="es-ES" sz="2000" dirty="0" smtClean="0"/>
              <a:t> </a:t>
            </a:r>
            <a:r>
              <a:rPr lang="es-ES" sz="2000" dirty="0" err="1" smtClean="0"/>
              <a:t>Alkitab</a:t>
            </a:r>
            <a:r>
              <a:rPr lang="es-ES" sz="2000" dirty="0" smtClean="0"/>
              <a:t> </a:t>
            </a:r>
            <a:r>
              <a:rPr lang="es-ES" sz="2000" dirty="0" err="1" smtClean="0"/>
              <a:t>terakhir</a:t>
            </a:r>
            <a:r>
              <a:rPr lang="en-US" sz="2000" dirty="0" smtClean="0"/>
              <a:t> </a:t>
            </a:r>
            <a:r>
              <a:rPr lang="es-ES" sz="1200" dirty="0" smtClean="0"/>
              <a:t>(</a:t>
            </a:r>
            <a:r>
              <a:rPr lang="es-ES" sz="1200" dirty="0" err="1" smtClean="0"/>
              <a:t>Wahyu</a:t>
            </a:r>
            <a:r>
              <a:rPr lang="es-ES" sz="1200" dirty="0" smtClean="0"/>
              <a:t> 1</a:t>
            </a:r>
            <a:r>
              <a:rPr lang="es-ES" sz="1200" dirty="0"/>
              <a:t>: 1)</a:t>
            </a:r>
          </a:p>
        </p:txBody>
      </p:sp>
      <p:pic>
        <p:nvPicPr>
          <p:cNvPr id="12292" name="Picture 4" descr="Zacarias (15)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FF3F2"/>
              </a:clrFrom>
              <a:clrTo>
                <a:srgbClr val="EFF3F2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4941888"/>
            <a:ext cx="1609725" cy="1916112"/>
          </a:xfrm>
          <a:prstGeom prst="rect">
            <a:avLst/>
          </a:prstGeom>
          <a:noFill/>
        </p:spPr>
      </p:pic>
      <p:pic>
        <p:nvPicPr>
          <p:cNvPr id="12293" name="Picture 5" descr="JuanBautista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19250" y="4941888"/>
            <a:ext cx="1524000" cy="1800225"/>
          </a:xfrm>
          <a:prstGeom prst="rect">
            <a:avLst/>
          </a:prstGeom>
          <a:noFill/>
        </p:spPr>
      </p:pic>
      <p:pic>
        <p:nvPicPr>
          <p:cNvPr id="12294" name="Picture 6" descr="simeón y an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575" y="4941888"/>
            <a:ext cx="1671638" cy="1800225"/>
          </a:xfrm>
          <a:prstGeom prst="rect">
            <a:avLst/>
          </a:prstGeom>
          <a:noFill/>
        </p:spPr>
      </p:pic>
      <p:pic>
        <p:nvPicPr>
          <p:cNvPr id="12295" name="Picture 7" descr="Pablo14 (3)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32363" y="4941888"/>
            <a:ext cx="1455737" cy="1800225"/>
          </a:xfrm>
          <a:prstGeom prst="rect">
            <a:avLst/>
          </a:prstGeom>
          <a:noFill/>
        </p:spPr>
      </p:pic>
      <p:pic>
        <p:nvPicPr>
          <p:cNvPr id="12296" name="Picture 8" descr="IslaDePatmos (11)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43663" y="4951413"/>
            <a:ext cx="2520950" cy="178276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 animBg="1"/>
      <p:bldP spid="1229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2"/>
          <p:cNvSpPr>
            <a:spLocks noChangeArrowheads="1" noChangeShapeType="1" noTextEdit="1"/>
          </p:cNvSpPr>
          <p:nvPr/>
        </p:nvSpPr>
        <p:spPr bwMode="auto">
          <a:xfrm>
            <a:off x="2058988" y="1600200"/>
            <a:ext cx="5027612" cy="2395538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2542"/>
              </a:avLst>
            </a:prstTxWarp>
          </a:bodyPr>
          <a:lstStyle/>
          <a:p>
            <a:pPr algn="ctr"/>
            <a:r>
              <a:rPr lang="en-US" sz="3200" kern="10" dirty="0" smtClean="0">
                <a:ln w="222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ILHAM</a:t>
            </a:r>
          </a:p>
          <a:p>
            <a:pPr algn="ctr"/>
            <a:r>
              <a:rPr lang="en-US" sz="3200" kern="10" dirty="0" smtClean="0">
                <a:ln w="222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PARA NABI</a:t>
            </a:r>
            <a:endParaRPr lang="en-US" sz="3200" kern="10" dirty="0">
              <a:ln w="22225">
                <a:solidFill>
                  <a:srgbClr val="0000FF"/>
                </a:solidFill>
                <a:round/>
                <a:headEnd/>
                <a:tailEnd/>
              </a:ln>
              <a:solidFill>
                <a:srgbClr val="00FFFF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Arial Blac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WordArt 4"/>
          <p:cNvSpPr>
            <a:spLocks noChangeArrowheads="1" noChangeShapeType="1" noTextEdit="1"/>
          </p:cNvSpPr>
          <p:nvPr/>
        </p:nvSpPr>
        <p:spPr bwMode="auto">
          <a:xfrm>
            <a:off x="323850" y="261938"/>
            <a:ext cx="8496300" cy="5032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 dirty="0" smtClean="0">
                <a:ln w="9525">
                  <a:solidFill>
                    <a:srgbClr val="FCFBC8"/>
                  </a:solidFill>
                  <a:round/>
                  <a:headEnd/>
                  <a:tailEnd/>
                </a:ln>
                <a:solidFill>
                  <a:srgbClr val="A50021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BAGAIMANA ALLAH BERBICARA KEPADA UMAT MANUSIA?</a:t>
            </a:r>
            <a:endParaRPr lang="en-US" sz="3600" i="1" kern="10" dirty="0">
              <a:ln w="9525">
                <a:solidFill>
                  <a:srgbClr val="FCFBC8"/>
                </a:solidFill>
                <a:round/>
                <a:headEnd/>
                <a:tailEnd/>
              </a:ln>
              <a:solidFill>
                <a:srgbClr val="A50021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3078" name="WordArt 6"/>
          <p:cNvSpPr>
            <a:spLocks noChangeArrowheads="1" noChangeShapeType="1" noTextEdit="1"/>
          </p:cNvSpPr>
          <p:nvPr/>
        </p:nvSpPr>
        <p:spPr bwMode="auto">
          <a:xfrm>
            <a:off x="179388" y="3933825"/>
            <a:ext cx="8785225" cy="5032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99"/>
                </a:solidFill>
                <a:effectLst>
                  <a:outerShdw dist="35921" dir="2700000" algn="ctr" rotWithShape="0">
                    <a:srgbClr val="A50021">
                      <a:alpha val="80000"/>
                    </a:srgbClr>
                  </a:outerShdw>
                </a:effectLst>
                <a:latin typeface="Arial Black"/>
              </a:rPr>
              <a:t>“…DALAM BERBAGAI CARA…”</a:t>
            </a:r>
            <a:endParaRPr lang="en-US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99"/>
              </a:solidFill>
              <a:effectLst>
                <a:outerShdw dist="35921" dir="2700000" algn="ctr" rotWithShape="0">
                  <a:srgbClr val="A50021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0" y="4662488"/>
            <a:ext cx="6227763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ts val="0"/>
              </a:spcBef>
            </a:pPr>
            <a:r>
              <a:rPr lang="es-ES" b="1" dirty="0" smtClean="0">
                <a:latin typeface="Comic Sans MS" pitchFamily="66" charset="0"/>
              </a:rPr>
              <a:t>“</a:t>
            </a:r>
            <a:r>
              <a:rPr lang="en-US" b="1" dirty="0" err="1" smtClean="0">
                <a:latin typeface="Comic Sans MS" pitchFamily="66" charset="0"/>
              </a:rPr>
              <a:t>Setelah</a:t>
            </a:r>
            <a:r>
              <a:rPr lang="en-US" b="1" dirty="0" smtClean="0">
                <a:latin typeface="Comic Sans MS" pitchFamily="66" charset="0"/>
              </a:rPr>
              <a:t> </a:t>
            </a:r>
            <a:r>
              <a:rPr lang="en-US" b="1" dirty="0" err="1" smtClean="0">
                <a:latin typeface="Comic Sans MS" pitchFamily="66" charset="0"/>
              </a:rPr>
              <a:t>pada</a:t>
            </a:r>
            <a:r>
              <a:rPr lang="en-US" b="1" dirty="0" smtClean="0">
                <a:latin typeface="Comic Sans MS" pitchFamily="66" charset="0"/>
              </a:rPr>
              <a:t> </a:t>
            </a:r>
            <a:r>
              <a:rPr lang="en-US" b="1" dirty="0" err="1" smtClean="0">
                <a:latin typeface="Comic Sans MS" pitchFamily="66" charset="0"/>
              </a:rPr>
              <a:t>zaman</a:t>
            </a:r>
            <a:r>
              <a:rPr lang="en-US" b="1" dirty="0" smtClean="0">
                <a:latin typeface="Comic Sans MS" pitchFamily="66" charset="0"/>
              </a:rPr>
              <a:t> </a:t>
            </a:r>
            <a:r>
              <a:rPr lang="en-US" b="1" dirty="0" err="1" smtClean="0">
                <a:latin typeface="Comic Sans MS" pitchFamily="66" charset="0"/>
              </a:rPr>
              <a:t>dahulu</a:t>
            </a:r>
            <a:r>
              <a:rPr lang="en-US" b="1" dirty="0" smtClean="0">
                <a:latin typeface="Comic Sans MS" pitchFamily="66" charset="0"/>
              </a:rPr>
              <a:t> Allah </a:t>
            </a:r>
            <a:r>
              <a:rPr lang="en-US" b="1" dirty="0" err="1" smtClean="0">
                <a:latin typeface="Comic Sans MS" pitchFamily="66" charset="0"/>
              </a:rPr>
              <a:t>berulang</a:t>
            </a:r>
            <a:r>
              <a:rPr lang="en-US" b="1" dirty="0" smtClean="0">
                <a:latin typeface="Comic Sans MS" pitchFamily="66" charset="0"/>
              </a:rPr>
              <a:t> kali </a:t>
            </a:r>
            <a:r>
              <a:rPr lang="en-US" b="1" dirty="0" err="1" smtClean="0">
                <a:latin typeface="Comic Sans MS" pitchFamily="66" charset="0"/>
              </a:rPr>
              <a:t>dan</a:t>
            </a:r>
            <a:r>
              <a:rPr lang="en-US" b="1" dirty="0" smtClean="0">
                <a:latin typeface="Comic Sans MS" pitchFamily="66" charset="0"/>
              </a:rPr>
              <a:t> </a:t>
            </a:r>
            <a:r>
              <a:rPr lang="en-US" b="1" dirty="0" err="1" smtClean="0">
                <a:latin typeface="Comic Sans MS" pitchFamily="66" charset="0"/>
              </a:rPr>
              <a:t>dalam</a:t>
            </a:r>
            <a:r>
              <a:rPr lang="en-US" b="1" dirty="0" smtClean="0">
                <a:latin typeface="Comic Sans MS" pitchFamily="66" charset="0"/>
              </a:rPr>
              <a:t> </a:t>
            </a:r>
            <a:r>
              <a:rPr lang="en-US" b="1" dirty="0" err="1" smtClean="0">
                <a:latin typeface="Comic Sans MS" pitchFamily="66" charset="0"/>
              </a:rPr>
              <a:t>pelbagai</a:t>
            </a:r>
            <a:r>
              <a:rPr lang="en-US" b="1" dirty="0" smtClean="0">
                <a:latin typeface="Comic Sans MS" pitchFamily="66" charset="0"/>
              </a:rPr>
              <a:t> </a:t>
            </a:r>
            <a:r>
              <a:rPr lang="en-US" b="1" dirty="0" err="1" smtClean="0">
                <a:latin typeface="Comic Sans MS" pitchFamily="66" charset="0"/>
              </a:rPr>
              <a:t>cara</a:t>
            </a:r>
            <a:r>
              <a:rPr lang="en-US" b="1" dirty="0" smtClean="0">
                <a:latin typeface="Comic Sans MS" pitchFamily="66" charset="0"/>
              </a:rPr>
              <a:t> </a:t>
            </a:r>
            <a:r>
              <a:rPr lang="en-US" b="1" dirty="0" err="1" smtClean="0">
                <a:latin typeface="Comic Sans MS" pitchFamily="66" charset="0"/>
              </a:rPr>
              <a:t>berbicara</a:t>
            </a:r>
            <a:r>
              <a:rPr lang="en-US" b="1" dirty="0" smtClean="0">
                <a:latin typeface="Comic Sans MS" pitchFamily="66" charset="0"/>
              </a:rPr>
              <a:t> </a:t>
            </a:r>
            <a:r>
              <a:rPr lang="en-US" b="1" dirty="0" err="1" smtClean="0">
                <a:latin typeface="Comic Sans MS" pitchFamily="66" charset="0"/>
              </a:rPr>
              <a:t>kepada</a:t>
            </a:r>
            <a:r>
              <a:rPr lang="en-US" b="1" dirty="0" smtClean="0">
                <a:latin typeface="Comic Sans MS" pitchFamily="66" charset="0"/>
              </a:rPr>
              <a:t> </a:t>
            </a:r>
            <a:r>
              <a:rPr lang="en-US" b="1" dirty="0" err="1" smtClean="0">
                <a:latin typeface="Comic Sans MS" pitchFamily="66" charset="0"/>
              </a:rPr>
              <a:t>nenek</a:t>
            </a:r>
            <a:r>
              <a:rPr lang="en-US" b="1" dirty="0" smtClean="0">
                <a:latin typeface="Comic Sans MS" pitchFamily="66" charset="0"/>
              </a:rPr>
              <a:t> </a:t>
            </a:r>
            <a:r>
              <a:rPr lang="en-US" b="1" dirty="0" err="1" smtClean="0">
                <a:latin typeface="Comic Sans MS" pitchFamily="66" charset="0"/>
              </a:rPr>
              <a:t>moyang</a:t>
            </a:r>
            <a:r>
              <a:rPr lang="en-US" b="1" dirty="0" smtClean="0">
                <a:latin typeface="Comic Sans MS" pitchFamily="66" charset="0"/>
              </a:rPr>
              <a:t> </a:t>
            </a:r>
            <a:r>
              <a:rPr lang="en-US" b="1" dirty="0" err="1" smtClean="0">
                <a:latin typeface="Comic Sans MS" pitchFamily="66" charset="0"/>
              </a:rPr>
              <a:t>kita</a:t>
            </a:r>
            <a:r>
              <a:rPr lang="en-US" b="1" dirty="0" smtClean="0">
                <a:latin typeface="Comic Sans MS" pitchFamily="66" charset="0"/>
              </a:rPr>
              <a:t> </a:t>
            </a:r>
            <a:r>
              <a:rPr lang="en-US" b="1" dirty="0" err="1" smtClean="0">
                <a:latin typeface="Comic Sans MS" pitchFamily="66" charset="0"/>
              </a:rPr>
              <a:t>dengan</a:t>
            </a:r>
            <a:r>
              <a:rPr lang="en-US" b="1" dirty="0" smtClean="0">
                <a:latin typeface="Comic Sans MS" pitchFamily="66" charset="0"/>
              </a:rPr>
              <a:t> </a:t>
            </a:r>
            <a:r>
              <a:rPr lang="en-US" b="1" dirty="0" err="1" smtClean="0">
                <a:latin typeface="Comic Sans MS" pitchFamily="66" charset="0"/>
              </a:rPr>
              <a:t>perantaraan</a:t>
            </a:r>
            <a:r>
              <a:rPr lang="en-US" b="1" dirty="0" smtClean="0">
                <a:latin typeface="Comic Sans MS" pitchFamily="66" charset="0"/>
              </a:rPr>
              <a:t> </a:t>
            </a:r>
            <a:r>
              <a:rPr lang="en-US" b="1" dirty="0" err="1" smtClean="0">
                <a:latin typeface="Comic Sans MS" pitchFamily="66" charset="0"/>
              </a:rPr>
              <a:t>nabi-nabi</a:t>
            </a:r>
            <a:r>
              <a:rPr lang="en-US" b="1" dirty="0" smtClean="0">
                <a:latin typeface="Comic Sans MS" pitchFamily="66" charset="0"/>
              </a:rPr>
              <a:t>, </a:t>
            </a:r>
            <a:r>
              <a:rPr lang="en-US" b="1" dirty="0" err="1" smtClean="0">
                <a:latin typeface="Comic Sans MS" pitchFamily="66" charset="0"/>
              </a:rPr>
              <a:t>maka</a:t>
            </a:r>
            <a:r>
              <a:rPr lang="en-US" b="1" dirty="0" smtClean="0">
                <a:latin typeface="Comic Sans MS" pitchFamily="66" charset="0"/>
              </a:rPr>
              <a:t> </a:t>
            </a:r>
            <a:r>
              <a:rPr lang="en-US" b="1" dirty="0" err="1" smtClean="0">
                <a:latin typeface="Comic Sans MS" pitchFamily="66" charset="0"/>
              </a:rPr>
              <a:t>pada</a:t>
            </a:r>
            <a:r>
              <a:rPr lang="en-US" b="1" dirty="0" smtClean="0">
                <a:latin typeface="Comic Sans MS" pitchFamily="66" charset="0"/>
              </a:rPr>
              <a:t> </a:t>
            </a:r>
            <a:r>
              <a:rPr lang="en-US" b="1" dirty="0" err="1" smtClean="0">
                <a:latin typeface="Comic Sans MS" pitchFamily="66" charset="0"/>
              </a:rPr>
              <a:t>zaman</a:t>
            </a:r>
            <a:r>
              <a:rPr lang="en-US" b="1" dirty="0" smtClean="0">
                <a:latin typeface="Comic Sans MS" pitchFamily="66" charset="0"/>
              </a:rPr>
              <a:t> </a:t>
            </a:r>
            <a:r>
              <a:rPr lang="en-US" b="1" dirty="0" err="1" smtClean="0">
                <a:latin typeface="Comic Sans MS" pitchFamily="66" charset="0"/>
              </a:rPr>
              <a:t>akhir</a:t>
            </a:r>
            <a:r>
              <a:rPr lang="en-US" b="1" dirty="0" smtClean="0">
                <a:latin typeface="Comic Sans MS" pitchFamily="66" charset="0"/>
              </a:rPr>
              <a:t> </a:t>
            </a:r>
            <a:r>
              <a:rPr lang="en-US" b="1" dirty="0" err="1" smtClean="0">
                <a:latin typeface="Comic Sans MS" pitchFamily="66" charset="0"/>
              </a:rPr>
              <a:t>ini</a:t>
            </a:r>
            <a:r>
              <a:rPr lang="en-US" b="1" dirty="0" smtClean="0">
                <a:latin typeface="Comic Sans MS" pitchFamily="66" charset="0"/>
              </a:rPr>
              <a:t> </a:t>
            </a:r>
            <a:r>
              <a:rPr lang="en-US" b="1" dirty="0" err="1" smtClean="0">
                <a:latin typeface="Comic Sans MS" pitchFamily="66" charset="0"/>
              </a:rPr>
              <a:t>Ia</a:t>
            </a:r>
            <a:r>
              <a:rPr lang="en-US" b="1" dirty="0" smtClean="0">
                <a:latin typeface="Comic Sans MS" pitchFamily="66" charset="0"/>
              </a:rPr>
              <a:t> </a:t>
            </a:r>
            <a:r>
              <a:rPr lang="en-US" b="1" dirty="0" err="1" smtClean="0">
                <a:latin typeface="Comic Sans MS" pitchFamily="66" charset="0"/>
              </a:rPr>
              <a:t>telah</a:t>
            </a:r>
            <a:r>
              <a:rPr lang="en-US" b="1" dirty="0" smtClean="0">
                <a:latin typeface="Comic Sans MS" pitchFamily="66" charset="0"/>
              </a:rPr>
              <a:t> </a:t>
            </a:r>
            <a:r>
              <a:rPr lang="en-US" b="1" dirty="0" err="1" smtClean="0">
                <a:latin typeface="Comic Sans MS" pitchFamily="66" charset="0"/>
              </a:rPr>
              <a:t>berbicara</a:t>
            </a:r>
            <a:r>
              <a:rPr lang="en-US" b="1" dirty="0" smtClean="0">
                <a:latin typeface="Comic Sans MS" pitchFamily="66" charset="0"/>
              </a:rPr>
              <a:t> </a:t>
            </a:r>
            <a:r>
              <a:rPr lang="en-US" b="1" dirty="0" err="1" smtClean="0">
                <a:latin typeface="Comic Sans MS" pitchFamily="66" charset="0"/>
              </a:rPr>
              <a:t>kepada</a:t>
            </a:r>
            <a:r>
              <a:rPr lang="en-US" b="1" dirty="0" smtClean="0">
                <a:latin typeface="Comic Sans MS" pitchFamily="66" charset="0"/>
              </a:rPr>
              <a:t> </a:t>
            </a:r>
            <a:r>
              <a:rPr lang="en-US" b="1" dirty="0" err="1" smtClean="0">
                <a:latin typeface="Comic Sans MS" pitchFamily="66" charset="0"/>
              </a:rPr>
              <a:t>kita</a:t>
            </a:r>
            <a:r>
              <a:rPr lang="en-US" b="1" dirty="0" smtClean="0">
                <a:latin typeface="Comic Sans MS" pitchFamily="66" charset="0"/>
              </a:rPr>
              <a:t> </a:t>
            </a:r>
            <a:r>
              <a:rPr lang="en-US" b="1" dirty="0" err="1" smtClean="0">
                <a:latin typeface="Comic Sans MS" pitchFamily="66" charset="0"/>
              </a:rPr>
              <a:t>dengan</a:t>
            </a:r>
            <a:r>
              <a:rPr lang="en-US" b="1" dirty="0" smtClean="0">
                <a:latin typeface="Comic Sans MS" pitchFamily="66" charset="0"/>
              </a:rPr>
              <a:t> </a:t>
            </a:r>
            <a:r>
              <a:rPr lang="en-US" b="1" dirty="0" err="1" smtClean="0">
                <a:latin typeface="Comic Sans MS" pitchFamily="66" charset="0"/>
              </a:rPr>
              <a:t>perantaraan</a:t>
            </a:r>
            <a:r>
              <a:rPr lang="en-US" b="1" dirty="0" smtClean="0">
                <a:latin typeface="Comic Sans MS" pitchFamily="66" charset="0"/>
              </a:rPr>
              <a:t> </a:t>
            </a:r>
            <a:r>
              <a:rPr lang="en-US" b="1" dirty="0" err="1" smtClean="0">
                <a:latin typeface="Comic Sans MS" pitchFamily="66" charset="0"/>
              </a:rPr>
              <a:t>Anak-Nya</a:t>
            </a:r>
            <a:r>
              <a:rPr lang="en-US" b="1" dirty="0" smtClean="0">
                <a:latin typeface="Comic Sans MS" pitchFamily="66" charset="0"/>
              </a:rPr>
              <a:t>, yang </a:t>
            </a:r>
            <a:r>
              <a:rPr lang="en-US" b="1" dirty="0" err="1" smtClean="0">
                <a:latin typeface="Comic Sans MS" pitchFamily="66" charset="0"/>
              </a:rPr>
              <a:t>telah</a:t>
            </a:r>
            <a:r>
              <a:rPr lang="en-US" b="1" dirty="0" smtClean="0">
                <a:latin typeface="Comic Sans MS" pitchFamily="66" charset="0"/>
              </a:rPr>
              <a:t> </a:t>
            </a:r>
            <a:r>
              <a:rPr lang="en-US" b="1" dirty="0" err="1" smtClean="0">
                <a:latin typeface="Comic Sans MS" pitchFamily="66" charset="0"/>
              </a:rPr>
              <a:t>Ia</a:t>
            </a:r>
            <a:r>
              <a:rPr lang="en-US" b="1" dirty="0" smtClean="0">
                <a:latin typeface="Comic Sans MS" pitchFamily="66" charset="0"/>
              </a:rPr>
              <a:t> </a:t>
            </a:r>
            <a:r>
              <a:rPr lang="en-US" b="1" dirty="0" err="1" smtClean="0">
                <a:latin typeface="Comic Sans MS" pitchFamily="66" charset="0"/>
              </a:rPr>
              <a:t>tetapkan</a:t>
            </a:r>
            <a:r>
              <a:rPr lang="en-US" b="1" dirty="0" smtClean="0">
                <a:latin typeface="Comic Sans MS" pitchFamily="66" charset="0"/>
              </a:rPr>
              <a:t> </a:t>
            </a:r>
            <a:r>
              <a:rPr lang="en-US" b="1" dirty="0" err="1" smtClean="0">
                <a:latin typeface="Comic Sans MS" pitchFamily="66" charset="0"/>
              </a:rPr>
              <a:t>sebagai</a:t>
            </a:r>
            <a:r>
              <a:rPr lang="en-US" b="1" dirty="0" smtClean="0">
                <a:latin typeface="Comic Sans MS" pitchFamily="66" charset="0"/>
              </a:rPr>
              <a:t> yang </a:t>
            </a:r>
            <a:r>
              <a:rPr lang="en-US" b="1" dirty="0" err="1" smtClean="0">
                <a:latin typeface="Comic Sans MS" pitchFamily="66" charset="0"/>
              </a:rPr>
              <a:t>berhak</a:t>
            </a:r>
            <a:r>
              <a:rPr lang="en-US" b="1" dirty="0" smtClean="0">
                <a:latin typeface="Comic Sans MS" pitchFamily="66" charset="0"/>
              </a:rPr>
              <a:t> </a:t>
            </a:r>
            <a:r>
              <a:rPr lang="en-US" b="1" dirty="0" err="1" smtClean="0">
                <a:latin typeface="Comic Sans MS" pitchFamily="66" charset="0"/>
              </a:rPr>
              <a:t>menerima</a:t>
            </a:r>
            <a:r>
              <a:rPr lang="en-US" b="1" dirty="0" smtClean="0">
                <a:latin typeface="Comic Sans MS" pitchFamily="66" charset="0"/>
              </a:rPr>
              <a:t> </a:t>
            </a:r>
            <a:r>
              <a:rPr lang="en-US" b="1" dirty="0" err="1" smtClean="0">
                <a:latin typeface="Comic Sans MS" pitchFamily="66" charset="0"/>
              </a:rPr>
              <a:t>segala</a:t>
            </a:r>
            <a:r>
              <a:rPr lang="en-US" b="1" dirty="0" smtClean="0">
                <a:latin typeface="Comic Sans MS" pitchFamily="66" charset="0"/>
              </a:rPr>
              <a:t> yang </a:t>
            </a:r>
            <a:r>
              <a:rPr lang="en-US" b="1" dirty="0" err="1" smtClean="0">
                <a:latin typeface="Comic Sans MS" pitchFamily="66" charset="0"/>
              </a:rPr>
              <a:t>ada</a:t>
            </a:r>
            <a:r>
              <a:rPr lang="en-US" b="1" dirty="0" smtClean="0">
                <a:latin typeface="Comic Sans MS" pitchFamily="66" charset="0"/>
              </a:rPr>
              <a:t>. </a:t>
            </a:r>
            <a:r>
              <a:rPr lang="en-US" b="1" dirty="0" err="1" smtClean="0">
                <a:latin typeface="Comic Sans MS" pitchFamily="66" charset="0"/>
              </a:rPr>
              <a:t>Oleh</a:t>
            </a:r>
            <a:r>
              <a:rPr lang="en-US" b="1" dirty="0" smtClean="0">
                <a:latin typeface="Comic Sans MS" pitchFamily="66" charset="0"/>
              </a:rPr>
              <a:t> </a:t>
            </a:r>
            <a:r>
              <a:rPr lang="en-US" b="1" dirty="0" err="1" smtClean="0">
                <a:latin typeface="Comic Sans MS" pitchFamily="66" charset="0"/>
              </a:rPr>
              <a:t>Dia</a:t>
            </a:r>
            <a:r>
              <a:rPr lang="en-US" b="1" dirty="0" smtClean="0">
                <a:latin typeface="Comic Sans MS" pitchFamily="66" charset="0"/>
              </a:rPr>
              <a:t> Allah </a:t>
            </a:r>
            <a:r>
              <a:rPr lang="en-US" b="1" dirty="0" err="1" smtClean="0">
                <a:latin typeface="Comic Sans MS" pitchFamily="66" charset="0"/>
              </a:rPr>
              <a:t>telah</a:t>
            </a:r>
            <a:r>
              <a:rPr lang="en-US" b="1" dirty="0" smtClean="0">
                <a:latin typeface="Comic Sans MS" pitchFamily="66" charset="0"/>
              </a:rPr>
              <a:t> </a:t>
            </a:r>
            <a:r>
              <a:rPr lang="en-US" b="1" dirty="0" err="1" smtClean="0">
                <a:latin typeface="Comic Sans MS" pitchFamily="66" charset="0"/>
              </a:rPr>
              <a:t>menjadikan</a:t>
            </a:r>
            <a:r>
              <a:rPr lang="en-US" b="1" dirty="0" smtClean="0">
                <a:latin typeface="Comic Sans MS" pitchFamily="66" charset="0"/>
              </a:rPr>
              <a:t> </a:t>
            </a:r>
            <a:r>
              <a:rPr lang="en-US" b="1" dirty="0" err="1" smtClean="0">
                <a:latin typeface="Comic Sans MS" pitchFamily="66" charset="0"/>
              </a:rPr>
              <a:t>alam</a:t>
            </a:r>
            <a:r>
              <a:rPr lang="en-US" b="1" dirty="0" smtClean="0">
                <a:latin typeface="Comic Sans MS" pitchFamily="66" charset="0"/>
              </a:rPr>
              <a:t> </a:t>
            </a:r>
            <a:r>
              <a:rPr lang="en-US" b="1" dirty="0" err="1" smtClean="0">
                <a:latin typeface="Comic Sans MS" pitchFamily="66" charset="0"/>
              </a:rPr>
              <a:t>semesta</a:t>
            </a:r>
            <a:r>
              <a:rPr lang="en-US" b="1" dirty="0" smtClean="0">
                <a:latin typeface="Comic Sans MS" pitchFamily="66" charset="0"/>
              </a:rPr>
              <a:t>.</a:t>
            </a:r>
            <a:r>
              <a:rPr lang="es-ES" b="1" dirty="0" smtClean="0">
                <a:latin typeface="Comic Sans MS" pitchFamily="66" charset="0"/>
              </a:rPr>
              <a:t>” </a:t>
            </a:r>
            <a:r>
              <a:rPr lang="es-ES" sz="1200" b="1" dirty="0" err="1" smtClean="0">
                <a:latin typeface="Comic Sans MS" pitchFamily="66" charset="0"/>
              </a:rPr>
              <a:t>Ibrani</a:t>
            </a:r>
            <a:r>
              <a:rPr lang="es-ES" sz="1200" b="1" dirty="0" smtClean="0">
                <a:latin typeface="Comic Sans MS" pitchFamily="66" charset="0"/>
              </a:rPr>
              <a:t> </a:t>
            </a:r>
            <a:r>
              <a:rPr lang="es-ES" sz="1200" b="1" dirty="0">
                <a:latin typeface="Comic Sans MS" pitchFamily="66" charset="0"/>
              </a:rPr>
              <a:t>1: 1-2</a:t>
            </a:r>
          </a:p>
        </p:txBody>
      </p:sp>
      <p:pic>
        <p:nvPicPr>
          <p:cNvPr id="3083" name="Picture 11" descr="Acab (13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19475" y="981075"/>
            <a:ext cx="2533650" cy="2657475"/>
          </a:xfrm>
          <a:prstGeom prst="rect">
            <a:avLst/>
          </a:prstGeom>
          <a:noFill/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24600" y="4652963"/>
            <a:ext cx="2424113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6" name="Picture 14" descr="nuevo-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7950" y="1125538"/>
            <a:ext cx="3168650" cy="2374900"/>
          </a:xfrm>
          <a:prstGeom prst="rect">
            <a:avLst/>
          </a:prstGeom>
          <a:noFill/>
        </p:spPr>
      </p:pic>
      <p:pic>
        <p:nvPicPr>
          <p:cNvPr id="3087" name="Picture 15" descr="nuevo-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27763" y="404813"/>
            <a:ext cx="2432050" cy="3240087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6" grpId="0" animBg="1"/>
      <p:bldP spid="3078" grpId="0" animBg="1"/>
      <p:bldP spid="307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 descr="prophec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908050"/>
            <a:ext cx="7200900" cy="4622800"/>
          </a:xfrm>
          <a:prstGeom prst="rect">
            <a:avLst/>
          </a:prstGeom>
          <a:noFill/>
        </p:spPr>
      </p:pic>
      <p:sp>
        <p:nvSpPr>
          <p:cNvPr id="3076" name="WordArt 4"/>
          <p:cNvSpPr>
            <a:spLocks noChangeArrowheads="1" noChangeShapeType="1" noTextEdit="1"/>
          </p:cNvSpPr>
          <p:nvPr/>
        </p:nvSpPr>
        <p:spPr bwMode="auto">
          <a:xfrm>
            <a:off x="827088" y="188913"/>
            <a:ext cx="7345362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Allah </a:t>
            </a:r>
            <a:r>
              <a:rPr lang="en-US" sz="3600" i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memiliki</a:t>
            </a:r>
            <a:r>
              <a:rPr lang="en-US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 </a:t>
            </a:r>
            <a:r>
              <a:rPr lang="en-US" sz="3600" i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pekabaran</a:t>
            </a:r>
            <a:endParaRPr lang="en-US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3077" name="WordArt 5"/>
          <p:cNvSpPr>
            <a:spLocks noChangeArrowheads="1" noChangeShapeType="1" noTextEdit="1"/>
          </p:cNvSpPr>
          <p:nvPr/>
        </p:nvSpPr>
        <p:spPr bwMode="auto">
          <a:xfrm>
            <a:off x="1187450" y="5300663"/>
            <a:ext cx="63373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Bagaimana</a:t>
            </a:r>
            <a:r>
              <a:rPr lang="en-US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 </a:t>
            </a:r>
            <a:r>
              <a:rPr lang="en-US" sz="3600" i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Dia</a:t>
            </a:r>
            <a:r>
              <a:rPr lang="en-US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 </a:t>
            </a:r>
            <a:r>
              <a:rPr lang="en-US" sz="3600" i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menyampaikannya</a:t>
            </a:r>
            <a:endParaRPr lang="en-US" sz="3600" i="1" kern="10" dirty="0" smtClean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  <a:p>
            <a:pPr algn="ctr"/>
            <a:r>
              <a:rPr lang="en-US" sz="3600" i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kepada</a:t>
            </a:r>
            <a:r>
              <a:rPr lang="en-US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 </a:t>
            </a:r>
            <a:r>
              <a:rPr lang="en-US" sz="3600" i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manusia</a:t>
            </a:r>
            <a:r>
              <a:rPr lang="en-US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?</a:t>
            </a:r>
            <a:endParaRPr lang="en-US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3080" name="WordArt 8"/>
          <p:cNvSpPr>
            <a:spLocks noChangeArrowheads="1" noChangeShapeType="1" noTextEdit="1"/>
          </p:cNvSpPr>
          <p:nvPr/>
        </p:nvSpPr>
        <p:spPr bwMode="auto">
          <a:xfrm>
            <a:off x="1476375" y="4868863"/>
            <a:ext cx="2376488" cy="1444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31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PERIODE ALKITAB</a:t>
            </a:r>
            <a:endParaRPr lang="en-US" sz="3600" kern="10" dirty="0">
              <a:ln w="317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Arial Black"/>
            </a:endParaRPr>
          </a:p>
        </p:txBody>
      </p:sp>
      <p:sp>
        <p:nvSpPr>
          <p:cNvPr id="3081" name="WordArt 9"/>
          <p:cNvSpPr>
            <a:spLocks noChangeArrowheads="1" noChangeShapeType="1" noTextEdit="1"/>
          </p:cNvSpPr>
          <p:nvPr/>
        </p:nvSpPr>
        <p:spPr bwMode="auto">
          <a:xfrm>
            <a:off x="6084888" y="4868863"/>
            <a:ext cx="1582737" cy="1444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31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AKHIR ZAMAN</a:t>
            </a:r>
            <a:endParaRPr lang="en-US" sz="3600" kern="10" dirty="0">
              <a:ln w="317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Arial Black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6" grpId="0" animBg="1"/>
      <p:bldP spid="3077" grpId="0" animBg="1"/>
      <p:bldP spid="3080" grpId="0" animBg="1"/>
      <p:bldP spid="308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WordArt 2"/>
          <p:cNvSpPr>
            <a:spLocks noChangeArrowheads="1" noChangeShapeType="1" noTextEdit="1"/>
          </p:cNvSpPr>
          <p:nvPr/>
        </p:nvSpPr>
        <p:spPr bwMode="auto">
          <a:xfrm>
            <a:off x="900113" y="333375"/>
            <a:ext cx="2951162" cy="5032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MELALUI</a:t>
            </a:r>
            <a:endParaRPr lang="en-US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25603" name="WordArt 3"/>
          <p:cNvSpPr>
            <a:spLocks noChangeArrowheads="1" noChangeShapeType="1" noTextEdit="1"/>
          </p:cNvSpPr>
          <p:nvPr/>
        </p:nvSpPr>
        <p:spPr bwMode="auto">
          <a:xfrm>
            <a:off x="323850" y="1196975"/>
            <a:ext cx="4103688" cy="12239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WAHYU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Arial Black"/>
            </a:endParaRP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6227763" y="260350"/>
            <a:ext cx="2736850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200" b="1" dirty="0" smtClean="0">
                <a:solidFill>
                  <a:srgbClr val="FFFF99"/>
                </a:solidFill>
              </a:rPr>
              <a:t>Allah </a:t>
            </a:r>
            <a:r>
              <a:rPr lang="en-US" sz="2200" b="1" dirty="0" err="1" smtClean="0">
                <a:solidFill>
                  <a:srgbClr val="FFFF99"/>
                </a:solidFill>
              </a:rPr>
              <a:t>menyampaikan</a:t>
            </a:r>
            <a:r>
              <a:rPr lang="en-US" sz="2200" b="1" dirty="0" smtClean="0">
                <a:solidFill>
                  <a:srgbClr val="FFFF99"/>
                </a:solidFill>
              </a:rPr>
              <a:t> </a:t>
            </a:r>
            <a:r>
              <a:rPr lang="en-US" sz="2200" b="1" dirty="0" err="1" smtClean="0">
                <a:solidFill>
                  <a:srgbClr val="FFFF99"/>
                </a:solidFill>
              </a:rPr>
              <a:t>pekabaran</a:t>
            </a:r>
            <a:r>
              <a:rPr lang="en-US" sz="2200" b="1" dirty="0" smtClean="0">
                <a:solidFill>
                  <a:srgbClr val="FFFF99"/>
                </a:solidFill>
              </a:rPr>
              <a:t> </a:t>
            </a:r>
            <a:r>
              <a:rPr lang="en-US" sz="2200" b="1" dirty="0" err="1" smtClean="0">
                <a:solidFill>
                  <a:srgbClr val="FFFF99"/>
                </a:solidFill>
              </a:rPr>
              <a:t>kepada</a:t>
            </a:r>
            <a:r>
              <a:rPr lang="en-US" sz="2200" b="1" dirty="0" smtClean="0">
                <a:solidFill>
                  <a:srgbClr val="FFFF99"/>
                </a:solidFill>
              </a:rPr>
              <a:t> </a:t>
            </a:r>
            <a:r>
              <a:rPr lang="en-US" sz="2200" b="1" dirty="0" err="1" smtClean="0">
                <a:solidFill>
                  <a:srgbClr val="FFFF99"/>
                </a:solidFill>
              </a:rPr>
              <a:t>seseorang</a:t>
            </a:r>
            <a:r>
              <a:rPr lang="en-US" sz="2200" b="1" dirty="0" smtClean="0">
                <a:solidFill>
                  <a:srgbClr val="FFFF99"/>
                </a:solidFill>
              </a:rPr>
              <a:t> </a:t>
            </a:r>
            <a:r>
              <a:rPr lang="en-US" sz="2200" b="1" dirty="0" err="1" smtClean="0">
                <a:solidFill>
                  <a:srgbClr val="FFFF99"/>
                </a:solidFill>
              </a:rPr>
              <a:t>melalui</a:t>
            </a:r>
            <a:r>
              <a:rPr lang="en-US" sz="2200" b="1" dirty="0" smtClean="0">
                <a:solidFill>
                  <a:srgbClr val="FFFF99"/>
                </a:solidFill>
              </a:rPr>
              <a:t> </a:t>
            </a:r>
            <a:r>
              <a:rPr lang="en-US" sz="2200" b="1" dirty="0" err="1" smtClean="0">
                <a:solidFill>
                  <a:srgbClr val="FFFF99"/>
                </a:solidFill>
              </a:rPr>
              <a:t>wahyu</a:t>
            </a:r>
            <a:r>
              <a:rPr lang="en-US" sz="2200" b="1" dirty="0" smtClean="0">
                <a:solidFill>
                  <a:srgbClr val="FFFF99"/>
                </a:solidFill>
              </a:rPr>
              <a:t>, </a:t>
            </a:r>
            <a:r>
              <a:rPr lang="en-US" sz="2200" b="1" dirty="0" err="1" smtClean="0">
                <a:solidFill>
                  <a:srgbClr val="FFFF99"/>
                </a:solidFill>
              </a:rPr>
              <a:t>dan</a:t>
            </a:r>
            <a:r>
              <a:rPr lang="en-US" sz="2200" b="1" dirty="0" smtClean="0">
                <a:solidFill>
                  <a:srgbClr val="FFFF99"/>
                </a:solidFill>
              </a:rPr>
              <a:t> </a:t>
            </a:r>
            <a:r>
              <a:rPr lang="en-US" sz="2200" b="1" dirty="0" err="1" smtClean="0">
                <a:solidFill>
                  <a:srgbClr val="FFFF99"/>
                </a:solidFill>
              </a:rPr>
              <a:t>orang</a:t>
            </a:r>
            <a:r>
              <a:rPr lang="en-US" sz="2200" b="1" dirty="0" smtClean="0">
                <a:solidFill>
                  <a:srgbClr val="FFFF99"/>
                </a:solidFill>
              </a:rPr>
              <a:t> </a:t>
            </a:r>
            <a:r>
              <a:rPr lang="en-US" sz="2200" b="1" dirty="0" err="1" smtClean="0">
                <a:solidFill>
                  <a:srgbClr val="FFFF99"/>
                </a:solidFill>
              </a:rPr>
              <a:t>itu</a:t>
            </a:r>
            <a:r>
              <a:rPr lang="en-US" sz="2200" b="1" dirty="0" smtClean="0">
                <a:solidFill>
                  <a:srgbClr val="FFFF99"/>
                </a:solidFill>
              </a:rPr>
              <a:t> </a:t>
            </a:r>
            <a:r>
              <a:rPr lang="en-US" sz="2200" b="1" dirty="0" err="1" smtClean="0">
                <a:solidFill>
                  <a:srgbClr val="FFFF99"/>
                </a:solidFill>
              </a:rPr>
              <a:t>harus</a:t>
            </a:r>
            <a:r>
              <a:rPr lang="en-US" sz="2200" b="1" dirty="0" smtClean="0">
                <a:solidFill>
                  <a:srgbClr val="FFFF99"/>
                </a:solidFill>
              </a:rPr>
              <a:t> </a:t>
            </a:r>
            <a:r>
              <a:rPr lang="en-US" sz="2200" b="1" dirty="0" err="1" smtClean="0">
                <a:solidFill>
                  <a:srgbClr val="FFFF99"/>
                </a:solidFill>
              </a:rPr>
              <a:t>meneruskannya</a:t>
            </a:r>
            <a:r>
              <a:rPr lang="en-US" sz="2200" b="1" dirty="0" smtClean="0">
                <a:solidFill>
                  <a:srgbClr val="FFFF99"/>
                </a:solidFill>
              </a:rPr>
              <a:t> </a:t>
            </a:r>
            <a:r>
              <a:rPr lang="en-US" sz="2200" b="1" dirty="0" err="1" smtClean="0">
                <a:solidFill>
                  <a:srgbClr val="FFFF99"/>
                </a:solidFill>
              </a:rPr>
              <a:t>kepada</a:t>
            </a:r>
            <a:r>
              <a:rPr lang="en-US" sz="2200" b="1" dirty="0" smtClean="0">
                <a:solidFill>
                  <a:srgbClr val="FFFF99"/>
                </a:solidFill>
              </a:rPr>
              <a:t> </a:t>
            </a:r>
            <a:r>
              <a:rPr lang="en-US" sz="2200" b="1" dirty="0" err="1" smtClean="0">
                <a:solidFill>
                  <a:srgbClr val="FFFF99"/>
                </a:solidFill>
              </a:rPr>
              <a:t>orang</a:t>
            </a:r>
            <a:r>
              <a:rPr lang="en-US" sz="2200" b="1" dirty="0" smtClean="0">
                <a:solidFill>
                  <a:srgbClr val="FFFF99"/>
                </a:solidFill>
              </a:rPr>
              <a:t> lain.</a:t>
            </a:r>
            <a:endParaRPr lang="es-ES" sz="2200" b="1" dirty="0">
              <a:solidFill>
                <a:srgbClr val="FFFF99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1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99"/>
                                      </p:to>
                                    </p:animClr>
                                    <p:animClr clrSpc="rgb" dir="cw">
                                      <p:cBhvr>
                                        <p:cTn id="18" dur="1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99"/>
                                      </p:to>
                                    </p:animClr>
                                    <p:set>
                                      <p:cBhvr>
                                        <p:cTn id="19" dur="1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1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 animBg="1"/>
      <p:bldP spid="25603" grpId="0" animBg="1"/>
      <p:bldP spid="25603" grpId="1" animBg="1"/>
      <p:bldP spid="2560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457200" y="838200"/>
            <a:ext cx="799306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800" b="1" dirty="0" smtClean="0">
                <a:solidFill>
                  <a:srgbClr val="FF6600"/>
                </a:solidFill>
              </a:rPr>
              <a:t>Secara </a:t>
            </a:r>
            <a:r>
              <a:rPr lang="es-ES" sz="2800" b="1" dirty="0" err="1" smtClean="0">
                <a:solidFill>
                  <a:srgbClr val="FF6600"/>
                </a:solidFill>
              </a:rPr>
              <a:t>langsung</a:t>
            </a:r>
            <a:r>
              <a:rPr lang="es-ES" sz="2800" b="1" dirty="0" smtClean="0"/>
              <a:t>, </a:t>
            </a:r>
            <a:r>
              <a:rPr lang="es-ES" sz="2800" b="1" dirty="0" err="1" smtClean="0"/>
              <a:t>seperti</a:t>
            </a:r>
            <a:r>
              <a:rPr lang="es-ES" sz="2800" b="1" dirty="0" smtClean="0"/>
              <a:t> yang </a:t>
            </a:r>
            <a:r>
              <a:rPr lang="es-ES" sz="2800" b="1" dirty="0" err="1" smtClean="0"/>
              <a:t>dilakukan-Nya</a:t>
            </a:r>
            <a:r>
              <a:rPr lang="es-ES" sz="2800" b="1" dirty="0" smtClean="0"/>
              <a:t> </a:t>
            </a:r>
            <a:r>
              <a:rPr lang="es-ES" sz="2800" b="1" dirty="0" err="1" smtClean="0"/>
              <a:t>kepada</a:t>
            </a:r>
            <a:r>
              <a:rPr lang="es-ES" sz="2800" b="1" dirty="0" smtClean="0"/>
              <a:t> Musa.</a:t>
            </a:r>
            <a:endParaRPr lang="es-ES" sz="2800" b="1" dirty="0"/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3851275" y="1773238"/>
            <a:ext cx="475138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000" b="1" dirty="0" smtClean="0"/>
              <a:t>“</a:t>
            </a:r>
            <a:r>
              <a:rPr lang="en-US" sz="2000" b="1" dirty="0" smtClean="0"/>
              <a:t>TUHAN </a:t>
            </a:r>
            <a:r>
              <a:rPr lang="en-US" sz="2000" b="1" dirty="0" err="1" smtClean="0"/>
              <a:t>berbicara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kepada</a:t>
            </a:r>
            <a:r>
              <a:rPr lang="en-US" sz="2000" b="1" dirty="0" smtClean="0"/>
              <a:t> Musa </a:t>
            </a:r>
            <a:r>
              <a:rPr lang="en-US" sz="2000" b="1" dirty="0" err="1" smtClean="0"/>
              <a:t>dengan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berhadapan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muka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seperti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seorang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berbicara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kepada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temannya</a:t>
            </a:r>
            <a:r>
              <a:rPr lang="es-ES" sz="2000" b="1" dirty="0" smtClean="0"/>
              <a:t>” </a:t>
            </a:r>
            <a:r>
              <a:rPr lang="es-ES" sz="1200" b="1" dirty="0" smtClean="0"/>
              <a:t>(</a:t>
            </a:r>
            <a:r>
              <a:rPr lang="es-ES" sz="1200" b="1" dirty="0" err="1" smtClean="0"/>
              <a:t>Keluaran</a:t>
            </a:r>
            <a:r>
              <a:rPr lang="es-ES" sz="1200" b="1" dirty="0" smtClean="0"/>
              <a:t> </a:t>
            </a:r>
            <a:r>
              <a:rPr lang="es-ES" sz="1200" b="1" dirty="0"/>
              <a:t>33: 11)</a:t>
            </a: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457200" y="3886200"/>
            <a:ext cx="532765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800" b="1" dirty="0" err="1" smtClean="0">
                <a:solidFill>
                  <a:srgbClr val="FF6600"/>
                </a:solidFill>
              </a:rPr>
              <a:t>Melalui</a:t>
            </a:r>
            <a:r>
              <a:rPr lang="es-ES" sz="2800" b="1" dirty="0" smtClean="0">
                <a:solidFill>
                  <a:srgbClr val="FF6600"/>
                </a:solidFill>
              </a:rPr>
              <a:t> para </a:t>
            </a:r>
            <a:r>
              <a:rPr lang="es-ES" sz="2800" b="1" dirty="0" err="1" smtClean="0">
                <a:solidFill>
                  <a:srgbClr val="FF6600"/>
                </a:solidFill>
              </a:rPr>
              <a:t>malaikat</a:t>
            </a:r>
            <a:r>
              <a:rPr lang="es-ES" sz="2800" b="1" dirty="0" smtClean="0">
                <a:solidFill>
                  <a:srgbClr val="FF6600"/>
                </a:solidFill>
              </a:rPr>
              <a:t>,</a:t>
            </a:r>
            <a:r>
              <a:rPr lang="es-ES" sz="2800" b="1" dirty="0" smtClean="0"/>
              <a:t>, </a:t>
            </a:r>
            <a:r>
              <a:rPr lang="es-ES" sz="2800" b="1" dirty="0" err="1" smtClean="0"/>
              <a:t>seperti</a:t>
            </a:r>
            <a:r>
              <a:rPr lang="es-ES" sz="2800" b="1" dirty="0" smtClean="0"/>
              <a:t> yang </a:t>
            </a:r>
            <a:r>
              <a:rPr lang="es-ES" sz="2800" b="1" dirty="0" err="1" smtClean="0"/>
              <a:t>dilakukan-Nya</a:t>
            </a:r>
            <a:r>
              <a:rPr lang="es-ES" sz="2800" b="1" dirty="0" smtClean="0"/>
              <a:t> </a:t>
            </a:r>
            <a:r>
              <a:rPr lang="es-ES" sz="2800" b="1" dirty="0" err="1" smtClean="0"/>
              <a:t>kepada</a:t>
            </a:r>
            <a:r>
              <a:rPr lang="es-ES" sz="2800" b="1" dirty="0" smtClean="0"/>
              <a:t> </a:t>
            </a:r>
            <a:r>
              <a:rPr lang="es-ES" sz="2800" b="1" dirty="0" err="1" smtClean="0"/>
              <a:t>Yohanes</a:t>
            </a:r>
            <a:r>
              <a:rPr lang="es-ES" sz="2800" b="1" dirty="0" smtClean="0"/>
              <a:t>.</a:t>
            </a:r>
            <a:endParaRPr lang="es-ES" sz="2800" b="1" dirty="0"/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228600" y="5334000"/>
            <a:ext cx="55626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000" b="1" dirty="0" smtClean="0"/>
              <a:t>“</a:t>
            </a:r>
            <a:r>
              <a:rPr lang="en-US" sz="2000" b="1" dirty="0" err="1" smtClean="0"/>
              <a:t>Tuhan</a:t>
            </a:r>
            <a:r>
              <a:rPr lang="en-US" sz="2000" b="1" dirty="0" smtClean="0"/>
              <a:t>, Allah yang </a:t>
            </a:r>
            <a:r>
              <a:rPr lang="en-US" sz="2000" b="1" dirty="0" err="1" smtClean="0"/>
              <a:t>memberi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roh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kepada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para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nabi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telah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mengutus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malaikat-Nya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untuk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menunjukkan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kepada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hamba-hamba-Nya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apa</a:t>
            </a:r>
            <a:r>
              <a:rPr lang="en-US" sz="2000" b="1" dirty="0" smtClean="0"/>
              <a:t> yang </a:t>
            </a:r>
            <a:r>
              <a:rPr lang="en-US" sz="2000" b="1" dirty="0" err="1" smtClean="0"/>
              <a:t>harus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segera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terjadi</a:t>
            </a:r>
            <a:r>
              <a:rPr lang="en-US" sz="2000" b="1" dirty="0" smtClean="0"/>
              <a:t>.</a:t>
            </a:r>
            <a:r>
              <a:rPr lang="es-ES" sz="2000" b="1" dirty="0" smtClean="0"/>
              <a:t>” </a:t>
            </a:r>
            <a:r>
              <a:rPr lang="es-ES" sz="1200" b="1" dirty="0" smtClean="0"/>
              <a:t>(</a:t>
            </a:r>
            <a:r>
              <a:rPr lang="es-ES" sz="1200" b="1" dirty="0" err="1" smtClean="0"/>
              <a:t>Wahyu</a:t>
            </a:r>
            <a:r>
              <a:rPr lang="es-ES" sz="1200" b="1" dirty="0" smtClean="0"/>
              <a:t> </a:t>
            </a:r>
            <a:r>
              <a:rPr lang="es-ES" sz="1200" b="1" dirty="0"/>
              <a:t>22: 6)</a:t>
            </a:r>
          </a:p>
        </p:txBody>
      </p:sp>
      <p:sp>
        <p:nvSpPr>
          <p:cNvPr id="7175" name="WordArt 7"/>
          <p:cNvSpPr>
            <a:spLocks noChangeArrowheads="1" noChangeShapeType="1" noTextEdit="1"/>
          </p:cNvSpPr>
          <p:nvPr/>
        </p:nvSpPr>
        <p:spPr bwMode="auto">
          <a:xfrm>
            <a:off x="611188" y="188913"/>
            <a:ext cx="7561262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Bagaimana</a:t>
            </a:r>
            <a:r>
              <a:rPr lang="en-US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 Allah </a:t>
            </a:r>
            <a:r>
              <a:rPr lang="en-US" sz="3600" i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menyatakannya</a:t>
            </a:r>
            <a:r>
              <a:rPr lang="en-US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 </a:t>
            </a:r>
            <a:r>
              <a:rPr lang="en-US" sz="3600" i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kepada</a:t>
            </a:r>
            <a:r>
              <a:rPr lang="en-US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 </a:t>
            </a:r>
            <a:r>
              <a:rPr lang="en-US" sz="3600" i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para</a:t>
            </a:r>
            <a:r>
              <a:rPr lang="en-US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 </a:t>
            </a:r>
            <a:r>
              <a:rPr lang="en-US" sz="3600" i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nabi</a:t>
            </a:r>
            <a:r>
              <a:rPr lang="en-US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?</a:t>
            </a:r>
            <a:endParaRPr lang="en-US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1828800"/>
            <a:ext cx="3143250" cy="209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7" name="Picture 9" descr="Vision (3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27763" y="2852738"/>
            <a:ext cx="2628900" cy="367665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950"/>
                            </p:stCondLst>
                            <p:childTnLst>
                              <p:par>
                                <p:cTn id="2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950"/>
                            </p:stCondLst>
                            <p:childTnLst>
                              <p:par>
                                <p:cTn id="27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400"/>
                            </p:stCondLst>
                            <p:childTnLst>
                              <p:par>
                                <p:cTn id="4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400"/>
                            </p:stCondLst>
                            <p:childTnLst>
                              <p:par>
                                <p:cTn id="49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/>
      <p:bldP spid="7172" grpId="0"/>
      <p:bldP spid="7173" grpId="0"/>
      <p:bldP spid="7174" grpId="0"/>
      <p:bldP spid="717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395288" y="188913"/>
            <a:ext cx="849788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800" b="1" dirty="0" err="1" smtClean="0">
                <a:solidFill>
                  <a:srgbClr val="FF6600"/>
                </a:solidFill>
              </a:rPr>
              <a:t>Melalui</a:t>
            </a:r>
            <a:r>
              <a:rPr lang="es-ES" sz="2800" b="1" dirty="0" smtClean="0">
                <a:solidFill>
                  <a:srgbClr val="FF6600"/>
                </a:solidFill>
              </a:rPr>
              <a:t> </a:t>
            </a:r>
            <a:r>
              <a:rPr lang="es-ES" sz="2800" b="1" dirty="0" err="1" smtClean="0">
                <a:solidFill>
                  <a:srgbClr val="FF6600"/>
                </a:solidFill>
              </a:rPr>
              <a:t>mimpi</a:t>
            </a:r>
            <a:r>
              <a:rPr lang="es-ES" sz="2800" b="1" dirty="0" smtClean="0"/>
              <a:t>, </a:t>
            </a:r>
            <a:r>
              <a:rPr lang="es-ES" sz="2800" b="1" dirty="0" err="1" smtClean="0"/>
              <a:t>seperti</a:t>
            </a:r>
            <a:r>
              <a:rPr lang="es-ES" sz="2800" b="1" dirty="0" smtClean="0"/>
              <a:t> yang </a:t>
            </a:r>
            <a:r>
              <a:rPr lang="es-ES" sz="2800" b="1" dirty="0" err="1" smtClean="0"/>
              <a:t>dilakukan-Nya</a:t>
            </a:r>
            <a:r>
              <a:rPr lang="es-ES" sz="2800" b="1" dirty="0" smtClean="0"/>
              <a:t> </a:t>
            </a:r>
            <a:r>
              <a:rPr lang="es-ES" sz="2800" b="1" dirty="0" err="1" smtClean="0"/>
              <a:t>kepada</a:t>
            </a:r>
            <a:r>
              <a:rPr lang="es-ES" sz="2800" b="1" dirty="0" smtClean="0"/>
              <a:t> Daniel.</a:t>
            </a:r>
            <a:endParaRPr lang="es-ES" sz="2800" b="1" dirty="0"/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4284663" y="836613"/>
            <a:ext cx="467995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000" b="1" dirty="0" smtClean="0"/>
              <a:t>“</a:t>
            </a:r>
            <a:r>
              <a:rPr lang="en-US" sz="2000" b="1" dirty="0" err="1" smtClean="0"/>
              <a:t>Pada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tahun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pertama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pemerintahan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Belsyazar</a:t>
            </a:r>
            <a:r>
              <a:rPr lang="en-US" sz="2000" b="1" dirty="0" smtClean="0"/>
              <a:t>, raja Babel, </a:t>
            </a:r>
            <a:r>
              <a:rPr lang="en-US" sz="2000" b="1" dirty="0" err="1" smtClean="0"/>
              <a:t>bermimpilah</a:t>
            </a:r>
            <a:r>
              <a:rPr lang="en-US" sz="2000" b="1" dirty="0" smtClean="0"/>
              <a:t> Daniel </a:t>
            </a:r>
            <a:r>
              <a:rPr lang="en-US" sz="2000" b="1" dirty="0" err="1" smtClean="0"/>
              <a:t>dan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mendapat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penglihatan-penglihatan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tempat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tidurnya</a:t>
            </a:r>
            <a:r>
              <a:rPr lang="en-US" sz="2000" b="1" dirty="0" smtClean="0"/>
              <a:t>. </a:t>
            </a:r>
            <a:r>
              <a:rPr lang="en-US" sz="2000" b="1" dirty="0" err="1" smtClean="0"/>
              <a:t>Lalu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dituliskannya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mimpi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itu</a:t>
            </a:r>
            <a:r>
              <a:rPr lang="es-ES" sz="2000" b="1" dirty="0" smtClean="0"/>
              <a:t>” </a:t>
            </a:r>
            <a:r>
              <a:rPr lang="es-ES" sz="1200" b="1" dirty="0"/>
              <a:t>(</a:t>
            </a:r>
            <a:r>
              <a:rPr lang="es-ES" sz="1200" b="1" dirty="0" smtClean="0"/>
              <a:t>Daniel 7</a:t>
            </a:r>
            <a:r>
              <a:rPr lang="es-ES" sz="1200" b="1" dirty="0"/>
              <a:t>: 1)</a:t>
            </a: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0" y="3716338"/>
            <a:ext cx="514826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400" b="1" dirty="0" err="1" smtClean="0">
                <a:solidFill>
                  <a:srgbClr val="FF6600"/>
                </a:solidFill>
              </a:rPr>
              <a:t>Melalui</a:t>
            </a:r>
            <a:r>
              <a:rPr lang="es-ES" sz="2400" b="1" dirty="0" smtClean="0">
                <a:solidFill>
                  <a:srgbClr val="FF6600"/>
                </a:solidFill>
              </a:rPr>
              <a:t> </a:t>
            </a:r>
            <a:r>
              <a:rPr lang="es-ES" sz="2400" b="1" dirty="0" err="1" smtClean="0">
                <a:solidFill>
                  <a:srgbClr val="FF6600"/>
                </a:solidFill>
              </a:rPr>
              <a:t>penglihatan</a:t>
            </a:r>
            <a:r>
              <a:rPr lang="es-ES" sz="2400" b="1" dirty="0" smtClean="0"/>
              <a:t>, </a:t>
            </a:r>
            <a:r>
              <a:rPr lang="es-ES" sz="2400" b="1" dirty="0" err="1" smtClean="0"/>
              <a:t>seperti</a:t>
            </a:r>
            <a:r>
              <a:rPr lang="es-ES" sz="2400" b="1" dirty="0" smtClean="0"/>
              <a:t> yang </a:t>
            </a:r>
            <a:r>
              <a:rPr lang="es-ES" sz="2400" b="1" dirty="0" err="1" smtClean="0"/>
              <a:t>dilakukan-Nya</a:t>
            </a:r>
            <a:r>
              <a:rPr lang="es-ES" sz="2400" b="1" dirty="0" smtClean="0"/>
              <a:t> </a:t>
            </a:r>
            <a:r>
              <a:rPr lang="es-ES" sz="2400" b="1" dirty="0" err="1" smtClean="0"/>
              <a:t>kepada</a:t>
            </a:r>
            <a:r>
              <a:rPr lang="es-ES" sz="2400" b="1" dirty="0" smtClean="0"/>
              <a:t> </a:t>
            </a:r>
            <a:r>
              <a:rPr lang="es-ES" sz="2400" b="1" dirty="0" err="1" smtClean="0"/>
              <a:t>Yehezkiel</a:t>
            </a:r>
            <a:r>
              <a:rPr lang="es-ES" sz="2400" b="1" dirty="0" smtClean="0"/>
              <a:t>.</a:t>
            </a:r>
            <a:endParaRPr lang="es-ES" sz="2400" b="1" dirty="0"/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152400" y="4724400"/>
            <a:ext cx="50673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000" b="1" dirty="0" smtClean="0"/>
              <a:t>“</a:t>
            </a:r>
            <a:r>
              <a:rPr lang="en-US" sz="2000" b="1" dirty="0" err="1" smtClean="0"/>
              <a:t>Pada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tahun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ketiga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puluh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dalam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bulan</a:t>
            </a:r>
            <a:r>
              <a:rPr lang="en-US" sz="2000" b="1" dirty="0" smtClean="0"/>
              <a:t> yang </a:t>
            </a:r>
            <a:r>
              <a:rPr lang="en-US" sz="2000" b="1" dirty="0" err="1" smtClean="0"/>
              <a:t>keempat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pada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tanggal</a:t>
            </a:r>
            <a:r>
              <a:rPr lang="en-US" sz="2000" b="1" dirty="0" smtClean="0"/>
              <a:t> lima </a:t>
            </a:r>
            <a:r>
              <a:rPr lang="en-US" sz="2000" b="1" dirty="0" err="1" smtClean="0"/>
              <a:t>bulan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itu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ketika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aku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bersama-sama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dengan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para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buangan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berada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tepi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sungai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Kebar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terbukalah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langit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aku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melihat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penglihatan-penglihatan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tentang</a:t>
            </a:r>
            <a:r>
              <a:rPr lang="en-US" sz="2000" b="1" dirty="0" smtClean="0"/>
              <a:t> Allah.</a:t>
            </a:r>
            <a:r>
              <a:rPr lang="es-ES" sz="2000" b="1" dirty="0" smtClean="0"/>
              <a:t>” </a:t>
            </a:r>
            <a:r>
              <a:rPr lang="es-ES" sz="1200" b="1" dirty="0" smtClean="0"/>
              <a:t>(</a:t>
            </a:r>
            <a:r>
              <a:rPr lang="es-ES" sz="1200" b="1" dirty="0" err="1" smtClean="0"/>
              <a:t>Yehezkiel</a:t>
            </a:r>
            <a:r>
              <a:rPr lang="es-ES" sz="1200" b="1" dirty="0" smtClean="0"/>
              <a:t> </a:t>
            </a:r>
            <a:r>
              <a:rPr lang="es-ES" sz="1200" b="1" dirty="0"/>
              <a:t>1: 1)</a:t>
            </a: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143000"/>
            <a:ext cx="3657600" cy="256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9700" y="3716338"/>
            <a:ext cx="3657600" cy="284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950"/>
                            </p:stCondLst>
                            <p:childTnLst>
                              <p:par>
                                <p:cTn id="1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950"/>
                            </p:stCondLst>
                            <p:childTnLst>
                              <p:par>
                                <p:cTn id="19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400"/>
                            </p:stCondLst>
                            <p:childTnLst>
                              <p:par>
                                <p:cTn id="3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400"/>
                            </p:stCondLst>
                            <p:childTnLst>
                              <p:par>
                                <p:cTn id="41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  <p:bldP spid="6147" grpId="0"/>
      <p:bldP spid="6148" grpId="0"/>
      <p:bldP spid="614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5562600" y="188913"/>
            <a:ext cx="3581399" cy="4847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 smtClean="0"/>
              <a:t>Nabi-nabi</a:t>
            </a:r>
            <a:r>
              <a:rPr lang="en-US" sz="2400" b="1" dirty="0" smtClean="0"/>
              <a:t> yang lain </a:t>
            </a:r>
            <a:r>
              <a:rPr lang="en-US" sz="2400" b="1" dirty="0" err="1" smtClean="0"/>
              <a:t>kehilangan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kekuatannya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sementara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menerima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penglihatan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seperti</a:t>
            </a:r>
            <a:r>
              <a:rPr lang="en-US" sz="2400" b="1" dirty="0" smtClean="0"/>
              <a:t> Daniel </a:t>
            </a:r>
            <a:r>
              <a:rPr lang="en-US" sz="2400" b="1" dirty="0" err="1" smtClean="0"/>
              <a:t>dan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Yohanes</a:t>
            </a:r>
            <a:r>
              <a:rPr lang="en-US" sz="2400" b="1" dirty="0" smtClean="0"/>
              <a:t>. Daniel </a:t>
            </a:r>
            <a:r>
              <a:rPr lang="en-US" sz="2400" b="1" dirty="0" err="1" smtClean="0"/>
              <a:t>berkata</a:t>
            </a:r>
            <a:r>
              <a:rPr lang="en-US" sz="2400" b="1" dirty="0" smtClean="0"/>
              <a:t>: “</a:t>
            </a:r>
            <a:r>
              <a:rPr lang="en-US" sz="2400" b="1" dirty="0" err="1" smtClean="0"/>
              <a:t>Hilanglah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kekuatanku</a:t>
            </a:r>
            <a:r>
              <a:rPr lang="en-US" sz="2400" b="1" dirty="0" smtClean="0"/>
              <a:t>; </a:t>
            </a:r>
            <a:r>
              <a:rPr lang="en-US" sz="2400" b="1" dirty="0" err="1" smtClean="0"/>
              <a:t>aku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menjadi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pucat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sama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sekali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dan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tidak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ada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lagi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kekuatan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padaku</a:t>
            </a:r>
            <a:r>
              <a:rPr lang="en-US" sz="2400" b="1" dirty="0" smtClean="0"/>
              <a:t>.</a:t>
            </a:r>
            <a:r>
              <a:rPr lang="es-ES" sz="2400" b="1" dirty="0" smtClean="0"/>
              <a:t>”</a:t>
            </a:r>
            <a:endParaRPr lang="es-ES" sz="2400" b="1" dirty="0"/>
          </a:p>
          <a:p>
            <a:pPr algn="ctr">
              <a:spcBef>
                <a:spcPct val="50000"/>
              </a:spcBef>
            </a:pPr>
            <a:r>
              <a:rPr lang="es-ES" sz="1400" b="1" dirty="0"/>
              <a:t>(</a:t>
            </a:r>
            <a:r>
              <a:rPr lang="es-ES" sz="1400" b="1" dirty="0" smtClean="0"/>
              <a:t>Daniel </a:t>
            </a:r>
            <a:r>
              <a:rPr lang="es-ES" sz="1400" b="1" dirty="0"/>
              <a:t>10: 8</a:t>
            </a:r>
            <a:r>
              <a:rPr lang="es-ES" sz="1400" b="1" dirty="0" smtClean="0"/>
              <a:t>; </a:t>
            </a:r>
            <a:r>
              <a:rPr lang="es-ES" sz="1400" b="1" dirty="0" err="1" smtClean="0"/>
              <a:t>Wahyu</a:t>
            </a:r>
            <a:r>
              <a:rPr lang="es-ES" sz="1400" b="1" dirty="0" smtClean="0"/>
              <a:t> </a:t>
            </a:r>
            <a:r>
              <a:rPr lang="es-ES" sz="1400" b="1" dirty="0"/>
              <a:t>1: 17)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4140200" y="173038"/>
            <a:ext cx="4752975" cy="1323439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err="1" smtClean="0"/>
              <a:t>Dalam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kasus</a:t>
            </a:r>
            <a:r>
              <a:rPr lang="en-US" sz="2000" b="1" dirty="0" smtClean="0"/>
              <a:t> Ellen G. White, </a:t>
            </a:r>
            <a:r>
              <a:rPr lang="en-US" sz="2000" b="1" dirty="0" err="1" smtClean="0"/>
              <a:t>fenomena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fisik</a:t>
            </a:r>
            <a:r>
              <a:rPr lang="en-US" sz="2000" b="1" dirty="0" smtClean="0"/>
              <a:t> yang </a:t>
            </a:r>
            <a:r>
              <a:rPr lang="en-US" sz="2000" b="1" dirty="0" err="1" smtClean="0"/>
              <a:t>terjadi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sejalan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dengan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penglihatan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dicatat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dengan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benar</a:t>
            </a:r>
            <a:r>
              <a:rPr lang="en-US" sz="2000" b="1" dirty="0" smtClean="0"/>
              <a:t>.</a:t>
            </a:r>
            <a:endParaRPr lang="es-ES" sz="2000" b="1" dirty="0"/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4038600" y="2056686"/>
            <a:ext cx="51054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dirty="0" smtClean="0">
                <a:solidFill>
                  <a:srgbClr val="FF0000"/>
                </a:solidFill>
              </a:rPr>
              <a:t>“</a:t>
            </a:r>
            <a:r>
              <a:rPr lang="es-ES" b="1" dirty="0" err="1" smtClean="0">
                <a:solidFill>
                  <a:srgbClr val="FF0000"/>
                </a:solidFill>
              </a:rPr>
              <a:t>Sebagaimana</a:t>
            </a:r>
            <a:r>
              <a:rPr lang="es-ES" b="1" dirty="0" smtClean="0">
                <a:solidFill>
                  <a:srgbClr val="FF0000"/>
                </a:solidFill>
              </a:rPr>
              <a:t> </a:t>
            </a:r>
            <a:r>
              <a:rPr lang="es-ES" b="1" dirty="0" err="1" smtClean="0">
                <a:solidFill>
                  <a:srgbClr val="FF0000"/>
                </a:solidFill>
              </a:rPr>
              <a:t>penyelidikan</a:t>
            </a:r>
            <a:r>
              <a:rPr lang="es-ES" b="1" dirty="0" smtClean="0">
                <a:solidFill>
                  <a:srgbClr val="FF0000"/>
                </a:solidFill>
              </a:rPr>
              <a:t> yang </a:t>
            </a:r>
            <a:r>
              <a:rPr lang="es-ES" b="1" dirty="0" err="1" smtClean="0">
                <a:solidFill>
                  <a:srgbClr val="FF0000"/>
                </a:solidFill>
              </a:rPr>
              <a:t>sering</a:t>
            </a:r>
            <a:r>
              <a:rPr lang="es-ES" b="1" dirty="0" smtClean="0">
                <a:solidFill>
                  <a:srgbClr val="FF0000"/>
                </a:solidFill>
              </a:rPr>
              <a:t> </a:t>
            </a:r>
            <a:r>
              <a:rPr lang="es-ES" b="1" dirty="0" err="1" smtClean="0">
                <a:solidFill>
                  <a:srgbClr val="FF0000"/>
                </a:solidFill>
              </a:rPr>
              <a:t>dibuat</a:t>
            </a:r>
            <a:r>
              <a:rPr lang="es-ES" b="1" dirty="0" smtClean="0">
                <a:solidFill>
                  <a:srgbClr val="FF0000"/>
                </a:solidFill>
              </a:rPr>
              <a:t> </a:t>
            </a:r>
            <a:r>
              <a:rPr lang="es-ES" b="1" dirty="0" err="1" smtClean="0">
                <a:solidFill>
                  <a:srgbClr val="FF0000"/>
                </a:solidFill>
              </a:rPr>
              <a:t>tentang</a:t>
            </a:r>
            <a:r>
              <a:rPr lang="es-ES" b="1" dirty="0" smtClean="0">
                <a:solidFill>
                  <a:srgbClr val="FF0000"/>
                </a:solidFill>
              </a:rPr>
              <a:t> </a:t>
            </a:r>
            <a:r>
              <a:rPr lang="es-ES" b="1" dirty="0" err="1" smtClean="0">
                <a:solidFill>
                  <a:srgbClr val="FF0000"/>
                </a:solidFill>
              </a:rPr>
              <a:t>keadaanku</a:t>
            </a:r>
            <a:r>
              <a:rPr lang="es-ES" b="1" dirty="0" smtClean="0">
                <a:solidFill>
                  <a:srgbClr val="FF0000"/>
                </a:solidFill>
              </a:rPr>
              <a:t> </a:t>
            </a:r>
            <a:r>
              <a:rPr lang="es-ES" b="1" dirty="0" err="1" smtClean="0">
                <a:solidFill>
                  <a:srgbClr val="FF0000"/>
                </a:solidFill>
              </a:rPr>
              <a:t>dalam</a:t>
            </a:r>
            <a:r>
              <a:rPr lang="es-ES" b="1" dirty="0" smtClean="0">
                <a:solidFill>
                  <a:srgbClr val="FF0000"/>
                </a:solidFill>
              </a:rPr>
              <a:t> </a:t>
            </a:r>
            <a:r>
              <a:rPr lang="es-ES" b="1" dirty="0" err="1" smtClean="0">
                <a:solidFill>
                  <a:srgbClr val="FF0000"/>
                </a:solidFill>
              </a:rPr>
              <a:t>penglihatan</a:t>
            </a:r>
            <a:r>
              <a:rPr lang="es-ES" b="1" dirty="0" smtClean="0">
                <a:solidFill>
                  <a:srgbClr val="FF0000"/>
                </a:solidFill>
              </a:rPr>
              <a:t>, dan </a:t>
            </a:r>
            <a:r>
              <a:rPr lang="es-ES" b="1" dirty="0" err="1" smtClean="0">
                <a:solidFill>
                  <a:srgbClr val="FF0000"/>
                </a:solidFill>
              </a:rPr>
              <a:t>setelah</a:t>
            </a:r>
            <a:r>
              <a:rPr lang="es-ES" b="1" dirty="0" smtClean="0">
                <a:solidFill>
                  <a:srgbClr val="FF0000"/>
                </a:solidFill>
              </a:rPr>
              <a:t> saya </a:t>
            </a:r>
            <a:r>
              <a:rPr lang="es-ES" b="1" dirty="0" err="1" smtClean="0">
                <a:solidFill>
                  <a:srgbClr val="FF0000"/>
                </a:solidFill>
              </a:rPr>
              <a:t>sadar</a:t>
            </a:r>
            <a:r>
              <a:rPr lang="es-ES" b="1" dirty="0" smtClean="0">
                <a:solidFill>
                  <a:srgbClr val="FF0000"/>
                </a:solidFill>
              </a:rPr>
              <a:t>, saya </a:t>
            </a:r>
            <a:r>
              <a:rPr lang="es-ES" b="1" dirty="0" err="1" smtClean="0">
                <a:solidFill>
                  <a:srgbClr val="FF0000"/>
                </a:solidFill>
              </a:rPr>
              <a:t>berkata</a:t>
            </a:r>
            <a:r>
              <a:rPr lang="es-ES" b="1" dirty="0" smtClean="0">
                <a:solidFill>
                  <a:srgbClr val="FF0000"/>
                </a:solidFill>
              </a:rPr>
              <a:t> </a:t>
            </a:r>
            <a:r>
              <a:rPr lang="es-ES" b="1" dirty="0" err="1" smtClean="0">
                <a:solidFill>
                  <a:srgbClr val="FF0000"/>
                </a:solidFill>
              </a:rPr>
              <a:t>bahwa</a:t>
            </a:r>
            <a:r>
              <a:rPr lang="es-ES" b="1" dirty="0" smtClean="0">
                <a:solidFill>
                  <a:srgbClr val="FF0000"/>
                </a:solidFill>
              </a:rPr>
              <a:t> </a:t>
            </a:r>
            <a:r>
              <a:rPr lang="es-ES" b="1" dirty="0" err="1" smtClean="0">
                <a:solidFill>
                  <a:srgbClr val="FF0000"/>
                </a:solidFill>
              </a:rPr>
              <a:t>ketika</a:t>
            </a:r>
            <a:r>
              <a:rPr lang="es-ES" b="1" dirty="0" smtClean="0">
                <a:solidFill>
                  <a:srgbClr val="FF0000"/>
                </a:solidFill>
              </a:rPr>
              <a:t> </a:t>
            </a:r>
            <a:r>
              <a:rPr lang="es-ES" b="1" dirty="0" err="1" smtClean="0">
                <a:solidFill>
                  <a:srgbClr val="FF0000"/>
                </a:solidFill>
              </a:rPr>
              <a:t>Tuhan</a:t>
            </a:r>
            <a:r>
              <a:rPr lang="es-ES" b="1" dirty="0" smtClean="0">
                <a:solidFill>
                  <a:srgbClr val="FF0000"/>
                </a:solidFill>
              </a:rPr>
              <a:t> </a:t>
            </a:r>
            <a:r>
              <a:rPr lang="es-ES" b="1" dirty="0" err="1" smtClean="0">
                <a:solidFill>
                  <a:srgbClr val="FF0000"/>
                </a:solidFill>
              </a:rPr>
              <a:t>melihat</a:t>
            </a:r>
            <a:r>
              <a:rPr lang="es-ES" b="1" dirty="0" smtClean="0">
                <a:solidFill>
                  <a:srgbClr val="FF0000"/>
                </a:solidFill>
              </a:rPr>
              <a:t> saya </a:t>
            </a:r>
            <a:r>
              <a:rPr lang="es-ES" b="1" dirty="0" err="1" smtClean="0">
                <a:solidFill>
                  <a:srgbClr val="FF0000"/>
                </a:solidFill>
              </a:rPr>
              <a:t>layak</a:t>
            </a:r>
            <a:r>
              <a:rPr lang="es-ES" b="1" dirty="0" smtClean="0">
                <a:solidFill>
                  <a:srgbClr val="FF0000"/>
                </a:solidFill>
              </a:rPr>
              <a:t> </a:t>
            </a:r>
            <a:r>
              <a:rPr lang="es-ES" b="1" dirty="0" err="1" smtClean="0">
                <a:solidFill>
                  <a:srgbClr val="FF0000"/>
                </a:solidFill>
              </a:rPr>
              <a:t>menerima</a:t>
            </a:r>
            <a:r>
              <a:rPr lang="es-ES" b="1" dirty="0" smtClean="0">
                <a:solidFill>
                  <a:srgbClr val="FF0000"/>
                </a:solidFill>
              </a:rPr>
              <a:t> </a:t>
            </a:r>
            <a:r>
              <a:rPr lang="es-ES" b="1" dirty="0" err="1" smtClean="0">
                <a:solidFill>
                  <a:srgbClr val="FF0000"/>
                </a:solidFill>
              </a:rPr>
              <a:t>penglihatan</a:t>
            </a:r>
            <a:r>
              <a:rPr lang="es-ES" b="1" dirty="0" smtClean="0">
                <a:solidFill>
                  <a:srgbClr val="FF0000"/>
                </a:solidFill>
              </a:rPr>
              <a:t>, saya </a:t>
            </a:r>
            <a:r>
              <a:rPr lang="es-ES" b="1" dirty="0" err="1" smtClean="0">
                <a:solidFill>
                  <a:srgbClr val="FF0000"/>
                </a:solidFill>
              </a:rPr>
              <a:t>dibawa</a:t>
            </a:r>
            <a:r>
              <a:rPr lang="es-ES" b="1" dirty="0" smtClean="0">
                <a:solidFill>
                  <a:srgbClr val="FF0000"/>
                </a:solidFill>
              </a:rPr>
              <a:t> </a:t>
            </a:r>
            <a:r>
              <a:rPr lang="es-ES" b="1" dirty="0" err="1" smtClean="0">
                <a:solidFill>
                  <a:srgbClr val="FF0000"/>
                </a:solidFill>
              </a:rPr>
              <a:t>ke</a:t>
            </a:r>
            <a:r>
              <a:rPr lang="es-ES" b="1" dirty="0" smtClean="0">
                <a:solidFill>
                  <a:srgbClr val="FF0000"/>
                </a:solidFill>
              </a:rPr>
              <a:t> </a:t>
            </a:r>
            <a:r>
              <a:rPr lang="es-ES" b="1" dirty="0" err="1" smtClean="0">
                <a:solidFill>
                  <a:srgbClr val="FF0000"/>
                </a:solidFill>
              </a:rPr>
              <a:t>hadirat</a:t>
            </a:r>
            <a:r>
              <a:rPr lang="es-ES" b="1" dirty="0" smtClean="0">
                <a:solidFill>
                  <a:srgbClr val="FF0000"/>
                </a:solidFill>
              </a:rPr>
              <a:t> </a:t>
            </a:r>
            <a:r>
              <a:rPr lang="es-ES" b="1" dirty="0" err="1" smtClean="0">
                <a:solidFill>
                  <a:srgbClr val="FF0000"/>
                </a:solidFill>
              </a:rPr>
              <a:t>Yesus</a:t>
            </a:r>
            <a:r>
              <a:rPr lang="es-ES" b="1" dirty="0" smtClean="0">
                <a:solidFill>
                  <a:srgbClr val="FF0000"/>
                </a:solidFill>
              </a:rPr>
              <a:t> dan para </a:t>
            </a:r>
            <a:r>
              <a:rPr lang="es-ES" b="1" dirty="0" err="1" smtClean="0">
                <a:solidFill>
                  <a:srgbClr val="FF0000"/>
                </a:solidFill>
              </a:rPr>
              <a:t>malaikat</a:t>
            </a:r>
            <a:r>
              <a:rPr lang="es-ES" b="1" dirty="0" smtClean="0">
                <a:solidFill>
                  <a:srgbClr val="FF0000"/>
                </a:solidFill>
              </a:rPr>
              <a:t>, dan saya sama </a:t>
            </a:r>
            <a:r>
              <a:rPr lang="es-ES" b="1" dirty="0" err="1" smtClean="0">
                <a:solidFill>
                  <a:srgbClr val="FF0000"/>
                </a:solidFill>
              </a:rPr>
              <a:t>sekali</a:t>
            </a:r>
            <a:r>
              <a:rPr lang="es-ES" b="1" dirty="0" smtClean="0">
                <a:solidFill>
                  <a:srgbClr val="FF0000"/>
                </a:solidFill>
              </a:rPr>
              <a:t> </a:t>
            </a:r>
            <a:r>
              <a:rPr lang="es-ES" b="1" dirty="0" err="1" smtClean="0">
                <a:solidFill>
                  <a:srgbClr val="FF0000"/>
                </a:solidFill>
              </a:rPr>
              <a:t>melupakan</a:t>
            </a:r>
            <a:r>
              <a:rPr lang="es-ES" b="1" dirty="0" smtClean="0">
                <a:solidFill>
                  <a:srgbClr val="FF0000"/>
                </a:solidFill>
              </a:rPr>
              <a:t> </a:t>
            </a:r>
            <a:r>
              <a:rPr lang="es-ES" b="1" dirty="0" err="1" smtClean="0">
                <a:solidFill>
                  <a:srgbClr val="FF0000"/>
                </a:solidFill>
              </a:rPr>
              <a:t>semua</a:t>
            </a:r>
            <a:r>
              <a:rPr lang="es-ES" b="1" dirty="0" smtClean="0">
                <a:solidFill>
                  <a:srgbClr val="FF0000"/>
                </a:solidFill>
              </a:rPr>
              <a:t> </a:t>
            </a:r>
            <a:r>
              <a:rPr lang="es-ES" b="1" dirty="0" err="1" smtClean="0">
                <a:solidFill>
                  <a:srgbClr val="FF0000"/>
                </a:solidFill>
              </a:rPr>
              <a:t>hal-hal</a:t>
            </a:r>
            <a:r>
              <a:rPr lang="es-ES" b="1" dirty="0" smtClean="0">
                <a:solidFill>
                  <a:srgbClr val="FF0000"/>
                </a:solidFill>
              </a:rPr>
              <a:t> </a:t>
            </a:r>
            <a:r>
              <a:rPr lang="es-ES" b="1" dirty="0" err="1" smtClean="0">
                <a:solidFill>
                  <a:srgbClr val="FF0000"/>
                </a:solidFill>
              </a:rPr>
              <a:t>duniawi</a:t>
            </a:r>
            <a:r>
              <a:rPr lang="es-ES" b="1" dirty="0" smtClean="0">
                <a:solidFill>
                  <a:srgbClr val="FF0000"/>
                </a:solidFill>
              </a:rPr>
              <a:t>. Saya </a:t>
            </a:r>
            <a:r>
              <a:rPr lang="es-ES" b="1" dirty="0" err="1" smtClean="0">
                <a:solidFill>
                  <a:srgbClr val="FF0000"/>
                </a:solidFill>
              </a:rPr>
              <a:t>tidak</a:t>
            </a:r>
            <a:r>
              <a:rPr lang="es-ES" b="1" dirty="0" smtClean="0">
                <a:solidFill>
                  <a:srgbClr val="FF0000"/>
                </a:solidFill>
              </a:rPr>
              <a:t> </a:t>
            </a:r>
            <a:r>
              <a:rPr lang="es-ES" b="1" dirty="0" err="1" smtClean="0">
                <a:solidFill>
                  <a:srgbClr val="FF0000"/>
                </a:solidFill>
              </a:rPr>
              <a:t>dapat</a:t>
            </a:r>
            <a:r>
              <a:rPr lang="es-ES" b="1" dirty="0" smtClean="0">
                <a:solidFill>
                  <a:srgbClr val="FF0000"/>
                </a:solidFill>
              </a:rPr>
              <a:t> </a:t>
            </a:r>
            <a:r>
              <a:rPr lang="es-ES" b="1" dirty="0" err="1" smtClean="0">
                <a:solidFill>
                  <a:srgbClr val="FF0000"/>
                </a:solidFill>
              </a:rPr>
              <a:t>melihat</a:t>
            </a:r>
            <a:r>
              <a:rPr lang="es-ES" b="1" dirty="0" smtClean="0">
                <a:solidFill>
                  <a:srgbClr val="FF0000"/>
                </a:solidFill>
              </a:rPr>
              <a:t> </a:t>
            </a:r>
            <a:r>
              <a:rPr lang="es-ES" b="1" dirty="0" err="1" smtClean="0">
                <a:solidFill>
                  <a:srgbClr val="FF0000"/>
                </a:solidFill>
              </a:rPr>
              <a:t>apa-apa</a:t>
            </a:r>
            <a:r>
              <a:rPr lang="es-ES" b="1" dirty="0" smtClean="0">
                <a:solidFill>
                  <a:srgbClr val="FF0000"/>
                </a:solidFill>
              </a:rPr>
              <a:t> </a:t>
            </a:r>
            <a:r>
              <a:rPr lang="es-ES" b="1" dirty="0" err="1" smtClean="0">
                <a:solidFill>
                  <a:srgbClr val="FF0000"/>
                </a:solidFill>
              </a:rPr>
              <a:t>selain</a:t>
            </a:r>
            <a:r>
              <a:rPr lang="es-ES" b="1" dirty="0" smtClean="0">
                <a:solidFill>
                  <a:srgbClr val="FF0000"/>
                </a:solidFill>
              </a:rPr>
              <a:t> </a:t>
            </a:r>
            <a:r>
              <a:rPr lang="es-ES" b="1" dirty="0" err="1" smtClean="0">
                <a:solidFill>
                  <a:srgbClr val="FF0000"/>
                </a:solidFill>
              </a:rPr>
              <a:t>malaikat</a:t>
            </a:r>
            <a:r>
              <a:rPr lang="es-ES" b="1" dirty="0" smtClean="0">
                <a:solidFill>
                  <a:srgbClr val="FF0000"/>
                </a:solidFill>
              </a:rPr>
              <a:t> yang </a:t>
            </a:r>
            <a:r>
              <a:rPr lang="es-ES" b="1" dirty="0" err="1" smtClean="0">
                <a:solidFill>
                  <a:srgbClr val="FF0000"/>
                </a:solidFill>
              </a:rPr>
              <a:t>menuntun</a:t>
            </a:r>
            <a:r>
              <a:rPr lang="es-ES" b="1" dirty="0" smtClean="0">
                <a:solidFill>
                  <a:srgbClr val="FF0000"/>
                </a:solidFill>
              </a:rPr>
              <a:t> saya. </a:t>
            </a:r>
            <a:r>
              <a:rPr lang="es-ES" b="1" dirty="0" err="1" smtClean="0">
                <a:solidFill>
                  <a:srgbClr val="FF0000"/>
                </a:solidFill>
              </a:rPr>
              <a:t>Perhatianku</a:t>
            </a:r>
            <a:r>
              <a:rPr lang="es-ES" b="1" dirty="0" smtClean="0">
                <a:solidFill>
                  <a:srgbClr val="FF0000"/>
                </a:solidFill>
              </a:rPr>
              <a:t> </a:t>
            </a:r>
            <a:r>
              <a:rPr lang="es-ES" b="1" dirty="0" err="1" smtClean="0">
                <a:solidFill>
                  <a:srgbClr val="FF0000"/>
                </a:solidFill>
              </a:rPr>
              <a:t>selalu</a:t>
            </a:r>
            <a:r>
              <a:rPr lang="es-ES" b="1" dirty="0" smtClean="0">
                <a:solidFill>
                  <a:srgbClr val="FF0000"/>
                </a:solidFill>
              </a:rPr>
              <a:t> </a:t>
            </a:r>
            <a:r>
              <a:rPr lang="es-ES" b="1" dirty="0" err="1" smtClean="0">
                <a:solidFill>
                  <a:srgbClr val="FF0000"/>
                </a:solidFill>
              </a:rPr>
              <a:t>tertuju</a:t>
            </a:r>
            <a:r>
              <a:rPr lang="es-ES" b="1" dirty="0" smtClean="0">
                <a:solidFill>
                  <a:srgbClr val="FF0000"/>
                </a:solidFill>
              </a:rPr>
              <a:t> </a:t>
            </a:r>
            <a:r>
              <a:rPr lang="es-ES" b="1" dirty="0" err="1" smtClean="0">
                <a:solidFill>
                  <a:srgbClr val="FF0000"/>
                </a:solidFill>
              </a:rPr>
              <a:t>kepada</a:t>
            </a:r>
            <a:r>
              <a:rPr lang="es-ES" b="1" dirty="0" smtClean="0">
                <a:solidFill>
                  <a:srgbClr val="FF0000"/>
                </a:solidFill>
              </a:rPr>
              <a:t> peristiwa-2 yang </a:t>
            </a:r>
            <a:r>
              <a:rPr lang="es-ES" b="1" dirty="0" err="1" smtClean="0">
                <a:solidFill>
                  <a:srgbClr val="FF0000"/>
                </a:solidFill>
              </a:rPr>
              <a:t>sedang</a:t>
            </a:r>
            <a:r>
              <a:rPr lang="es-ES" b="1" dirty="0" smtClean="0">
                <a:solidFill>
                  <a:srgbClr val="FF0000"/>
                </a:solidFill>
              </a:rPr>
              <a:t> </a:t>
            </a:r>
            <a:r>
              <a:rPr lang="es-ES" b="1" dirty="0" err="1" smtClean="0">
                <a:solidFill>
                  <a:srgbClr val="FF0000"/>
                </a:solidFill>
              </a:rPr>
              <a:t>berlangsung</a:t>
            </a:r>
            <a:r>
              <a:rPr lang="es-ES" b="1" dirty="0" smtClean="0">
                <a:solidFill>
                  <a:srgbClr val="FF0000"/>
                </a:solidFill>
              </a:rPr>
              <a:t> di </a:t>
            </a:r>
            <a:r>
              <a:rPr lang="es-ES" b="1" dirty="0" err="1" smtClean="0">
                <a:solidFill>
                  <a:srgbClr val="FF0000"/>
                </a:solidFill>
              </a:rPr>
              <a:t>bumi</a:t>
            </a:r>
            <a:r>
              <a:rPr lang="es-ES" b="1" dirty="0" smtClean="0">
                <a:solidFill>
                  <a:srgbClr val="FF0000"/>
                </a:solidFill>
              </a:rPr>
              <a:t>. </a:t>
            </a:r>
            <a:r>
              <a:rPr lang="es-ES" b="1" dirty="0" err="1" smtClean="0">
                <a:solidFill>
                  <a:srgbClr val="FF0000"/>
                </a:solidFill>
              </a:rPr>
              <a:t>Sesekali</a:t>
            </a:r>
            <a:r>
              <a:rPr lang="es-ES" b="1" dirty="0" smtClean="0">
                <a:solidFill>
                  <a:srgbClr val="FF0000"/>
                </a:solidFill>
              </a:rPr>
              <a:t> saya </a:t>
            </a:r>
            <a:r>
              <a:rPr lang="es-ES" b="1" dirty="0" err="1" smtClean="0">
                <a:solidFill>
                  <a:srgbClr val="FF0000"/>
                </a:solidFill>
              </a:rPr>
              <a:t>dibawa</a:t>
            </a:r>
            <a:r>
              <a:rPr lang="es-ES" b="1" dirty="0" smtClean="0">
                <a:solidFill>
                  <a:srgbClr val="FF0000"/>
                </a:solidFill>
              </a:rPr>
              <a:t> </a:t>
            </a:r>
            <a:r>
              <a:rPr lang="es-ES" b="1" dirty="0" err="1" smtClean="0">
                <a:solidFill>
                  <a:srgbClr val="FF0000"/>
                </a:solidFill>
              </a:rPr>
              <a:t>kepada</a:t>
            </a:r>
            <a:r>
              <a:rPr lang="es-ES" b="1" dirty="0" smtClean="0">
                <a:solidFill>
                  <a:srgbClr val="FF0000"/>
                </a:solidFill>
              </a:rPr>
              <a:t> </a:t>
            </a:r>
            <a:r>
              <a:rPr lang="es-ES" b="1" dirty="0" err="1" smtClean="0">
                <a:solidFill>
                  <a:srgbClr val="FF0000"/>
                </a:solidFill>
              </a:rPr>
              <a:t>penglihatan</a:t>
            </a:r>
            <a:r>
              <a:rPr lang="es-ES" b="1" dirty="0" smtClean="0">
                <a:solidFill>
                  <a:srgbClr val="FF0000"/>
                </a:solidFill>
              </a:rPr>
              <a:t> masa </a:t>
            </a:r>
            <a:r>
              <a:rPr lang="es-ES" b="1" dirty="0" err="1" smtClean="0">
                <a:solidFill>
                  <a:srgbClr val="FF0000"/>
                </a:solidFill>
              </a:rPr>
              <a:t>depan</a:t>
            </a:r>
            <a:r>
              <a:rPr lang="es-ES" b="1" dirty="0" smtClean="0">
                <a:solidFill>
                  <a:srgbClr val="FF0000"/>
                </a:solidFill>
              </a:rPr>
              <a:t> dan </a:t>
            </a:r>
            <a:r>
              <a:rPr lang="es-ES" b="1" dirty="0" err="1" smtClean="0">
                <a:solidFill>
                  <a:srgbClr val="FF0000"/>
                </a:solidFill>
              </a:rPr>
              <a:t>ditunjukkan</a:t>
            </a:r>
            <a:r>
              <a:rPr lang="es-ES" b="1" dirty="0" smtClean="0">
                <a:solidFill>
                  <a:srgbClr val="FF0000"/>
                </a:solidFill>
              </a:rPr>
              <a:t> </a:t>
            </a:r>
            <a:r>
              <a:rPr lang="es-ES" b="1" dirty="0" err="1" smtClean="0">
                <a:solidFill>
                  <a:srgbClr val="FF0000"/>
                </a:solidFill>
              </a:rPr>
              <a:t>apa</a:t>
            </a:r>
            <a:r>
              <a:rPr lang="es-ES" b="1" dirty="0" smtClean="0">
                <a:solidFill>
                  <a:srgbClr val="FF0000"/>
                </a:solidFill>
              </a:rPr>
              <a:t> yang </a:t>
            </a:r>
            <a:r>
              <a:rPr lang="es-ES" b="1" dirty="0" err="1" smtClean="0">
                <a:solidFill>
                  <a:srgbClr val="FF0000"/>
                </a:solidFill>
              </a:rPr>
              <a:t>akan</a:t>
            </a:r>
            <a:r>
              <a:rPr lang="es-ES" b="1" dirty="0" smtClean="0">
                <a:solidFill>
                  <a:srgbClr val="FF0000"/>
                </a:solidFill>
              </a:rPr>
              <a:t> </a:t>
            </a:r>
            <a:r>
              <a:rPr lang="es-ES" b="1" dirty="0" err="1" smtClean="0">
                <a:solidFill>
                  <a:srgbClr val="FF0000"/>
                </a:solidFill>
              </a:rPr>
              <a:t>terjadi</a:t>
            </a:r>
            <a:r>
              <a:rPr lang="es-ES" b="1" dirty="0" smtClean="0">
                <a:solidFill>
                  <a:srgbClr val="FF0000"/>
                </a:solidFill>
              </a:rPr>
              <a:t> </a:t>
            </a:r>
            <a:r>
              <a:rPr lang="es-ES" b="1" dirty="0" err="1" smtClean="0">
                <a:solidFill>
                  <a:srgbClr val="FF0000"/>
                </a:solidFill>
              </a:rPr>
              <a:t>kemudian</a:t>
            </a:r>
            <a:r>
              <a:rPr lang="es-ES" b="1" dirty="0" smtClean="0">
                <a:solidFill>
                  <a:srgbClr val="FF0000"/>
                </a:solidFill>
              </a:rPr>
              <a:t>. </a:t>
            </a:r>
            <a:r>
              <a:rPr lang="es-ES" b="1" dirty="0" err="1" smtClean="0">
                <a:solidFill>
                  <a:srgbClr val="FF0000"/>
                </a:solidFill>
              </a:rPr>
              <a:t>Kemudian</a:t>
            </a:r>
            <a:r>
              <a:rPr lang="es-ES" b="1" dirty="0" smtClean="0">
                <a:solidFill>
                  <a:srgbClr val="FF0000"/>
                </a:solidFill>
              </a:rPr>
              <a:t> </a:t>
            </a:r>
            <a:r>
              <a:rPr lang="es-ES" b="1" dirty="0" err="1" smtClean="0">
                <a:solidFill>
                  <a:srgbClr val="FF0000"/>
                </a:solidFill>
              </a:rPr>
              <a:t>sekali</a:t>
            </a:r>
            <a:r>
              <a:rPr lang="es-ES" b="1" dirty="0" smtClean="0">
                <a:solidFill>
                  <a:srgbClr val="FF0000"/>
                </a:solidFill>
              </a:rPr>
              <a:t> </a:t>
            </a:r>
            <a:r>
              <a:rPr lang="es-ES" b="1" dirty="0" err="1" smtClean="0">
                <a:solidFill>
                  <a:srgbClr val="FF0000"/>
                </a:solidFill>
              </a:rPr>
              <a:t>lagi</a:t>
            </a:r>
            <a:r>
              <a:rPr lang="es-ES" b="1" dirty="0" smtClean="0">
                <a:solidFill>
                  <a:srgbClr val="FF0000"/>
                </a:solidFill>
              </a:rPr>
              <a:t> saya </a:t>
            </a:r>
            <a:r>
              <a:rPr lang="es-ES" b="1" dirty="0" err="1" smtClean="0">
                <a:solidFill>
                  <a:srgbClr val="FF0000"/>
                </a:solidFill>
              </a:rPr>
              <a:t>ditunjukkan</a:t>
            </a:r>
            <a:r>
              <a:rPr lang="es-ES" b="1" dirty="0" smtClean="0">
                <a:solidFill>
                  <a:srgbClr val="FF0000"/>
                </a:solidFill>
              </a:rPr>
              <a:t> </a:t>
            </a:r>
            <a:r>
              <a:rPr lang="es-ES" b="1" dirty="0" err="1" smtClean="0">
                <a:solidFill>
                  <a:srgbClr val="FF0000"/>
                </a:solidFill>
              </a:rPr>
              <a:t>hal-hal</a:t>
            </a:r>
            <a:r>
              <a:rPr lang="es-ES" b="1" dirty="0" smtClean="0">
                <a:solidFill>
                  <a:srgbClr val="FF0000"/>
                </a:solidFill>
              </a:rPr>
              <a:t> yang </a:t>
            </a:r>
            <a:r>
              <a:rPr lang="es-ES" b="1" dirty="0" err="1" smtClean="0">
                <a:solidFill>
                  <a:srgbClr val="FF0000"/>
                </a:solidFill>
              </a:rPr>
              <a:t>sudah</a:t>
            </a:r>
            <a:r>
              <a:rPr lang="es-ES" b="1" dirty="0" smtClean="0">
                <a:solidFill>
                  <a:srgbClr val="FF0000"/>
                </a:solidFill>
              </a:rPr>
              <a:t> </a:t>
            </a:r>
            <a:r>
              <a:rPr lang="es-ES" b="1" dirty="0" err="1" smtClean="0">
                <a:solidFill>
                  <a:srgbClr val="FF0000"/>
                </a:solidFill>
              </a:rPr>
              <a:t>pernah</a:t>
            </a:r>
            <a:r>
              <a:rPr lang="es-ES" b="1" dirty="0" smtClean="0">
                <a:solidFill>
                  <a:srgbClr val="FF0000"/>
                </a:solidFill>
              </a:rPr>
              <a:t> </a:t>
            </a:r>
            <a:r>
              <a:rPr lang="es-ES" b="1" dirty="0" err="1" smtClean="0">
                <a:solidFill>
                  <a:srgbClr val="FF0000"/>
                </a:solidFill>
              </a:rPr>
              <a:t>terjadi</a:t>
            </a:r>
            <a:r>
              <a:rPr lang="es-ES" b="1" dirty="0" smtClean="0">
                <a:solidFill>
                  <a:srgbClr val="FF0000"/>
                </a:solidFill>
              </a:rPr>
              <a:t>.” </a:t>
            </a:r>
            <a:r>
              <a:rPr lang="es-ES" sz="1400" b="1" dirty="0" smtClean="0">
                <a:solidFill>
                  <a:srgbClr val="FF0000"/>
                </a:solidFill>
              </a:rPr>
              <a:t>(</a:t>
            </a:r>
            <a:r>
              <a:rPr lang="en-US" sz="1400" b="1" dirty="0" smtClean="0">
                <a:solidFill>
                  <a:srgbClr val="FF0000"/>
                </a:solidFill>
              </a:rPr>
              <a:t>Selected Messages, </a:t>
            </a:r>
            <a:r>
              <a:rPr lang="en-US" sz="1400" b="1" dirty="0" err="1" smtClean="0">
                <a:solidFill>
                  <a:srgbClr val="FF0000"/>
                </a:solidFill>
              </a:rPr>
              <a:t>Buku</a:t>
            </a:r>
            <a:r>
              <a:rPr lang="en-US" sz="1400" b="1" dirty="0" smtClean="0">
                <a:solidFill>
                  <a:srgbClr val="FF0000"/>
                </a:solidFill>
              </a:rPr>
              <a:t>  1, </a:t>
            </a:r>
            <a:r>
              <a:rPr lang="en-US" sz="1400" b="1" dirty="0" err="1" smtClean="0">
                <a:solidFill>
                  <a:srgbClr val="FF0000"/>
                </a:solidFill>
              </a:rPr>
              <a:t>Bab</a:t>
            </a:r>
            <a:r>
              <a:rPr lang="en-US" sz="1400" b="1" dirty="0" smtClean="0">
                <a:solidFill>
                  <a:srgbClr val="FF0000"/>
                </a:solidFill>
              </a:rPr>
              <a:t> 2, </a:t>
            </a:r>
            <a:r>
              <a:rPr lang="en-US" sz="1400" b="1" dirty="0" err="1" smtClean="0">
                <a:solidFill>
                  <a:srgbClr val="FF0000"/>
                </a:solidFill>
              </a:rPr>
              <a:t>hal</a:t>
            </a:r>
            <a:r>
              <a:rPr lang="en-US" sz="1400" b="1" dirty="0" smtClean="0">
                <a:solidFill>
                  <a:srgbClr val="FF0000"/>
                </a:solidFill>
              </a:rPr>
              <a:t>. 36</a:t>
            </a:r>
            <a:r>
              <a:rPr lang="es-ES" sz="1400" b="1" dirty="0" smtClean="0">
                <a:solidFill>
                  <a:srgbClr val="FF0000"/>
                </a:solidFill>
              </a:rPr>
              <a:t>)</a:t>
            </a:r>
            <a:endParaRPr lang="es-ES" sz="1100" b="1" dirty="0">
              <a:solidFill>
                <a:srgbClr val="FF0000"/>
              </a:solidFill>
            </a:endParaRP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179388" y="3933825"/>
            <a:ext cx="3744912" cy="243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s-ES" sz="2000" b="1" dirty="0" smtClean="0">
                <a:solidFill>
                  <a:srgbClr val="FF0000"/>
                </a:solidFill>
              </a:rPr>
              <a:t>“Sementara saya </a:t>
            </a:r>
            <a:r>
              <a:rPr lang="es-ES" sz="2000" b="1" dirty="0" err="1" smtClean="0">
                <a:solidFill>
                  <a:srgbClr val="FF0000"/>
                </a:solidFill>
              </a:rPr>
              <a:t>berdoa</a:t>
            </a:r>
            <a:r>
              <a:rPr lang="es-ES" sz="2000" b="1" dirty="0" smtClean="0">
                <a:solidFill>
                  <a:srgbClr val="FF0000"/>
                </a:solidFill>
              </a:rPr>
              <a:t> </a:t>
            </a:r>
            <a:r>
              <a:rPr lang="es-ES" sz="2000" b="1" dirty="0" err="1" smtClean="0">
                <a:solidFill>
                  <a:srgbClr val="FF0000"/>
                </a:solidFill>
              </a:rPr>
              <a:t>dengan</a:t>
            </a:r>
            <a:r>
              <a:rPr lang="es-ES" sz="2000" b="1" dirty="0" smtClean="0">
                <a:solidFill>
                  <a:srgbClr val="FF0000"/>
                </a:solidFill>
              </a:rPr>
              <a:t> sungguh-2, saya </a:t>
            </a:r>
            <a:r>
              <a:rPr lang="es-ES" sz="2000" b="1" dirty="0" err="1" smtClean="0">
                <a:solidFill>
                  <a:srgbClr val="FF0000"/>
                </a:solidFill>
              </a:rPr>
              <a:t>kehilangan</a:t>
            </a:r>
            <a:r>
              <a:rPr lang="es-ES" sz="2000" b="1" dirty="0" smtClean="0">
                <a:solidFill>
                  <a:srgbClr val="FF0000"/>
                </a:solidFill>
              </a:rPr>
              <a:t> </a:t>
            </a:r>
            <a:r>
              <a:rPr lang="es-ES" sz="2000" b="1" dirty="0" err="1" smtClean="0">
                <a:solidFill>
                  <a:srgbClr val="FF0000"/>
                </a:solidFill>
              </a:rPr>
              <a:t>pandangan</a:t>
            </a:r>
            <a:r>
              <a:rPr lang="es-ES" sz="2000" b="1" dirty="0" smtClean="0">
                <a:solidFill>
                  <a:srgbClr val="FF0000"/>
                </a:solidFill>
              </a:rPr>
              <a:t> </a:t>
            </a:r>
            <a:r>
              <a:rPr lang="es-ES" sz="2000" b="1" dirty="0" err="1" smtClean="0">
                <a:solidFill>
                  <a:srgbClr val="FF0000"/>
                </a:solidFill>
              </a:rPr>
              <a:t>akan</a:t>
            </a:r>
            <a:r>
              <a:rPr lang="es-ES" sz="2000" b="1" dirty="0" smtClean="0">
                <a:solidFill>
                  <a:srgbClr val="FF0000"/>
                </a:solidFill>
              </a:rPr>
              <a:t> </a:t>
            </a:r>
            <a:r>
              <a:rPr lang="es-ES" sz="2000" b="1" dirty="0" err="1" smtClean="0">
                <a:solidFill>
                  <a:srgbClr val="FF0000"/>
                </a:solidFill>
              </a:rPr>
              <a:t>segala</a:t>
            </a:r>
            <a:r>
              <a:rPr lang="es-ES" sz="2000" b="1" dirty="0" smtClean="0">
                <a:solidFill>
                  <a:srgbClr val="FF0000"/>
                </a:solidFill>
              </a:rPr>
              <a:t> </a:t>
            </a:r>
            <a:r>
              <a:rPr lang="es-ES" sz="2000" b="1" dirty="0" err="1" smtClean="0">
                <a:solidFill>
                  <a:srgbClr val="FF0000"/>
                </a:solidFill>
              </a:rPr>
              <a:t>sesuatu</a:t>
            </a:r>
            <a:r>
              <a:rPr lang="es-ES" sz="2000" b="1" dirty="0" smtClean="0">
                <a:solidFill>
                  <a:srgbClr val="FF0000"/>
                </a:solidFill>
              </a:rPr>
              <a:t> yang </a:t>
            </a:r>
            <a:r>
              <a:rPr lang="es-ES" sz="2000" b="1" dirty="0" err="1" smtClean="0">
                <a:solidFill>
                  <a:srgbClr val="FF0000"/>
                </a:solidFill>
              </a:rPr>
              <a:t>ada</a:t>
            </a:r>
            <a:r>
              <a:rPr lang="es-ES" sz="2000" b="1" dirty="0" smtClean="0">
                <a:solidFill>
                  <a:srgbClr val="FF0000"/>
                </a:solidFill>
              </a:rPr>
              <a:t> di </a:t>
            </a:r>
            <a:r>
              <a:rPr lang="es-ES" sz="2000" b="1" dirty="0" err="1" smtClean="0">
                <a:solidFill>
                  <a:srgbClr val="FF0000"/>
                </a:solidFill>
              </a:rPr>
              <a:t>sekelilingku</a:t>
            </a:r>
            <a:r>
              <a:rPr lang="es-ES" sz="2000" b="1" dirty="0" smtClean="0">
                <a:solidFill>
                  <a:srgbClr val="FF0000"/>
                </a:solidFill>
              </a:rPr>
              <a:t>; </a:t>
            </a:r>
            <a:r>
              <a:rPr lang="es-ES" sz="2000" b="1" dirty="0" err="1" smtClean="0">
                <a:solidFill>
                  <a:srgbClr val="FF0000"/>
                </a:solidFill>
              </a:rPr>
              <a:t>ruangan</a:t>
            </a:r>
            <a:r>
              <a:rPr lang="es-ES" sz="2000" b="1" dirty="0" smtClean="0">
                <a:solidFill>
                  <a:srgbClr val="FF0000"/>
                </a:solidFill>
              </a:rPr>
              <a:t> </a:t>
            </a:r>
            <a:r>
              <a:rPr lang="es-ES" sz="2000" b="1" dirty="0" err="1" smtClean="0">
                <a:solidFill>
                  <a:srgbClr val="FF0000"/>
                </a:solidFill>
              </a:rPr>
              <a:t>itu</a:t>
            </a:r>
            <a:r>
              <a:rPr lang="es-ES" sz="2000" b="1" dirty="0" smtClean="0">
                <a:solidFill>
                  <a:srgbClr val="FF0000"/>
                </a:solidFill>
              </a:rPr>
              <a:t> </a:t>
            </a:r>
            <a:r>
              <a:rPr lang="es-ES" sz="2000" b="1" dirty="0" err="1" smtClean="0">
                <a:solidFill>
                  <a:srgbClr val="FF0000"/>
                </a:solidFill>
              </a:rPr>
              <a:t>dipenuhi</a:t>
            </a:r>
            <a:r>
              <a:rPr lang="es-ES" sz="2000" b="1" dirty="0" smtClean="0">
                <a:solidFill>
                  <a:srgbClr val="FF0000"/>
                </a:solidFill>
              </a:rPr>
              <a:t> </a:t>
            </a:r>
            <a:r>
              <a:rPr lang="es-ES" sz="2000" b="1" dirty="0" err="1" smtClean="0">
                <a:solidFill>
                  <a:srgbClr val="FF0000"/>
                </a:solidFill>
              </a:rPr>
              <a:t>oleh</a:t>
            </a:r>
            <a:r>
              <a:rPr lang="es-ES" sz="2000" b="1" dirty="0" smtClean="0">
                <a:solidFill>
                  <a:srgbClr val="FF0000"/>
                </a:solidFill>
              </a:rPr>
              <a:t> </a:t>
            </a:r>
            <a:r>
              <a:rPr lang="es-ES" sz="2000" b="1" dirty="0" err="1" smtClean="0">
                <a:solidFill>
                  <a:srgbClr val="FF0000"/>
                </a:solidFill>
              </a:rPr>
              <a:t>cahaya</a:t>
            </a:r>
            <a:r>
              <a:rPr lang="es-ES" sz="2000" b="1" dirty="0" smtClean="0">
                <a:solidFill>
                  <a:srgbClr val="FF0000"/>
                </a:solidFill>
              </a:rPr>
              <a:t>.” </a:t>
            </a:r>
            <a:r>
              <a:rPr lang="es-ES" sz="1400" b="1" dirty="0" smtClean="0">
                <a:solidFill>
                  <a:srgbClr val="FF0000"/>
                </a:solidFill>
              </a:rPr>
              <a:t>(</a:t>
            </a:r>
            <a:r>
              <a:rPr lang="en-US" sz="1400" b="1" dirty="0" smtClean="0">
                <a:solidFill>
                  <a:srgbClr val="FF0000"/>
                </a:solidFill>
              </a:rPr>
              <a:t>Testimonies to ministers and Gospel Workers, </a:t>
            </a:r>
            <a:r>
              <a:rPr lang="en-US" sz="1400" b="1" dirty="0" err="1" smtClean="0">
                <a:solidFill>
                  <a:srgbClr val="FF0000"/>
                </a:solidFill>
              </a:rPr>
              <a:t>Bab</a:t>
            </a:r>
            <a:r>
              <a:rPr lang="en-US" sz="1400" b="1" dirty="0" smtClean="0">
                <a:solidFill>
                  <a:srgbClr val="FF0000"/>
                </a:solidFill>
              </a:rPr>
              <a:t> 17, </a:t>
            </a:r>
            <a:r>
              <a:rPr lang="en-US" sz="1400" b="1" dirty="0" err="1" smtClean="0">
                <a:solidFill>
                  <a:srgbClr val="FF0000"/>
                </a:solidFill>
              </a:rPr>
              <a:t>hal</a:t>
            </a:r>
            <a:r>
              <a:rPr lang="en-US" sz="1400" b="1" dirty="0" smtClean="0">
                <a:solidFill>
                  <a:srgbClr val="FF0000"/>
                </a:solidFill>
              </a:rPr>
              <a:t>. 461</a:t>
            </a:r>
            <a:r>
              <a:rPr lang="es-ES" sz="1400" b="1" dirty="0" smtClean="0">
                <a:solidFill>
                  <a:srgbClr val="FF0000"/>
                </a:solidFill>
              </a:rPr>
              <a:t>)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4114800" y="1676400"/>
            <a:ext cx="48244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b="1" dirty="0" err="1" smtClean="0">
                <a:solidFill>
                  <a:srgbClr val="FF0000"/>
                </a:solidFill>
              </a:rPr>
              <a:t>Kesaksian</a:t>
            </a:r>
            <a:r>
              <a:rPr lang="es-ES" b="1" dirty="0" smtClean="0">
                <a:solidFill>
                  <a:srgbClr val="FF0000"/>
                </a:solidFill>
              </a:rPr>
              <a:t> Ellen </a:t>
            </a:r>
            <a:r>
              <a:rPr lang="es-ES" b="1" dirty="0">
                <a:solidFill>
                  <a:srgbClr val="FF0000"/>
                </a:solidFill>
              </a:rPr>
              <a:t>G. </a:t>
            </a:r>
            <a:r>
              <a:rPr lang="es-ES" b="1" dirty="0" smtClean="0">
                <a:solidFill>
                  <a:srgbClr val="FF0000"/>
                </a:solidFill>
              </a:rPr>
              <a:t>White:</a:t>
            </a:r>
            <a:endParaRPr lang="es-ES" b="1" dirty="0">
              <a:solidFill>
                <a:srgbClr val="FF0000"/>
              </a:solidFill>
            </a:endParaRPr>
          </a:p>
        </p:txBody>
      </p:sp>
      <p:pic>
        <p:nvPicPr>
          <p:cNvPr id="4102" name="Picture 6" descr="ElenaWhite  (21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" y="157163"/>
            <a:ext cx="3881438" cy="291147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 animBg="1"/>
      <p:bldP spid="4099" grpId="0"/>
      <p:bldP spid="4100" grpId="0"/>
      <p:bldP spid="410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3709988" y="12700"/>
            <a:ext cx="5470525" cy="4678204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b="1" dirty="0" smtClean="0">
                <a:latin typeface="Comic Sans MS" pitchFamily="66" charset="0"/>
              </a:rPr>
              <a:t>“</a:t>
            </a:r>
            <a:r>
              <a:rPr lang="es-ES" b="1" dirty="0" err="1" smtClean="0">
                <a:latin typeface="Comic Sans MS" pitchFamily="66" charset="0"/>
              </a:rPr>
              <a:t>Beberapa</a:t>
            </a:r>
            <a:r>
              <a:rPr lang="es-ES" b="1" dirty="0" smtClean="0">
                <a:latin typeface="Comic Sans MS" pitchFamily="66" charset="0"/>
              </a:rPr>
              <a:t> </a:t>
            </a:r>
            <a:r>
              <a:rPr lang="es-ES" b="1" dirty="0" err="1" smtClean="0">
                <a:latin typeface="Comic Sans MS" pitchFamily="66" charset="0"/>
              </a:rPr>
              <a:t>dari</a:t>
            </a:r>
            <a:r>
              <a:rPr lang="es-ES" b="1" dirty="0" smtClean="0">
                <a:latin typeface="Comic Sans MS" pitchFamily="66" charset="0"/>
              </a:rPr>
              <a:t> </a:t>
            </a:r>
            <a:r>
              <a:rPr lang="es-ES" b="1" dirty="0" err="1" smtClean="0">
                <a:latin typeface="Comic Sans MS" pitchFamily="66" charset="0"/>
              </a:rPr>
              <a:t>petunjuk</a:t>
            </a:r>
            <a:r>
              <a:rPr lang="es-ES" b="1" dirty="0" smtClean="0">
                <a:latin typeface="Comic Sans MS" pitchFamily="66" charset="0"/>
              </a:rPr>
              <a:t> yang </a:t>
            </a:r>
            <a:r>
              <a:rPr lang="es-ES" b="1" dirty="0" err="1" smtClean="0">
                <a:latin typeface="Comic Sans MS" pitchFamily="66" charset="0"/>
              </a:rPr>
              <a:t>terdapat</a:t>
            </a:r>
            <a:r>
              <a:rPr lang="es-ES" b="1" dirty="0" smtClean="0">
                <a:latin typeface="Comic Sans MS" pitchFamily="66" charset="0"/>
              </a:rPr>
              <a:t> </a:t>
            </a:r>
            <a:r>
              <a:rPr lang="es-ES" b="1" dirty="0" err="1" smtClean="0">
                <a:latin typeface="Comic Sans MS" pitchFamily="66" charset="0"/>
              </a:rPr>
              <a:t>dalam</a:t>
            </a:r>
            <a:r>
              <a:rPr lang="es-ES" b="1" dirty="0" smtClean="0">
                <a:latin typeface="Comic Sans MS" pitchFamily="66" charset="0"/>
              </a:rPr>
              <a:t> halaman-2 </a:t>
            </a:r>
            <a:r>
              <a:rPr lang="es-ES" b="1" dirty="0" err="1" smtClean="0">
                <a:latin typeface="Comic Sans MS" pitchFamily="66" charset="0"/>
              </a:rPr>
              <a:t>ini</a:t>
            </a:r>
            <a:r>
              <a:rPr lang="es-ES" b="1" dirty="0" smtClean="0">
                <a:latin typeface="Comic Sans MS" pitchFamily="66" charset="0"/>
              </a:rPr>
              <a:t> </a:t>
            </a:r>
            <a:r>
              <a:rPr lang="es-ES" b="1" dirty="0" err="1" smtClean="0">
                <a:latin typeface="Comic Sans MS" pitchFamily="66" charset="0"/>
              </a:rPr>
              <a:t>diberikan</a:t>
            </a:r>
            <a:r>
              <a:rPr lang="es-ES" b="1" dirty="0" smtClean="0">
                <a:latin typeface="Comic Sans MS" pitchFamily="66" charset="0"/>
              </a:rPr>
              <a:t> di </a:t>
            </a:r>
            <a:r>
              <a:rPr lang="es-ES" b="1" dirty="0" err="1" smtClean="0">
                <a:latin typeface="Comic Sans MS" pitchFamily="66" charset="0"/>
              </a:rPr>
              <a:t>bawah</a:t>
            </a:r>
            <a:r>
              <a:rPr lang="es-ES" b="1" dirty="0" smtClean="0">
                <a:latin typeface="Comic Sans MS" pitchFamily="66" charset="0"/>
              </a:rPr>
              <a:t> keadaan-2 yang </a:t>
            </a:r>
            <a:r>
              <a:rPr lang="es-ES" b="1" dirty="0" err="1" smtClean="0">
                <a:latin typeface="Comic Sans MS" pitchFamily="66" charset="0"/>
              </a:rPr>
              <a:t>sangat</a:t>
            </a:r>
            <a:r>
              <a:rPr lang="es-ES" b="1" dirty="0" smtClean="0">
                <a:latin typeface="Comic Sans MS" pitchFamily="66" charset="0"/>
              </a:rPr>
              <a:t> </a:t>
            </a:r>
            <a:r>
              <a:rPr lang="es-ES" b="1" dirty="0" err="1" smtClean="0">
                <a:latin typeface="Comic Sans MS" pitchFamily="66" charset="0"/>
              </a:rPr>
              <a:t>jelas</a:t>
            </a:r>
            <a:r>
              <a:rPr lang="es-ES" b="1" dirty="0" smtClean="0">
                <a:latin typeface="Comic Sans MS" pitchFamily="66" charset="0"/>
              </a:rPr>
              <a:t> </a:t>
            </a:r>
            <a:r>
              <a:rPr lang="es-ES" b="1" dirty="0" err="1" smtClean="0">
                <a:latin typeface="Comic Sans MS" pitchFamily="66" charset="0"/>
              </a:rPr>
              <a:t>sebagai</a:t>
            </a:r>
            <a:r>
              <a:rPr lang="es-ES" b="1" dirty="0" smtClean="0">
                <a:latin typeface="Comic Sans MS" pitchFamily="66" charset="0"/>
              </a:rPr>
              <a:t> </a:t>
            </a:r>
            <a:r>
              <a:rPr lang="es-ES" b="1" dirty="0" err="1" smtClean="0">
                <a:latin typeface="Comic Sans MS" pitchFamily="66" charset="0"/>
              </a:rPr>
              <a:t>bukti</a:t>
            </a:r>
            <a:r>
              <a:rPr lang="es-ES" b="1" dirty="0" smtClean="0">
                <a:latin typeface="Comic Sans MS" pitchFamily="66" charset="0"/>
              </a:rPr>
              <a:t> </a:t>
            </a:r>
            <a:r>
              <a:rPr lang="es-ES" b="1" dirty="0" err="1" smtClean="0">
                <a:latin typeface="Comic Sans MS" pitchFamily="66" charset="0"/>
              </a:rPr>
              <a:t>tentang</a:t>
            </a:r>
            <a:r>
              <a:rPr lang="es-ES" b="1" dirty="0" smtClean="0">
                <a:latin typeface="Comic Sans MS" pitchFamily="66" charset="0"/>
              </a:rPr>
              <a:t> </a:t>
            </a:r>
            <a:r>
              <a:rPr lang="es-ES" b="1" dirty="0" err="1" smtClean="0">
                <a:latin typeface="Comic Sans MS" pitchFamily="66" charset="0"/>
              </a:rPr>
              <a:t>keajaiban</a:t>
            </a:r>
            <a:r>
              <a:rPr lang="es-ES" b="1" dirty="0" smtClean="0">
                <a:latin typeface="Comic Sans MS" pitchFamily="66" charset="0"/>
              </a:rPr>
              <a:t> – </a:t>
            </a:r>
            <a:r>
              <a:rPr lang="es-ES" b="1" dirty="0" err="1" smtClean="0">
                <a:latin typeface="Comic Sans MS" pitchFamily="66" charset="0"/>
              </a:rPr>
              <a:t>kuasa</a:t>
            </a:r>
            <a:r>
              <a:rPr lang="es-ES" b="1" dirty="0" smtClean="0">
                <a:latin typeface="Comic Sans MS" pitchFamily="66" charset="0"/>
              </a:rPr>
              <a:t> </a:t>
            </a:r>
            <a:r>
              <a:rPr lang="es-ES" b="1" dirty="0" err="1" smtClean="0">
                <a:latin typeface="Comic Sans MS" pitchFamily="66" charset="0"/>
              </a:rPr>
              <a:t>Allah</a:t>
            </a:r>
            <a:r>
              <a:rPr lang="es-ES" b="1" dirty="0" smtClean="0">
                <a:latin typeface="Comic Sans MS" pitchFamily="66" charset="0"/>
              </a:rPr>
              <a:t> yang </a:t>
            </a:r>
            <a:r>
              <a:rPr lang="es-ES" b="1" dirty="0" err="1" smtClean="0">
                <a:latin typeface="Comic Sans MS" pitchFamily="66" charset="0"/>
              </a:rPr>
              <a:t>bekerja</a:t>
            </a:r>
            <a:r>
              <a:rPr lang="es-ES" b="1" dirty="0" smtClean="0">
                <a:latin typeface="Comic Sans MS" pitchFamily="66" charset="0"/>
              </a:rPr>
              <a:t> </a:t>
            </a:r>
            <a:r>
              <a:rPr lang="es-ES" b="1" dirty="0" err="1" smtClean="0">
                <a:latin typeface="Comic Sans MS" pitchFamily="66" charset="0"/>
              </a:rPr>
              <a:t>sehubungan</a:t>
            </a:r>
            <a:r>
              <a:rPr lang="es-ES" b="1" dirty="0" smtClean="0">
                <a:latin typeface="Comic Sans MS" pitchFamily="66" charset="0"/>
              </a:rPr>
              <a:t> </a:t>
            </a:r>
            <a:r>
              <a:rPr lang="es-ES" b="1" dirty="0" err="1" smtClean="0">
                <a:latin typeface="Comic Sans MS" pitchFamily="66" charset="0"/>
              </a:rPr>
              <a:t>dengan</a:t>
            </a:r>
            <a:r>
              <a:rPr lang="es-ES" b="1" dirty="0" smtClean="0">
                <a:latin typeface="Comic Sans MS" pitchFamily="66" charset="0"/>
              </a:rPr>
              <a:t> </a:t>
            </a:r>
            <a:r>
              <a:rPr lang="es-ES" b="1" dirty="0" err="1" smtClean="0">
                <a:latin typeface="Comic Sans MS" pitchFamily="66" charset="0"/>
              </a:rPr>
              <a:t>kebenaran-Nya</a:t>
            </a:r>
            <a:r>
              <a:rPr lang="es-ES" b="1" dirty="0" smtClean="0">
                <a:latin typeface="Comic Sans MS" pitchFamily="66" charset="0"/>
              </a:rPr>
              <a:t>. </a:t>
            </a:r>
            <a:r>
              <a:rPr lang="en-US" b="1" dirty="0" err="1" smtClean="0">
                <a:latin typeface="Comic Sans MS" pitchFamily="66" charset="0"/>
              </a:rPr>
              <a:t>Kadang</a:t>
            </a:r>
            <a:r>
              <a:rPr lang="en-US" b="1" dirty="0" smtClean="0">
                <a:latin typeface="Comic Sans MS" pitchFamily="66" charset="0"/>
              </a:rPr>
              <a:t> </a:t>
            </a:r>
            <a:r>
              <a:rPr lang="en-US" b="1" dirty="0" err="1" smtClean="0">
                <a:latin typeface="Comic Sans MS" pitchFamily="66" charset="0"/>
              </a:rPr>
              <a:t>kala</a:t>
            </a:r>
            <a:r>
              <a:rPr lang="en-US" b="1" dirty="0" smtClean="0">
                <a:latin typeface="Comic Sans MS" pitchFamily="66" charset="0"/>
              </a:rPr>
              <a:t> </a:t>
            </a:r>
            <a:r>
              <a:rPr lang="en-US" b="1" dirty="0" err="1" smtClean="0">
                <a:latin typeface="Comic Sans MS" pitchFamily="66" charset="0"/>
              </a:rPr>
              <a:t>sementara</a:t>
            </a:r>
            <a:r>
              <a:rPr lang="en-US" b="1" dirty="0" smtClean="0">
                <a:latin typeface="Comic Sans MS" pitchFamily="66" charset="0"/>
              </a:rPr>
              <a:t> </a:t>
            </a:r>
            <a:r>
              <a:rPr lang="en-US" b="1" dirty="0" err="1" smtClean="0">
                <a:latin typeface="Comic Sans MS" pitchFamily="66" charset="0"/>
              </a:rPr>
              <a:t>saya</a:t>
            </a:r>
            <a:r>
              <a:rPr lang="en-US" b="1" dirty="0" smtClean="0">
                <a:latin typeface="Comic Sans MS" pitchFamily="66" charset="0"/>
              </a:rPr>
              <a:t> </a:t>
            </a:r>
            <a:r>
              <a:rPr lang="en-US" b="1" dirty="0" err="1" smtClean="0">
                <a:latin typeface="Comic Sans MS" pitchFamily="66" charset="0"/>
              </a:rPr>
              <a:t>dalam</a:t>
            </a:r>
            <a:r>
              <a:rPr lang="en-US" b="1" dirty="0" smtClean="0">
                <a:latin typeface="Comic Sans MS" pitchFamily="66" charset="0"/>
              </a:rPr>
              <a:t> </a:t>
            </a:r>
            <a:r>
              <a:rPr lang="en-US" b="1" dirty="0" err="1" smtClean="0">
                <a:latin typeface="Comic Sans MS" pitchFamily="66" charset="0"/>
              </a:rPr>
              <a:t>penglihatan</a:t>
            </a:r>
            <a:r>
              <a:rPr lang="en-US" b="1" dirty="0" smtClean="0">
                <a:latin typeface="Comic Sans MS" pitchFamily="66" charset="0"/>
              </a:rPr>
              <a:t>, teman-2 </a:t>
            </a:r>
            <a:r>
              <a:rPr lang="en-US" b="1" dirty="0" err="1" smtClean="0">
                <a:latin typeface="Comic Sans MS" pitchFamily="66" charset="0"/>
              </a:rPr>
              <a:t>saya</a:t>
            </a:r>
            <a:r>
              <a:rPr lang="en-US" b="1" dirty="0" smtClean="0">
                <a:latin typeface="Comic Sans MS" pitchFamily="66" charset="0"/>
              </a:rPr>
              <a:t> </a:t>
            </a:r>
            <a:r>
              <a:rPr lang="en-US" b="1" dirty="0" err="1" smtClean="0">
                <a:latin typeface="Comic Sans MS" pitchFamily="66" charset="0"/>
              </a:rPr>
              <a:t>mendekati</a:t>
            </a:r>
            <a:r>
              <a:rPr lang="en-US" b="1" dirty="0" smtClean="0">
                <a:latin typeface="Comic Sans MS" pitchFamily="66" charset="0"/>
              </a:rPr>
              <a:t> </a:t>
            </a:r>
            <a:r>
              <a:rPr lang="en-US" b="1" dirty="0" err="1" smtClean="0">
                <a:latin typeface="Comic Sans MS" pitchFamily="66" charset="0"/>
              </a:rPr>
              <a:t>saya</a:t>
            </a:r>
            <a:r>
              <a:rPr lang="en-US" b="1" dirty="0" smtClean="0">
                <a:latin typeface="Comic Sans MS" pitchFamily="66" charset="0"/>
              </a:rPr>
              <a:t> </a:t>
            </a:r>
            <a:r>
              <a:rPr lang="en-US" b="1" dirty="0" err="1" smtClean="0">
                <a:latin typeface="Comic Sans MS" pitchFamily="66" charset="0"/>
              </a:rPr>
              <a:t>dan</a:t>
            </a:r>
            <a:r>
              <a:rPr lang="en-US" b="1" dirty="0" smtClean="0">
                <a:latin typeface="Comic Sans MS" pitchFamily="66" charset="0"/>
              </a:rPr>
              <a:t> </a:t>
            </a:r>
            <a:r>
              <a:rPr lang="en-US" b="1" dirty="0" err="1" smtClean="0">
                <a:latin typeface="Comic Sans MS" pitchFamily="66" charset="0"/>
              </a:rPr>
              <a:t>berkata</a:t>
            </a:r>
            <a:r>
              <a:rPr lang="en-US" b="1" dirty="0" smtClean="0">
                <a:latin typeface="Comic Sans MS" pitchFamily="66" charset="0"/>
              </a:rPr>
              <a:t>, “</a:t>
            </a:r>
            <a:r>
              <a:rPr lang="en-US" b="1" dirty="0" err="1" smtClean="0">
                <a:latin typeface="Comic Sans MS" pitchFamily="66" charset="0"/>
              </a:rPr>
              <a:t>Mengana</a:t>
            </a:r>
            <a:r>
              <a:rPr lang="en-US" b="1" dirty="0" smtClean="0">
                <a:latin typeface="Comic Sans MS" pitchFamily="66" charset="0"/>
              </a:rPr>
              <a:t> </a:t>
            </a:r>
            <a:r>
              <a:rPr lang="en-US" b="1" dirty="0" err="1" smtClean="0">
                <a:latin typeface="Comic Sans MS" pitchFamily="66" charset="0"/>
              </a:rPr>
              <a:t>dia</a:t>
            </a:r>
            <a:r>
              <a:rPr lang="en-US" b="1" dirty="0" smtClean="0">
                <a:latin typeface="Comic Sans MS" pitchFamily="66" charset="0"/>
              </a:rPr>
              <a:t> </a:t>
            </a:r>
            <a:r>
              <a:rPr lang="en-US" b="1" dirty="0" err="1" smtClean="0">
                <a:latin typeface="Comic Sans MS" pitchFamily="66" charset="0"/>
              </a:rPr>
              <a:t>tidak</a:t>
            </a:r>
            <a:r>
              <a:rPr lang="en-US" b="1" dirty="0" smtClean="0">
                <a:latin typeface="Comic Sans MS" pitchFamily="66" charset="0"/>
              </a:rPr>
              <a:t> </a:t>
            </a:r>
            <a:r>
              <a:rPr lang="en-US" b="1" dirty="0" err="1" smtClean="0">
                <a:latin typeface="Comic Sans MS" pitchFamily="66" charset="0"/>
              </a:rPr>
              <a:t>bernafas</a:t>
            </a:r>
            <a:r>
              <a:rPr lang="en-US" b="1" dirty="0" smtClean="0">
                <a:latin typeface="Comic Sans MS" pitchFamily="66" charset="0"/>
              </a:rPr>
              <a:t>!” </a:t>
            </a:r>
            <a:r>
              <a:rPr lang="en-US" b="1" dirty="0" err="1" smtClean="0">
                <a:latin typeface="Comic Sans MS" pitchFamily="66" charset="0"/>
              </a:rPr>
              <a:t>Mereka</a:t>
            </a:r>
            <a:r>
              <a:rPr lang="en-US" b="1" dirty="0" smtClean="0">
                <a:latin typeface="Comic Sans MS" pitchFamily="66" charset="0"/>
              </a:rPr>
              <a:t> </a:t>
            </a:r>
            <a:r>
              <a:rPr lang="en-US" b="1" dirty="0" err="1" smtClean="0">
                <a:latin typeface="Comic Sans MS" pitchFamily="66" charset="0"/>
              </a:rPr>
              <a:t>menaruh</a:t>
            </a:r>
            <a:r>
              <a:rPr lang="en-US" b="1" dirty="0" smtClean="0">
                <a:latin typeface="Comic Sans MS" pitchFamily="66" charset="0"/>
              </a:rPr>
              <a:t> </a:t>
            </a:r>
            <a:r>
              <a:rPr lang="en-US" b="1" dirty="0" err="1" smtClean="0">
                <a:latin typeface="Comic Sans MS" pitchFamily="66" charset="0"/>
              </a:rPr>
              <a:t>cermin</a:t>
            </a:r>
            <a:r>
              <a:rPr lang="en-US" b="1" dirty="0" smtClean="0">
                <a:latin typeface="Comic Sans MS" pitchFamily="66" charset="0"/>
              </a:rPr>
              <a:t> </a:t>
            </a:r>
            <a:r>
              <a:rPr lang="en-US" b="1" dirty="0" err="1" smtClean="0">
                <a:latin typeface="Comic Sans MS" pitchFamily="66" charset="0"/>
              </a:rPr>
              <a:t>di</a:t>
            </a:r>
            <a:r>
              <a:rPr lang="en-US" b="1" dirty="0" smtClean="0">
                <a:latin typeface="Comic Sans MS" pitchFamily="66" charset="0"/>
              </a:rPr>
              <a:t> </a:t>
            </a:r>
            <a:r>
              <a:rPr lang="en-US" b="1" dirty="0" err="1" smtClean="0">
                <a:latin typeface="Comic Sans MS" pitchFamily="66" charset="0"/>
              </a:rPr>
              <a:t>depan</a:t>
            </a:r>
            <a:r>
              <a:rPr lang="en-US" b="1" dirty="0" smtClean="0">
                <a:latin typeface="Comic Sans MS" pitchFamily="66" charset="0"/>
              </a:rPr>
              <a:t> </a:t>
            </a:r>
            <a:r>
              <a:rPr lang="en-US" b="1" dirty="0" err="1" smtClean="0">
                <a:latin typeface="Comic Sans MS" pitchFamily="66" charset="0"/>
              </a:rPr>
              <a:t>bibirku</a:t>
            </a:r>
            <a:r>
              <a:rPr lang="en-US" b="1" dirty="0" smtClean="0">
                <a:latin typeface="Comic Sans MS" pitchFamily="66" charset="0"/>
              </a:rPr>
              <a:t>, </a:t>
            </a:r>
            <a:r>
              <a:rPr lang="en-US" b="1" dirty="0" err="1" smtClean="0">
                <a:latin typeface="Comic Sans MS" pitchFamily="66" charset="0"/>
              </a:rPr>
              <a:t>mereka</a:t>
            </a:r>
            <a:r>
              <a:rPr lang="en-US" b="1" dirty="0" smtClean="0">
                <a:latin typeface="Comic Sans MS" pitchFamily="66" charset="0"/>
              </a:rPr>
              <a:t> </a:t>
            </a:r>
            <a:r>
              <a:rPr lang="en-US" b="1" dirty="0" err="1" smtClean="0">
                <a:latin typeface="Comic Sans MS" pitchFamily="66" charset="0"/>
              </a:rPr>
              <a:t>tidak</a:t>
            </a:r>
            <a:r>
              <a:rPr lang="en-US" b="1" dirty="0" smtClean="0">
                <a:latin typeface="Comic Sans MS" pitchFamily="66" charset="0"/>
              </a:rPr>
              <a:t> </a:t>
            </a:r>
            <a:r>
              <a:rPr lang="en-US" b="1" dirty="0" err="1" smtClean="0">
                <a:latin typeface="Comic Sans MS" pitchFamily="66" charset="0"/>
              </a:rPr>
              <a:t>menemukan</a:t>
            </a:r>
            <a:r>
              <a:rPr lang="en-US" b="1" dirty="0" smtClean="0">
                <a:latin typeface="Comic Sans MS" pitchFamily="66" charset="0"/>
              </a:rPr>
              <a:t> </a:t>
            </a:r>
            <a:r>
              <a:rPr lang="en-US" b="1" dirty="0" err="1" smtClean="0">
                <a:latin typeface="Comic Sans MS" pitchFamily="66" charset="0"/>
              </a:rPr>
              <a:t>uap</a:t>
            </a:r>
            <a:r>
              <a:rPr lang="en-US" b="1" dirty="0" smtClean="0">
                <a:latin typeface="Comic Sans MS" pitchFamily="66" charset="0"/>
              </a:rPr>
              <a:t> </a:t>
            </a:r>
            <a:r>
              <a:rPr lang="en-US" b="1" dirty="0" err="1" smtClean="0">
                <a:latin typeface="Comic Sans MS" pitchFamily="66" charset="0"/>
              </a:rPr>
              <a:t>di</a:t>
            </a:r>
            <a:r>
              <a:rPr lang="en-US" b="1" dirty="0" smtClean="0">
                <a:latin typeface="Comic Sans MS" pitchFamily="66" charset="0"/>
              </a:rPr>
              <a:t> </a:t>
            </a:r>
            <a:r>
              <a:rPr lang="en-US" b="1" dirty="0" err="1" smtClean="0">
                <a:latin typeface="Comic Sans MS" pitchFamily="66" charset="0"/>
              </a:rPr>
              <a:t>kaca</a:t>
            </a:r>
            <a:r>
              <a:rPr lang="en-US" b="1" dirty="0" smtClean="0">
                <a:latin typeface="Comic Sans MS" pitchFamily="66" charset="0"/>
              </a:rPr>
              <a:t> </a:t>
            </a:r>
            <a:r>
              <a:rPr lang="en-US" b="1" dirty="0" err="1" smtClean="0">
                <a:latin typeface="Comic Sans MS" pitchFamily="66" charset="0"/>
              </a:rPr>
              <a:t>tersebut</a:t>
            </a:r>
            <a:r>
              <a:rPr lang="en-US" b="1" dirty="0" smtClean="0">
                <a:latin typeface="Comic Sans MS" pitchFamily="66" charset="0"/>
              </a:rPr>
              <a:t>. </a:t>
            </a:r>
            <a:r>
              <a:rPr lang="en-US" b="1" dirty="0" err="1" smtClean="0">
                <a:latin typeface="Comic Sans MS" pitchFamily="66" charset="0"/>
              </a:rPr>
              <a:t>Itu</a:t>
            </a:r>
            <a:r>
              <a:rPr lang="en-US" b="1" dirty="0" smtClean="0">
                <a:latin typeface="Comic Sans MS" pitchFamily="66" charset="0"/>
              </a:rPr>
              <a:t> </a:t>
            </a:r>
            <a:r>
              <a:rPr lang="en-US" b="1" dirty="0" err="1" smtClean="0">
                <a:latin typeface="Comic Sans MS" pitchFamily="66" charset="0"/>
              </a:rPr>
              <a:t>terjadi</a:t>
            </a:r>
            <a:r>
              <a:rPr lang="en-US" b="1" dirty="0" smtClean="0">
                <a:latin typeface="Comic Sans MS" pitchFamily="66" charset="0"/>
              </a:rPr>
              <a:t> </a:t>
            </a:r>
            <a:r>
              <a:rPr lang="en-US" b="1" dirty="0" err="1" smtClean="0">
                <a:latin typeface="Comic Sans MS" pitchFamily="66" charset="0"/>
              </a:rPr>
              <a:t>ketika</a:t>
            </a:r>
            <a:r>
              <a:rPr lang="en-US" b="1" dirty="0" smtClean="0">
                <a:latin typeface="Comic Sans MS" pitchFamily="66" charset="0"/>
              </a:rPr>
              <a:t> </a:t>
            </a:r>
            <a:r>
              <a:rPr lang="en-US" b="1" dirty="0" err="1" smtClean="0">
                <a:latin typeface="Comic Sans MS" pitchFamily="66" charset="0"/>
              </a:rPr>
              <a:t>tidak</a:t>
            </a:r>
            <a:r>
              <a:rPr lang="en-US" b="1" dirty="0" smtClean="0">
                <a:latin typeface="Comic Sans MS" pitchFamily="66" charset="0"/>
              </a:rPr>
              <a:t> </a:t>
            </a:r>
            <a:r>
              <a:rPr lang="en-US" b="1" dirty="0" err="1" smtClean="0">
                <a:latin typeface="Comic Sans MS" pitchFamily="66" charset="0"/>
              </a:rPr>
              <a:t>ada</a:t>
            </a:r>
            <a:r>
              <a:rPr lang="en-US" b="1" dirty="0" smtClean="0">
                <a:latin typeface="Comic Sans MS" pitchFamily="66" charset="0"/>
              </a:rPr>
              <a:t> tanda-2 </a:t>
            </a:r>
            <a:r>
              <a:rPr lang="en-US" b="1" dirty="0" err="1" smtClean="0">
                <a:latin typeface="Comic Sans MS" pitchFamily="66" charset="0"/>
              </a:rPr>
              <a:t>saya</a:t>
            </a:r>
            <a:r>
              <a:rPr lang="en-US" b="1" dirty="0" smtClean="0">
                <a:latin typeface="Comic Sans MS" pitchFamily="66" charset="0"/>
              </a:rPr>
              <a:t> </a:t>
            </a:r>
            <a:r>
              <a:rPr lang="en-US" b="1" dirty="0" err="1" smtClean="0">
                <a:latin typeface="Comic Sans MS" pitchFamily="66" charset="0"/>
              </a:rPr>
              <a:t>bernafas</a:t>
            </a:r>
            <a:r>
              <a:rPr lang="en-US" b="1" dirty="0" smtClean="0">
                <a:latin typeface="Comic Sans MS" pitchFamily="66" charset="0"/>
              </a:rPr>
              <a:t>, </a:t>
            </a:r>
            <a:r>
              <a:rPr lang="en-US" b="1" dirty="0" err="1" smtClean="0">
                <a:latin typeface="Comic Sans MS" pitchFamily="66" charset="0"/>
              </a:rPr>
              <a:t>karena</a:t>
            </a:r>
            <a:r>
              <a:rPr lang="en-US" b="1" dirty="0" smtClean="0">
                <a:latin typeface="Comic Sans MS" pitchFamily="66" charset="0"/>
              </a:rPr>
              <a:t> </a:t>
            </a:r>
            <a:r>
              <a:rPr lang="en-US" b="1" dirty="0" err="1" smtClean="0">
                <a:latin typeface="Comic Sans MS" pitchFamily="66" charset="0"/>
              </a:rPr>
              <a:t>saya</a:t>
            </a:r>
            <a:r>
              <a:rPr lang="en-US" b="1" dirty="0" smtClean="0">
                <a:latin typeface="Comic Sans MS" pitchFamily="66" charset="0"/>
              </a:rPr>
              <a:t> </a:t>
            </a:r>
            <a:r>
              <a:rPr lang="en-US" b="1" dirty="0" err="1" smtClean="0">
                <a:latin typeface="Comic Sans MS" pitchFamily="66" charset="0"/>
              </a:rPr>
              <a:t>sedang</a:t>
            </a:r>
            <a:r>
              <a:rPr lang="en-US" b="1" dirty="0" smtClean="0">
                <a:latin typeface="Comic Sans MS" pitchFamily="66" charset="0"/>
              </a:rPr>
              <a:t> </a:t>
            </a:r>
            <a:r>
              <a:rPr lang="en-US" b="1" dirty="0" err="1" smtClean="0">
                <a:latin typeface="Comic Sans MS" pitchFamily="66" charset="0"/>
              </a:rPr>
              <a:t>melihat</a:t>
            </a:r>
            <a:r>
              <a:rPr lang="en-US" b="1" dirty="0" smtClean="0">
                <a:latin typeface="Comic Sans MS" pitchFamily="66" charset="0"/>
              </a:rPr>
              <a:t> hal-2 yang </a:t>
            </a:r>
            <a:r>
              <a:rPr lang="en-US" b="1" dirty="0" err="1" smtClean="0">
                <a:latin typeface="Comic Sans MS" pitchFamily="66" charset="0"/>
              </a:rPr>
              <a:t>ditunjukkan</a:t>
            </a:r>
            <a:r>
              <a:rPr lang="en-US" b="1" dirty="0" smtClean="0">
                <a:latin typeface="Comic Sans MS" pitchFamily="66" charset="0"/>
              </a:rPr>
              <a:t> </a:t>
            </a:r>
            <a:r>
              <a:rPr lang="en-US" b="1" dirty="0" err="1" smtClean="0">
                <a:latin typeface="Comic Sans MS" pitchFamily="66" charset="0"/>
              </a:rPr>
              <a:t>kepada</a:t>
            </a:r>
            <a:r>
              <a:rPr lang="en-US" b="1" dirty="0" smtClean="0">
                <a:latin typeface="Comic Sans MS" pitchFamily="66" charset="0"/>
              </a:rPr>
              <a:t> </a:t>
            </a:r>
            <a:r>
              <a:rPr lang="en-US" b="1" dirty="0" err="1" smtClean="0">
                <a:latin typeface="Comic Sans MS" pitchFamily="66" charset="0"/>
              </a:rPr>
              <a:t>saya</a:t>
            </a:r>
            <a:r>
              <a:rPr lang="en-US" b="1" dirty="0" smtClean="0">
                <a:latin typeface="Comic Sans MS" pitchFamily="66" charset="0"/>
              </a:rPr>
              <a:t>. Pekabaran-2 </a:t>
            </a:r>
            <a:r>
              <a:rPr lang="en-US" b="1" dirty="0" err="1" smtClean="0">
                <a:latin typeface="Comic Sans MS" pitchFamily="66" charset="0"/>
              </a:rPr>
              <a:t>ini</a:t>
            </a:r>
            <a:r>
              <a:rPr lang="en-US" b="1" dirty="0" smtClean="0">
                <a:latin typeface="Comic Sans MS" pitchFamily="66" charset="0"/>
              </a:rPr>
              <a:t> </a:t>
            </a:r>
            <a:r>
              <a:rPr lang="en-US" b="1" dirty="0" err="1" smtClean="0">
                <a:latin typeface="Comic Sans MS" pitchFamily="66" charset="0"/>
              </a:rPr>
              <a:t>diberikan</a:t>
            </a:r>
            <a:r>
              <a:rPr lang="en-US" b="1" dirty="0" smtClean="0">
                <a:latin typeface="Comic Sans MS" pitchFamily="66" charset="0"/>
              </a:rPr>
              <a:t> </a:t>
            </a:r>
            <a:r>
              <a:rPr lang="en-US" b="1" dirty="0" err="1" smtClean="0">
                <a:latin typeface="Comic Sans MS" pitchFamily="66" charset="0"/>
              </a:rPr>
              <a:t>untuk</a:t>
            </a:r>
            <a:r>
              <a:rPr lang="en-US" b="1" dirty="0" smtClean="0">
                <a:latin typeface="Comic Sans MS" pitchFamily="66" charset="0"/>
              </a:rPr>
              <a:t> </a:t>
            </a:r>
            <a:r>
              <a:rPr lang="en-US" b="1" dirty="0" err="1" smtClean="0">
                <a:latin typeface="Comic Sans MS" pitchFamily="66" charset="0"/>
              </a:rPr>
              <a:t>memperkuat</a:t>
            </a:r>
            <a:r>
              <a:rPr lang="en-US" b="1" dirty="0" smtClean="0">
                <a:latin typeface="Comic Sans MS" pitchFamily="66" charset="0"/>
              </a:rPr>
              <a:t> </a:t>
            </a:r>
            <a:r>
              <a:rPr lang="en-US" b="1" dirty="0" err="1" smtClean="0">
                <a:latin typeface="Comic Sans MS" pitchFamily="66" charset="0"/>
              </a:rPr>
              <a:t>iman</a:t>
            </a:r>
            <a:r>
              <a:rPr lang="en-US" b="1" dirty="0" smtClean="0">
                <a:latin typeface="Comic Sans MS" pitchFamily="66" charset="0"/>
              </a:rPr>
              <a:t> </a:t>
            </a:r>
            <a:r>
              <a:rPr lang="en-US" b="1" dirty="0" err="1" smtClean="0">
                <a:latin typeface="Comic Sans MS" pitchFamily="66" charset="0"/>
              </a:rPr>
              <a:t>semua</a:t>
            </a:r>
            <a:r>
              <a:rPr lang="en-US" b="1" dirty="0" smtClean="0">
                <a:latin typeface="Comic Sans MS" pitchFamily="66" charset="0"/>
              </a:rPr>
              <a:t> </a:t>
            </a:r>
            <a:r>
              <a:rPr lang="en-US" b="1" dirty="0" err="1" smtClean="0">
                <a:latin typeface="Comic Sans MS" pitchFamily="66" charset="0"/>
              </a:rPr>
              <a:t>orang</a:t>
            </a:r>
            <a:r>
              <a:rPr lang="en-US" b="1" dirty="0" smtClean="0">
                <a:latin typeface="Comic Sans MS" pitchFamily="66" charset="0"/>
              </a:rPr>
              <a:t>, </a:t>
            </a:r>
            <a:r>
              <a:rPr lang="en-US" b="1" dirty="0" err="1" smtClean="0">
                <a:latin typeface="Comic Sans MS" pitchFamily="66" charset="0"/>
              </a:rPr>
              <a:t>bahwa</a:t>
            </a:r>
            <a:r>
              <a:rPr lang="en-US" b="1" dirty="0" smtClean="0">
                <a:latin typeface="Comic Sans MS" pitchFamily="66" charset="0"/>
              </a:rPr>
              <a:t> </a:t>
            </a:r>
            <a:r>
              <a:rPr lang="en-US" b="1" dirty="0" err="1" smtClean="0">
                <a:latin typeface="Comic Sans MS" pitchFamily="66" charset="0"/>
              </a:rPr>
              <a:t>di</a:t>
            </a:r>
            <a:r>
              <a:rPr lang="en-US" b="1" dirty="0" smtClean="0">
                <a:latin typeface="Comic Sans MS" pitchFamily="66" charset="0"/>
              </a:rPr>
              <a:t> hari-2 </a:t>
            </a:r>
            <a:r>
              <a:rPr lang="en-US" b="1" dirty="0" err="1" smtClean="0">
                <a:latin typeface="Comic Sans MS" pitchFamily="66" charset="0"/>
              </a:rPr>
              <a:t>terakhir</a:t>
            </a:r>
            <a:r>
              <a:rPr lang="en-US" b="1" dirty="0" smtClean="0">
                <a:latin typeface="Comic Sans MS" pitchFamily="66" charset="0"/>
              </a:rPr>
              <a:t> </a:t>
            </a:r>
            <a:r>
              <a:rPr lang="en-US" b="1" dirty="0" err="1" smtClean="0">
                <a:latin typeface="Comic Sans MS" pitchFamily="66" charset="0"/>
              </a:rPr>
              <a:t>kita</a:t>
            </a:r>
            <a:r>
              <a:rPr lang="en-US" b="1" dirty="0" smtClean="0">
                <a:latin typeface="Comic Sans MS" pitchFamily="66" charset="0"/>
              </a:rPr>
              <a:t> </a:t>
            </a:r>
            <a:r>
              <a:rPr lang="en-US" b="1" dirty="0" err="1" smtClean="0">
                <a:latin typeface="Comic Sans MS" pitchFamily="66" charset="0"/>
              </a:rPr>
              <a:t>harus</a:t>
            </a:r>
            <a:r>
              <a:rPr lang="en-US" b="1" dirty="0" smtClean="0">
                <a:latin typeface="Comic Sans MS" pitchFamily="66" charset="0"/>
              </a:rPr>
              <a:t> </a:t>
            </a:r>
            <a:r>
              <a:rPr lang="en-US" b="1" dirty="0" err="1" smtClean="0">
                <a:latin typeface="Comic Sans MS" pitchFamily="66" charset="0"/>
              </a:rPr>
              <a:t>memiliki</a:t>
            </a:r>
            <a:r>
              <a:rPr lang="en-US" b="1" dirty="0" smtClean="0">
                <a:latin typeface="Comic Sans MS" pitchFamily="66" charset="0"/>
              </a:rPr>
              <a:t> </a:t>
            </a:r>
            <a:r>
              <a:rPr lang="en-US" b="1" dirty="0" err="1" smtClean="0">
                <a:latin typeface="Comic Sans MS" pitchFamily="66" charset="0"/>
              </a:rPr>
              <a:t>keyakinan</a:t>
            </a:r>
            <a:r>
              <a:rPr lang="en-US" b="1" dirty="0" smtClean="0">
                <a:latin typeface="Comic Sans MS" pitchFamily="66" charset="0"/>
              </a:rPr>
              <a:t> </a:t>
            </a:r>
            <a:r>
              <a:rPr lang="en-US" b="1" dirty="0" err="1" smtClean="0">
                <a:latin typeface="Comic Sans MS" pitchFamily="66" charset="0"/>
              </a:rPr>
              <a:t>di</a:t>
            </a:r>
            <a:r>
              <a:rPr lang="en-US" b="1" dirty="0" smtClean="0">
                <a:latin typeface="Comic Sans MS" pitchFamily="66" charset="0"/>
              </a:rPr>
              <a:t> </a:t>
            </a:r>
            <a:r>
              <a:rPr lang="en-US" b="1" dirty="0" err="1" smtClean="0">
                <a:latin typeface="Comic Sans MS" pitchFamily="66" charset="0"/>
              </a:rPr>
              <a:t>dalam</a:t>
            </a:r>
            <a:r>
              <a:rPr lang="en-US" b="1" dirty="0" smtClean="0">
                <a:latin typeface="Comic Sans MS" pitchFamily="66" charset="0"/>
              </a:rPr>
              <a:t> </a:t>
            </a:r>
            <a:r>
              <a:rPr lang="en-US" b="1" dirty="0" err="1" smtClean="0">
                <a:latin typeface="Comic Sans MS" pitchFamily="66" charset="0"/>
              </a:rPr>
              <a:t>Roh</a:t>
            </a:r>
            <a:r>
              <a:rPr lang="en-US" b="1" dirty="0" smtClean="0">
                <a:latin typeface="Comic Sans MS" pitchFamily="66" charset="0"/>
              </a:rPr>
              <a:t> </a:t>
            </a:r>
            <a:r>
              <a:rPr lang="en-US" b="1" dirty="0" err="1" smtClean="0">
                <a:latin typeface="Comic Sans MS" pitchFamily="66" charset="0"/>
              </a:rPr>
              <a:t>Nubuat</a:t>
            </a:r>
            <a:r>
              <a:rPr lang="en-US" b="1" dirty="0" smtClean="0">
                <a:latin typeface="Comic Sans MS" pitchFamily="66" charset="0"/>
              </a:rPr>
              <a:t>.” </a:t>
            </a:r>
            <a:r>
              <a:rPr lang="es-ES" b="1" dirty="0">
                <a:latin typeface="Comic Sans MS" pitchFamily="66" charset="0"/>
              </a:rPr>
              <a:t/>
            </a:r>
            <a:br>
              <a:rPr lang="es-ES" b="1" dirty="0">
                <a:latin typeface="Comic Sans MS" pitchFamily="66" charset="0"/>
              </a:rPr>
            </a:br>
            <a:r>
              <a:rPr lang="es-ES" sz="1000" dirty="0">
                <a:latin typeface="Comic Sans MS" pitchFamily="66" charset="0"/>
              </a:rPr>
              <a:t>(</a:t>
            </a:r>
            <a:r>
              <a:rPr lang="en-US" sz="1000" dirty="0">
                <a:latin typeface="Comic Sans MS" pitchFamily="66" charset="0"/>
              </a:rPr>
              <a:t>Selected Messages, </a:t>
            </a:r>
            <a:r>
              <a:rPr lang="en-US" sz="1000" dirty="0" err="1" smtClean="0">
                <a:latin typeface="Comic Sans MS" pitchFamily="66" charset="0"/>
              </a:rPr>
              <a:t>Buku</a:t>
            </a:r>
            <a:r>
              <a:rPr lang="en-US" sz="1000" dirty="0" smtClean="0">
                <a:latin typeface="Comic Sans MS" pitchFamily="66" charset="0"/>
              </a:rPr>
              <a:t> 3</a:t>
            </a:r>
            <a:r>
              <a:rPr lang="en-US" sz="1000" dirty="0">
                <a:latin typeface="Comic Sans MS" pitchFamily="66" charset="0"/>
              </a:rPr>
              <a:t>, </a:t>
            </a:r>
            <a:r>
              <a:rPr lang="en-US" sz="1000" dirty="0" err="1" smtClean="0">
                <a:latin typeface="Comic Sans MS" pitchFamily="66" charset="0"/>
              </a:rPr>
              <a:t>hal</a:t>
            </a:r>
            <a:r>
              <a:rPr lang="en-US" sz="1000" dirty="0" smtClean="0">
                <a:latin typeface="Comic Sans MS" pitchFamily="66" charset="0"/>
              </a:rPr>
              <a:t>. </a:t>
            </a:r>
            <a:r>
              <a:rPr lang="en-US" sz="1000" dirty="0">
                <a:latin typeface="Comic Sans MS" pitchFamily="66" charset="0"/>
              </a:rPr>
              <a:t>39</a:t>
            </a:r>
            <a:r>
              <a:rPr lang="es-ES" sz="1000" dirty="0">
                <a:latin typeface="Comic Sans MS" pitchFamily="66" charset="0"/>
              </a:rPr>
              <a:t>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9" grpId="0" build="p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6227762" y="0"/>
            <a:ext cx="2916237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err="1" smtClean="0">
                <a:solidFill>
                  <a:srgbClr val="FFFF99"/>
                </a:solidFill>
              </a:rPr>
              <a:t>Kesaksian</a:t>
            </a:r>
            <a:r>
              <a:rPr lang="en-US" sz="2400" b="1" dirty="0" smtClean="0">
                <a:solidFill>
                  <a:srgbClr val="FFFF99"/>
                </a:solidFill>
              </a:rPr>
              <a:t> </a:t>
            </a:r>
            <a:r>
              <a:rPr lang="en-US" sz="2400" b="1" dirty="0" err="1" smtClean="0">
                <a:solidFill>
                  <a:srgbClr val="FFFF99"/>
                </a:solidFill>
              </a:rPr>
              <a:t>dari</a:t>
            </a:r>
            <a:r>
              <a:rPr lang="en-US" sz="2400" b="1" dirty="0" smtClean="0">
                <a:solidFill>
                  <a:srgbClr val="FFFF99"/>
                </a:solidFill>
              </a:rPr>
              <a:t> </a:t>
            </a:r>
            <a:r>
              <a:rPr lang="en-US" sz="2400" b="1" dirty="0" err="1" smtClean="0">
                <a:solidFill>
                  <a:srgbClr val="FFFF99"/>
                </a:solidFill>
              </a:rPr>
              <a:t>mereka</a:t>
            </a:r>
            <a:r>
              <a:rPr lang="en-US" sz="2400" b="1" dirty="0" smtClean="0">
                <a:solidFill>
                  <a:srgbClr val="FFFF99"/>
                </a:solidFill>
              </a:rPr>
              <a:t> yang </a:t>
            </a:r>
            <a:r>
              <a:rPr lang="en-US" sz="2400" b="1" dirty="0" err="1" smtClean="0">
                <a:solidFill>
                  <a:srgbClr val="FFFF99"/>
                </a:solidFill>
              </a:rPr>
              <a:t>melihatnya</a:t>
            </a:r>
            <a:r>
              <a:rPr lang="en-US" sz="2400" b="1" dirty="0" smtClean="0">
                <a:solidFill>
                  <a:srgbClr val="FFFF99"/>
                </a:solidFill>
              </a:rPr>
              <a:t> </a:t>
            </a:r>
            <a:r>
              <a:rPr lang="en-US" sz="2400" b="1" dirty="0" err="1" smtClean="0">
                <a:solidFill>
                  <a:srgbClr val="FFFF99"/>
                </a:solidFill>
              </a:rPr>
              <a:t>sedang</a:t>
            </a:r>
            <a:r>
              <a:rPr lang="en-US" sz="2400" b="1" dirty="0" smtClean="0">
                <a:solidFill>
                  <a:srgbClr val="FFFF99"/>
                </a:solidFill>
              </a:rPr>
              <a:t> </a:t>
            </a:r>
            <a:r>
              <a:rPr lang="en-US" sz="2400" b="1" dirty="0" err="1" smtClean="0">
                <a:solidFill>
                  <a:srgbClr val="FFFF99"/>
                </a:solidFill>
              </a:rPr>
              <a:t>berada</a:t>
            </a:r>
            <a:r>
              <a:rPr lang="en-US" sz="2400" b="1" dirty="0" smtClean="0">
                <a:solidFill>
                  <a:srgbClr val="FFFF99"/>
                </a:solidFill>
              </a:rPr>
              <a:t> </a:t>
            </a:r>
            <a:r>
              <a:rPr lang="en-US" sz="2400" b="1" dirty="0" err="1" smtClean="0">
                <a:solidFill>
                  <a:srgbClr val="FFFF99"/>
                </a:solidFill>
              </a:rPr>
              <a:t>dalam</a:t>
            </a:r>
            <a:r>
              <a:rPr lang="en-US" sz="2400" b="1" dirty="0" smtClean="0">
                <a:solidFill>
                  <a:srgbClr val="FFFF99"/>
                </a:solidFill>
              </a:rPr>
              <a:t> </a:t>
            </a:r>
            <a:r>
              <a:rPr lang="en-US" sz="2400" b="1" dirty="0" err="1" smtClean="0">
                <a:solidFill>
                  <a:srgbClr val="FFFF99"/>
                </a:solidFill>
              </a:rPr>
              <a:t>penglihatan</a:t>
            </a:r>
            <a:r>
              <a:rPr lang="en-US" sz="2400" b="1" dirty="0" smtClean="0">
                <a:solidFill>
                  <a:srgbClr val="FFFF99"/>
                </a:solidFill>
              </a:rPr>
              <a:t>:</a:t>
            </a:r>
            <a:endParaRPr lang="es-ES" sz="2400" b="1" dirty="0">
              <a:solidFill>
                <a:srgbClr val="FFFF99"/>
              </a:solidFill>
            </a:endParaRPr>
          </a:p>
        </p:txBody>
      </p:sp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0" y="0"/>
            <a:ext cx="5976938" cy="6909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Clr>
                <a:srgbClr val="FFFF99"/>
              </a:buClr>
              <a:buFontTx/>
              <a:buAutoNum type="arabicPeriod"/>
            </a:pPr>
            <a:r>
              <a:rPr lang="en-US" sz="2200" b="1" dirty="0" err="1" smtClean="0">
                <a:solidFill>
                  <a:schemeClr val="bg1"/>
                </a:solidFill>
              </a:rPr>
              <a:t>Dia</a:t>
            </a:r>
            <a:r>
              <a:rPr lang="en-US" sz="2200" b="1" dirty="0" smtClean="0">
                <a:solidFill>
                  <a:schemeClr val="bg1"/>
                </a:solidFill>
              </a:rPr>
              <a:t> benar-2 </a:t>
            </a:r>
            <a:r>
              <a:rPr lang="en-US" sz="2200" b="1" dirty="0" err="1" smtClean="0">
                <a:solidFill>
                  <a:schemeClr val="bg1"/>
                </a:solidFill>
              </a:rPr>
              <a:t>tidak</a:t>
            </a:r>
            <a:r>
              <a:rPr lang="en-US" sz="2200" b="1" dirty="0" smtClean="0">
                <a:solidFill>
                  <a:schemeClr val="bg1"/>
                </a:solidFill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</a:rPr>
              <a:t>menyadari</a:t>
            </a:r>
            <a:r>
              <a:rPr lang="en-US" sz="2200" b="1" dirty="0" smtClean="0">
                <a:solidFill>
                  <a:schemeClr val="bg1"/>
                </a:solidFill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</a:rPr>
              <a:t>segala</a:t>
            </a:r>
            <a:r>
              <a:rPr lang="en-US" sz="2200" b="1" dirty="0" smtClean="0">
                <a:solidFill>
                  <a:schemeClr val="bg1"/>
                </a:solidFill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</a:rPr>
              <a:t>sesuatu</a:t>
            </a:r>
            <a:r>
              <a:rPr lang="en-US" sz="2200" b="1" dirty="0" smtClean="0">
                <a:solidFill>
                  <a:schemeClr val="bg1"/>
                </a:solidFill>
              </a:rPr>
              <a:t> yang </a:t>
            </a:r>
            <a:r>
              <a:rPr lang="en-US" sz="2200" b="1" dirty="0" err="1" smtClean="0">
                <a:solidFill>
                  <a:schemeClr val="bg1"/>
                </a:solidFill>
              </a:rPr>
              <a:t>berlangsung</a:t>
            </a:r>
            <a:r>
              <a:rPr lang="en-US" sz="2200" b="1" dirty="0" smtClean="0">
                <a:solidFill>
                  <a:schemeClr val="bg1"/>
                </a:solidFill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</a:rPr>
              <a:t>di</a:t>
            </a:r>
            <a:r>
              <a:rPr lang="en-US" sz="2200" b="1" dirty="0" smtClean="0">
                <a:solidFill>
                  <a:schemeClr val="bg1"/>
                </a:solidFill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</a:rPr>
              <a:t>sekitarnya</a:t>
            </a:r>
            <a:r>
              <a:rPr lang="en-US" sz="2200" b="1" dirty="0" smtClean="0">
                <a:solidFill>
                  <a:schemeClr val="bg1"/>
                </a:solidFill>
              </a:rPr>
              <a:t>.</a:t>
            </a:r>
            <a:endParaRPr lang="es-ES" sz="2200" b="1" dirty="0">
              <a:solidFill>
                <a:schemeClr val="bg1"/>
              </a:solidFill>
            </a:endParaRPr>
          </a:p>
          <a:p>
            <a:pPr marL="342900" indent="-342900">
              <a:spcBef>
                <a:spcPct val="50000"/>
              </a:spcBef>
              <a:buClr>
                <a:srgbClr val="FFFF99"/>
              </a:buClr>
              <a:buFontTx/>
              <a:buAutoNum type="arabicPeriod"/>
            </a:pPr>
            <a:r>
              <a:rPr lang="en-US" sz="2200" b="1" dirty="0" err="1" smtClean="0">
                <a:solidFill>
                  <a:schemeClr val="bg1"/>
                </a:solidFill>
              </a:rPr>
              <a:t>Dia</a:t>
            </a:r>
            <a:r>
              <a:rPr lang="en-US" sz="2200" b="1" dirty="0" smtClean="0">
                <a:solidFill>
                  <a:schemeClr val="bg1"/>
                </a:solidFill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</a:rPr>
              <a:t>tidak</a:t>
            </a:r>
            <a:r>
              <a:rPr lang="en-US" sz="2200" b="1" dirty="0" smtClean="0">
                <a:solidFill>
                  <a:schemeClr val="bg1"/>
                </a:solidFill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</a:rPr>
              <a:t>bernafas</a:t>
            </a:r>
            <a:r>
              <a:rPr lang="en-US" sz="2200" b="1" dirty="0" smtClean="0">
                <a:solidFill>
                  <a:schemeClr val="bg1"/>
                </a:solidFill>
              </a:rPr>
              <a:t> … Hal </a:t>
            </a:r>
            <a:r>
              <a:rPr lang="en-US" sz="2200" b="1" dirty="0" err="1" smtClean="0">
                <a:solidFill>
                  <a:schemeClr val="bg1"/>
                </a:solidFill>
              </a:rPr>
              <a:t>ini</a:t>
            </a:r>
            <a:r>
              <a:rPr lang="en-US" sz="2200" b="1" dirty="0" smtClean="0">
                <a:solidFill>
                  <a:schemeClr val="bg1"/>
                </a:solidFill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</a:rPr>
              <a:t>telah</a:t>
            </a:r>
            <a:r>
              <a:rPr lang="en-US" sz="2200" b="1" dirty="0" smtClean="0">
                <a:solidFill>
                  <a:schemeClr val="bg1"/>
                </a:solidFill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</a:rPr>
              <a:t>berulang</a:t>
            </a:r>
            <a:r>
              <a:rPr lang="en-US" sz="2200" b="1" dirty="0" smtClean="0">
                <a:solidFill>
                  <a:schemeClr val="bg1"/>
                </a:solidFill>
              </a:rPr>
              <a:t> kali </a:t>
            </a:r>
            <a:r>
              <a:rPr lang="en-US" sz="2200" b="1" dirty="0" err="1" smtClean="0">
                <a:solidFill>
                  <a:schemeClr val="bg1"/>
                </a:solidFill>
              </a:rPr>
              <a:t>dibuktikan</a:t>
            </a:r>
            <a:r>
              <a:rPr lang="en-US" sz="2200" b="1" dirty="0" smtClean="0">
                <a:solidFill>
                  <a:schemeClr val="bg1"/>
                </a:solidFill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</a:rPr>
              <a:t>dengan</a:t>
            </a:r>
            <a:r>
              <a:rPr lang="en-US" sz="2200" b="1" dirty="0" smtClean="0">
                <a:solidFill>
                  <a:schemeClr val="bg1"/>
                </a:solidFill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</a:rPr>
              <a:t>menekan</a:t>
            </a:r>
            <a:r>
              <a:rPr lang="en-US" sz="2200" b="1" dirty="0" smtClean="0">
                <a:solidFill>
                  <a:schemeClr val="bg1"/>
                </a:solidFill>
              </a:rPr>
              <a:t> dada, </a:t>
            </a:r>
            <a:r>
              <a:rPr lang="en-US" sz="2200" b="1" dirty="0" err="1" smtClean="0">
                <a:solidFill>
                  <a:schemeClr val="bg1"/>
                </a:solidFill>
              </a:rPr>
              <a:t>dan</a:t>
            </a:r>
            <a:r>
              <a:rPr lang="en-US" sz="2200" b="1" dirty="0" smtClean="0">
                <a:solidFill>
                  <a:schemeClr val="bg1"/>
                </a:solidFill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</a:rPr>
              <a:t>dengan</a:t>
            </a:r>
            <a:r>
              <a:rPr lang="en-US" sz="2200" b="1" dirty="0" smtClean="0">
                <a:solidFill>
                  <a:schemeClr val="bg1"/>
                </a:solidFill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</a:rPr>
              <a:t>menutup</a:t>
            </a:r>
            <a:r>
              <a:rPr lang="en-US" sz="2200" b="1" dirty="0" smtClean="0">
                <a:solidFill>
                  <a:schemeClr val="bg1"/>
                </a:solidFill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</a:rPr>
              <a:t>mulut</a:t>
            </a:r>
            <a:r>
              <a:rPr lang="en-US" sz="2200" b="1" dirty="0" smtClean="0">
                <a:solidFill>
                  <a:schemeClr val="bg1"/>
                </a:solidFill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</a:rPr>
              <a:t>dan</a:t>
            </a:r>
            <a:r>
              <a:rPr lang="en-US" sz="2200" b="1" dirty="0" smtClean="0">
                <a:solidFill>
                  <a:schemeClr val="bg1"/>
                </a:solidFill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</a:rPr>
              <a:t>hidungnya</a:t>
            </a:r>
            <a:r>
              <a:rPr lang="en-US" sz="2200" b="1" dirty="0" smtClean="0">
                <a:solidFill>
                  <a:schemeClr val="bg1"/>
                </a:solidFill>
              </a:rPr>
              <a:t>.</a:t>
            </a:r>
            <a:endParaRPr lang="es-ES" sz="2200" b="1" dirty="0">
              <a:solidFill>
                <a:schemeClr val="bg1"/>
              </a:solidFill>
            </a:endParaRPr>
          </a:p>
          <a:p>
            <a:pPr marL="342900" indent="-342900">
              <a:spcBef>
                <a:spcPct val="50000"/>
              </a:spcBef>
              <a:buClr>
                <a:srgbClr val="FFFF99"/>
              </a:buClr>
              <a:buFontTx/>
              <a:buAutoNum type="arabicPeriod"/>
            </a:pPr>
            <a:r>
              <a:rPr lang="en-US" sz="2200" b="1" dirty="0" err="1" smtClean="0">
                <a:solidFill>
                  <a:schemeClr val="bg1"/>
                </a:solidFill>
              </a:rPr>
              <a:t>Segera</a:t>
            </a:r>
            <a:r>
              <a:rPr lang="en-US" sz="2200" b="1" dirty="0" smtClean="0">
                <a:solidFill>
                  <a:schemeClr val="bg1"/>
                </a:solidFill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</a:rPr>
              <a:t>pada</a:t>
            </a:r>
            <a:r>
              <a:rPr lang="en-US" sz="2200" b="1" dirty="0" smtClean="0">
                <a:solidFill>
                  <a:schemeClr val="bg1"/>
                </a:solidFill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</a:rPr>
              <a:t>saat</a:t>
            </a:r>
            <a:r>
              <a:rPr lang="en-US" sz="2200" b="1" dirty="0" smtClean="0">
                <a:solidFill>
                  <a:schemeClr val="bg1"/>
                </a:solidFill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</a:rPr>
              <a:t>memasuki</a:t>
            </a:r>
            <a:r>
              <a:rPr lang="en-US" sz="2200" b="1" dirty="0" smtClean="0">
                <a:solidFill>
                  <a:schemeClr val="bg1"/>
                </a:solidFill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</a:rPr>
              <a:t>khayal</a:t>
            </a:r>
            <a:r>
              <a:rPr lang="en-US" sz="2200" b="1" dirty="0" smtClean="0">
                <a:solidFill>
                  <a:schemeClr val="bg1"/>
                </a:solidFill>
              </a:rPr>
              <a:t>, otot-2nya </a:t>
            </a:r>
            <a:r>
              <a:rPr lang="en-US" sz="2200" b="1" dirty="0" err="1" smtClean="0">
                <a:solidFill>
                  <a:schemeClr val="bg1"/>
                </a:solidFill>
              </a:rPr>
              <a:t>menjadi</a:t>
            </a:r>
            <a:r>
              <a:rPr lang="en-US" sz="2200" b="1" dirty="0" smtClean="0">
                <a:solidFill>
                  <a:schemeClr val="bg1"/>
                </a:solidFill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</a:rPr>
              <a:t>kaku</a:t>
            </a:r>
            <a:r>
              <a:rPr lang="en-US" sz="2200" b="1" dirty="0" smtClean="0">
                <a:solidFill>
                  <a:schemeClr val="bg1"/>
                </a:solidFill>
              </a:rPr>
              <a:t>, </a:t>
            </a:r>
            <a:r>
              <a:rPr lang="en-US" sz="2200" b="1" dirty="0" err="1" smtClean="0">
                <a:solidFill>
                  <a:schemeClr val="bg1"/>
                </a:solidFill>
              </a:rPr>
              <a:t>dan</a:t>
            </a:r>
            <a:r>
              <a:rPr lang="en-US" sz="2200" b="1" dirty="0" smtClean="0">
                <a:solidFill>
                  <a:schemeClr val="bg1"/>
                </a:solidFill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</a:rPr>
              <a:t>persendiannya</a:t>
            </a:r>
            <a:r>
              <a:rPr lang="en-US" sz="2200" b="1" dirty="0" smtClean="0">
                <a:solidFill>
                  <a:schemeClr val="bg1"/>
                </a:solidFill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</a:rPr>
              <a:t>tidak</a:t>
            </a:r>
            <a:r>
              <a:rPr lang="en-US" sz="2200" b="1" dirty="0" smtClean="0">
                <a:solidFill>
                  <a:schemeClr val="bg1"/>
                </a:solidFill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</a:rPr>
              <a:t>bergerak</a:t>
            </a:r>
            <a:r>
              <a:rPr lang="en-US" sz="2200" b="1" dirty="0" smtClean="0">
                <a:solidFill>
                  <a:schemeClr val="bg1"/>
                </a:solidFill>
              </a:rPr>
              <a:t>, </a:t>
            </a:r>
            <a:r>
              <a:rPr lang="en-US" sz="2200" b="1" dirty="0" err="1" smtClean="0">
                <a:solidFill>
                  <a:schemeClr val="bg1"/>
                </a:solidFill>
              </a:rPr>
              <a:t>sampai</a:t>
            </a:r>
            <a:r>
              <a:rPr lang="en-US" sz="2200" b="1" dirty="0" smtClean="0">
                <a:solidFill>
                  <a:schemeClr val="bg1"/>
                </a:solidFill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</a:rPr>
              <a:t>ada</a:t>
            </a:r>
            <a:r>
              <a:rPr lang="en-US" sz="2200" b="1" dirty="0" smtClean="0">
                <a:solidFill>
                  <a:schemeClr val="bg1"/>
                </a:solidFill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</a:rPr>
              <a:t>kekuatan</a:t>
            </a:r>
            <a:r>
              <a:rPr lang="en-US" sz="2200" b="1" dirty="0" smtClean="0">
                <a:solidFill>
                  <a:schemeClr val="bg1"/>
                </a:solidFill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</a:rPr>
              <a:t>dari</a:t>
            </a:r>
            <a:r>
              <a:rPr lang="en-US" sz="2200" b="1" dirty="0" smtClean="0">
                <a:solidFill>
                  <a:schemeClr val="bg1"/>
                </a:solidFill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</a:rPr>
              <a:t>luar</a:t>
            </a:r>
            <a:r>
              <a:rPr lang="en-US" sz="2200" b="1" dirty="0" smtClean="0">
                <a:solidFill>
                  <a:schemeClr val="bg1"/>
                </a:solidFill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</a:rPr>
              <a:t>mempengaruhinya</a:t>
            </a:r>
            <a:r>
              <a:rPr lang="en-US" sz="2200" b="1" dirty="0" smtClean="0">
                <a:solidFill>
                  <a:schemeClr val="bg1"/>
                </a:solidFill>
              </a:rPr>
              <a:t>. </a:t>
            </a:r>
          </a:p>
          <a:p>
            <a:pPr marL="342900" indent="-342900">
              <a:spcBef>
                <a:spcPct val="50000"/>
              </a:spcBef>
              <a:buClr>
                <a:srgbClr val="FFFF99"/>
              </a:buClr>
              <a:buFontTx/>
              <a:buAutoNum type="arabicPeriod"/>
            </a:pPr>
            <a:r>
              <a:rPr lang="en-US" sz="2200" b="1" dirty="0" err="1" smtClean="0">
                <a:solidFill>
                  <a:schemeClr val="bg1"/>
                </a:solidFill>
              </a:rPr>
              <a:t>Bila</a:t>
            </a:r>
            <a:r>
              <a:rPr lang="en-US" sz="2200" b="1" dirty="0" smtClean="0">
                <a:solidFill>
                  <a:schemeClr val="bg1"/>
                </a:solidFill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</a:rPr>
              <a:t>selesai</a:t>
            </a:r>
            <a:r>
              <a:rPr lang="en-US" sz="2200" b="1" dirty="0" smtClean="0">
                <a:solidFill>
                  <a:schemeClr val="bg1"/>
                </a:solidFill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</a:rPr>
              <a:t>mendapat</a:t>
            </a:r>
            <a:r>
              <a:rPr lang="en-US" sz="2200" b="1" dirty="0" smtClean="0">
                <a:solidFill>
                  <a:schemeClr val="bg1"/>
                </a:solidFill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</a:rPr>
              <a:t>khayal</a:t>
            </a:r>
            <a:r>
              <a:rPr lang="en-US" sz="2200" b="1" dirty="0" smtClean="0">
                <a:solidFill>
                  <a:schemeClr val="bg1"/>
                </a:solidFill>
              </a:rPr>
              <a:t>, </a:t>
            </a:r>
            <a:r>
              <a:rPr lang="en-US" sz="2200" b="1" dirty="0" err="1" smtClean="0">
                <a:solidFill>
                  <a:schemeClr val="bg1"/>
                </a:solidFill>
              </a:rPr>
              <a:t>apakah</a:t>
            </a:r>
            <a:r>
              <a:rPr lang="en-US" sz="2200" b="1" dirty="0" smtClean="0">
                <a:solidFill>
                  <a:schemeClr val="bg1"/>
                </a:solidFill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</a:rPr>
              <a:t>di</a:t>
            </a:r>
            <a:r>
              <a:rPr lang="en-US" sz="2200" b="1" dirty="0" smtClean="0">
                <a:solidFill>
                  <a:schemeClr val="bg1"/>
                </a:solidFill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</a:rPr>
              <a:t>siang</a:t>
            </a:r>
            <a:r>
              <a:rPr lang="en-US" sz="2200" b="1" dirty="0" smtClean="0">
                <a:solidFill>
                  <a:schemeClr val="bg1"/>
                </a:solidFill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</a:rPr>
              <a:t>hari</a:t>
            </a:r>
            <a:r>
              <a:rPr lang="en-US" sz="2200" b="1" dirty="0" smtClean="0">
                <a:solidFill>
                  <a:schemeClr val="bg1"/>
                </a:solidFill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</a:rPr>
              <a:t>atau</a:t>
            </a:r>
            <a:r>
              <a:rPr lang="en-US" sz="2200" b="1" dirty="0" smtClean="0">
                <a:solidFill>
                  <a:schemeClr val="bg1"/>
                </a:solidFill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</a:rPr>
              <a:t>di</a:t>
            </a:r>
            <a:r>
              <a:rPr lang="en-US" sz="2200" b="1" dirty="0" smtClean="0">
                <a:solidFill>
                  <a:schemeClr val="bg1"/>
                </a:solidFill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</a:rPr>
              <a:t>ruangan</a:t>
            </a:r>
            <a:r>
              <a:rPr lang="en-US" sz="2200" b="1" dirty="0" smtClean="0">
                <a:solidFill>
                  <a:schemeClr val="bg1"/>
                </a:solidFill>
              </a:rPr>
              <a:t> yang </a:t>
            </a:r>
            <a:r>
              <a:rPr lang="en-US" sz="2200" b="1" dirty="0" err="1" smtClean="0">
                <a:solidFill>
                  <a:schemeClr val="bg1"/>
                </a:solidFill>
              </a:rPr>
              <a:t>terang</a:t>
            </a:r>
            <a:r>
              <a:rPr lang="en-US" sz="2200" b="1" dirty="0" smtClean="0">
                <a:solidFill>
                  <a:schemeClr val="bg1"/>
                </a:solidFill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</a:rPr>
              <a:t>di</a:t>
            </a:r>
            <a:r>
              <a:rPr lang="en-US" sz="2200" b="1" dirty="0" smtClean="0">
                <a:solidFill>
                  <a:schemeClr val="bg1"/>
                </a:solidFill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</a:rPr>
              <a:t>malam</a:t>
            </a:r>
            <a:r>
              <a:rPr lang="en-US" sz="2200" b="1" dirty="0" smtClean="0">
                <a:solidFill>
                  <a:schemeClr val="bg1"/>
                </a:solidFill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</a:rPr>
              <a:t>hari</a:t>
            </a:r>
            <a:r>
              <a:rPr lang="en-US" sz="2200" b="1" dirty="0" smtClean="0">
                <a:solidFill>
                  <a:schemeClr val="bg1"/>
                </a:solidFill>
              </a:rPr>
              <a:t>, </a:t>
            </a:r>
            <a:r>
              <a:rPr lang="en-US" sz="2200" b="1" dirty="0" err="1" smtClean="0">
                <a:solidFill>
                  <a:schemeClr val="bg1"/>
                </a:solidFill>
              </a:rPr>
              <a:t>semuanya</a:t>
            </a:r>
            <a:r>
              <a:rPr lang="en-US" sz="2200" b="1" dirty="0" smtClean="0">
                <a:solidFill>
                  <a:schemeClr val="bg1"/>
                </a:solidFill>
              </a:rPr>
              <a:t> benar-2 </a:t>
            </a:r>
            <a:r>
              <a:rPr lang="en-US" sz="2200" b="1" dirty="0" err="1" smtClean="0">
                <a:solidFill>
                  <a:schemeClr val="bg1"/>
                </a:solidFill>
              </a:rPr>
              <a:t>gelap</a:t>
            </a:r>
            <a:r>
              <a:rPr lang="en-US" sz="2200" b="1" dirty="0" smtClean="0">
                <a:solidFill>
                  <a:schemeClr val="bg1"/>
                </a:solidFill>
              </a:rPr>
              <a:t>. </a:t>
            </a:r>
            <a:r>
              <a:rPr lang="en-US" sz="2200" b="1" dirty="0" err="1" smtClean="0">
                <a:solidFill>
                  <a:schemeClr val="bg1"/>
                </a:solidFill>
              </a:rPr>
              <a:t>Kekuatannya</a:t>
            </a:r>
            <a:r>
              <a:rPr lang="en-US" sz="2200" b="1" dirty="0" smtClean="0">
                <a:solidFill>
                  <a:schemeClr val="bg1"/>
                </a:solidFill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</a:rPr>
              <a:t>untuk</a:t>
            </a:r>
            <a:r>
              <a:rPr lang="en-US" sz="2200" b="1" dirty="0" smtClean="0">
                <a:solidFill>
                  <a:schemeClr val="bg1"/>
                </a:solidFill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</a:rPr>
              <a:t>membedakan</a:t>
            </a:r>
            <a:r>
              <a:rPr lang="en-US" sz="2200" b="1" dirty="0" smtClean="0">
                <a:solidFill>
                  <a:schemeClr val="bg1"/>
                </a:solidFill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</a:rPr>
              <a:t>hal</a:t>
            </a:r>
            <a:r>
              <a:rPr lang="en-US" sz="2200" b="1" dirty="0" smtClean="0">
                <a:solidFill>
                  <a:schemeClr val="bg1"/>
                </a:solidFill>
              </a:rPr>
              <a:t> yang paling </a:t>
            </a:r>
            <a:r>
              <a:rPr lang="en-US" sz="2200" b="1" dirty="0" err="1" smtClean="0">
                <a:solidFill>
                  <a:schemeClr val="bg1"/>
                </a:solidFill>
              </a:rPr>
              <a:t>terang</a:t>
            </a:r>
            <a:r>
              <a:rPr lang="en-US" sz="2200" b="1" dirty="0" smtClean="0">
                <a:solidFill>
                  <a:schemeClr val="bg1"/>
                </a:solidFill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</a:rPr>
              <a:t>sekalipun</a:t>
            </a:r>
            <a:r>
              <a:rPr lang="en-US" sz="2200" b="1" dirty="0" smtClean="0">
                <a:solidFill>
                  <a:schemeClr val="bg1"/>
                </a:solidFill>
              </a:rPr>
              <a:t>, yang </a:t>
            </a:r>
            <a:r>
              <a:rPr lang="en-US" sz="2200" b="1" dirty="0" err="1" smtClean="0">
                <a:solidFill>
                  <a:schemeClr val="bg1"/>
                </a:solidFill>
              </a:rPr>
              <a:t>berada</a:t>
            </a:r>
            <a:r>
              <a:rPr lang="en-US" sz="2200" b="1" dirty="0" smtClean="0">
                <a:solidFill>
                  <a:schemeClr val="bg1"/>
                </a:solidFill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</a:rPr>
              <a:t>beberapa</a:t>
            </a:r>
            <a:r>
              <a:rPr lang="en-US" sz="2200" b="1" dirty="0" smtClean="0">
                <a:solidFill>
                  <a:schemeClr val="bg1"/>
                </a:solidFill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</a:rPr>
              <a:t>inchi</a:t>
            </a:r>
            <a:r>
              <a:rPr lang="en-US" sz="2200" b="1" dirty="0" smtClean="0">
                <a:solidFill>
                  <a:schemeClr val="bg1"/>
                </a:solidFill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</a:rPr>
              <a:t>dari</a:t>
            </a:r>
            <a:r>
              <a:rPr lang="en-US" sz="2200" b="1" dirty="0" smtClean="0">
                <a:solidFill>
                  <a:schemeClr val="bg1"/>
                </a:solidFill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</a:rPr>
              <a:t>matanya</a:t>
            </a:r>
            <a:r>
              <a:rPr lang="en-US" sz="2200" b="1" dirty="0" smtClean="0">
                <a:solidFill>
                  <a:schemeClr val="bg1"/>
                </a:solidFill>
              </a:rPr>
              <a:t>, </a:t>
            </a:r>
            <a:r>
              <a:rPr lang="en-US" sz="2200" b="1" dirty="0" err="1" smtClean="0">
                <a:solidFill>
                  <a:schemeClr val="bg1"/>
                </a:solidFill>
              </a:rPr>
              <a:t>akan</a:t>
            </a:r>
            <a:r>
              <a:rPr lang="en-US" sz="2200" b="1" dirty="0" smtClean="0">
                <a:solidFill>
                  <a:schemeClr val="bg1"/>
                </a:solidFill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</a:rPr>
              <a:t>kembali</a:t>
            </a:r>
            <a:r>
              <a:rPr lang="en-US" sz="2200" b="1" dirty="0" smtClean="0">
                <a:solidFill>
                  <a:schemeClr val="bg1"/>
                </a:solidFill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</a:rPr>
              <a:t>tetapi</a:t>
            </a:r>
            <a:r>
              <a:rPr lang="en-US" sz="2200" b="1" dirty="0" smtClean="0">
                <a:solidFill>
                  <a:schemeClr val="bg1"/>
                </a:solidFill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</a:rPr>
              <a:t>secara</a:t>
            </a:r>
            <a:r>
              <a:rPr lang="en-US" sz="2200" b="1" dirty="0" smtClean="0">
                <a:solidFill>
                  <a:schemeClr val="bg1"/>
                </a:solidFill>
              </a:rPr>
              <a:t> perlahan-2.</a:t>
            </a:r>
            <a:r>
              <a:rPr lang="es-ES" sz="2200" b="1" dirty="0">
                <a:solidFill>
                  <a:schemeClr val="bg1"/>
                </a:solidFill>
              </a:rPr>
              <a:t/>
            </a:r>
            <a:br>
              <a:rPr lang="es-ES" sz="2200" b="1" dirty="0">
                <a:solidFill>
                  <a:schemeClr val="bg1"/>
                </a:solidFill>
              </a:rPr>
            </a:br>
            <a:r>
              <a:rPr lang="es-ES" sz="1400" dirty="0">
                <a:solidFill>
                  <a:schemeClr val="bg1"/>
                </a:solidFill>
              </a:rPr>
              <a:t>(</a:t>
            </a:r>
            <a:r>
              <a:rPr lang="es-ES" sz="1400" i="1" dirty="0" err="1">
                <a:solidFill>
                  <a:schemeClr val="bg1"/>
                </a:solidFill>
              </a:rPr>
              <a:t>Life</a:t>
            </a:r>
            <a:r>
              <a:rPr lang="es-ES" sz="1400" i="1" dirty="0">
                <a:solidFill>
                  <a:schemeClr val="bg1"/>
                </a:solidFill>
              </a:rPr>
              <a:t> </a:t>
            </a:r>
            <a:r>
              <a:rPr lang="es-ES" sz="1400" i="1" dirty="0" err="1">
                <a:solidFill>
                  <a:schemeClr val="bg1"/>
                </a:solidFill>
              </a:rPr>
              <a:t>I</a:t>
            </a:r>
            <a:r>
              <a:rPr lang="es-ES" sz="1400" i="1" dirty="0" err="1" smtClean="0">
                <a:solidFill>
                  <a:schemeClr val="bg1"/>
                </a:solidFill>
              </a:rPr>
              <a:t>ncidents</a:t>
            </a:r>
            <a:r>
              <a:rPr lang="es-ES" sz="1400" dirty="0">
                <a:solidFill>
                  <a:schemeClr val="bg1"/>
                </a:solidFill>
              </a:rPr>
              <a:t>, </a:t>
            </a:r>
            <a:r>
              <a:rPr lang="es-ES" sz="1400" dirty="0" err="1" smtClean="0">
                <a:solidFill>
                  <a:schemeClr val="bg1"/>
                </a:solidFill>
              </a:rPr>
              <a:t>Battle</a:t>
            </a:r>
            <a:r>
              <a:rPr lang="es-ES" sz="1400" dirty="0" smtClean="0">
                <a:solidFill>
                  <a:schemeClr val="bg1"/>
                </a:solidFill>
              </a:rPr>
              <a:t> Creek, </a:t>
            </a:r>
            <a:r>
              <a:rPr lang="es-ES" sz="1400" dirty="0" err="1" smtClean="0">
                <a:solidFill>
                  <a:schemeClr val="bg1"/>
                </a:solidFill>
              </a:rPr>
              <a:t>Mich</a:t>
            </a:r>
            <a:r>
              <a:rPr lang="es-ES" sz="1400" dirty="0" smtClean="0">
                <a:solidFill>
                  <a:schemeClr val="bg1"/>
                </a:solidFill>
              </a:rPr>
              <a:t>.: </a:t>
            </a:r>
            <a:r>
              <a:rPr lang="es-ES" sz="1400" dirty="0" err="1" smtClean="0">
                <a:solidFill>
                  <a:schemeClr val="bg1"/>
                </a:solidFill>
              </a:rPr>
              <a:t>Steam</a:t>
            </a:r>
            <a:r>
              <a:rPr lang="es-ES" sz="1400" dirty="0" smtClean="0">
                <a:solidFill>
                  <a:schemeClr val="bg1"/>
                </a:solidFill>
              </a:rPr>
              <a:t> </a:t>
            </a:r>
            <a:r>
              <a:rPr lang="es-ES" sz="1400" dirty="0" err="1" smtClean="0">
                <a:solidFill>
                  <a:schemeClr val="bg1"/>
                </a:solidFill>
              </a:rPr>
              <a:t>Press</a:t>
            </a:r>
            <a:r>
              <a:rPr lang="es-ES" sz="1400" smtClean="0">
                <a:solidFill>
                  <a:schemeClr val="bg1"/>
                </a:solidFill>
              </a:rPr>
              <a:t>, hal</a:t>
            </a:r>
            <a:r>
              <a:rPr lang="es-ES" sz="1400" dirty="0" smtClean="0">
                <a:solidFill>
                  <a:schemeClr val="bg1"/>
                </a:solidFill>
              </a:rPr>
              <a:t>. </a:t>
            </a:r>
            <a:r>
              <a:rPr lang="es-ES" sz="1400" dirty="0">
                <a:solidFill>
                  <a:schemeClr val="bg1"/>
                </a:solidFill>
              </a:rPr>
              <a:t>272)</a:t>
            </a:r>
          </a:p>
        </p:txBody>
      </p:sp>
      <p:pic>
        <p:nvPicPr>
          <p:cNvPr id="26630" name="Picture 6" descr="egw-vision-with-bibl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37263" y="2205038"/>
            <a:ext cx="3106737" cy="465296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80"/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80"/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80"/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80"/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80"/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80"/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80"/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80"/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80"/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6" grpId="0"/>
      <p:bldP spid="26627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0" y="0"/>
            <a:ext cx="4211638" cy="2246769"/>
          </a:xfrm>
          <a:prstGeom prst="rect">
            <a:avLst/>
          </a:prstGeom>
          <a:solidFill>
            <a:srgbClr val="FFFF99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err="1" smtClean="0"/>
              <a:t>Saat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nabi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telah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menerima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wahyu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ilahi</a:t>
            </a:r>
            <a:r>
              <a:rPr lang="en-US" sz="2800" b="1" dirty="0" smtClean="0"/>
              <a:t>, </a:t>
            </a:r>
            <a:r>
              <a:rPr lang="en-US" sz="2800" b="1" dirty="0" err="1" smtClean="0"/>
              <a:t>bagaimana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dia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meneruskannya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kepada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orang</a:t>
            </a:r>
            <a:r>
              <a:rPr lang="en-US" sz="2800" b="1" dirty="0" smtClean="0"/>
              <a:t> lain?</a:t>
            </a:r>
            <a:endParaRPr lang="es-ES" sz="2800" b="1" dirty="0"/>
          </a:p>
        </p:txBody>
      </p:sp>
      <p:sp>
        <p:nvSpPr>
          <p:cNvPr id="10245" name="WordArt 5"/>
          <p:cNvSpPr>
            <a:spLocks noChangeArrowheads="1" noChangeShapeType="1" noTextEdit="1"/>
          </p:cNvSpPr>
          <p:nvPr/>
        </p:nvSpPr>
        <p:spPr bwMode="auto">
          <a:xfrm>
            <a:off x="1116013" y="5949950"/>
            <a:ext cx="3344862" cy="43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MELALUI</a:t>
            </a:r>
            <a:endParaRPr lang="en-US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0246" name="WordArt 6"/>
          <p:cNvSpPr>
            <a:spLocks noChangeArrowheads="1" noChangeShapeType="1" noTextEdit="1"/>
          </p:cNvSpPr>
          <p:nvPr/>
        </p:nvSpPr>
        <p:spPr bwMode="auto">
          <a:xfrm>
            <a:off x="4787900" y="5445125"/>
            <a:ext cx="4103688" cy="1152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ILHAM</a:t>
            </a:r>
            <a:endParaRPr lang="en-US" sz="3600" kern="10" dirty="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Arial Black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33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99"/>
                                      </p:to>
                                    </p:animClr>
                                    <p:animClr clrSpc="rgb" dir="cw">
                                      <p:cBhvr>
                                        <p:cTn id="26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99"/>
                                      </p:to>
                                    </p:animClr>
                                    <p:set>
                                      <p:cBhvr>
                                        <p:cTn id="27" dur="3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3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29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 animBg="1"/>
      <p:bldP spid="10245" grpId="0" animBg="1"/>
      <p:bldP spid="10246" grpId="0" animBg="1"/>
      <p:bldP spid="10246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323850" y="333375"/>
            <a:ext cx="4465638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err="1" smtClean="0"/>
              <a:t>Dalam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semua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keadaan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Roh</a:t>
            </a:r>
            <a:r>
              <a:rPr lang="en-US" sz="2400" b="1" dirty="0" smtClean="0"/>
              <a:t> Kudus </a:t>
            </a:r>
            <a:r>
              <a:rPr lang="en-US" sz="2400" b="1" dirty="0" err="1" smtClean="0"/>
              <a:t>mengilhamkan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para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nabi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untuk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meneruskan</a:t>
            </a:r>
            <a:r>
              <a:rPr lang="en-US" sz="2400" b="1" dirty="0" smtClean="0"/>
              <a:t> pekabaran-2 yang </a:t>
            </a:r>
            <a:r>
              <a:rPr lang="en-US" sz="2400" b="1" dirty="0" err="1" smtClean="0"/>
              <a:t>telah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dinyatakan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kepadanya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oleh</a:t>
            </a:r>
            <a:r>
              <a:rPr lang="en-US" sz="2400" b="1" dirty="0" smtClean="0"/>
              <a:t> Allah </a:t>
            </a:r>
            <a:r>
              <a:rPr lang="en-US" sz="2400" b="1" dirty="0" err="1" smtClean="0"/>
              <a:t>dengan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cara</a:t>
            </a:r>
            <a:r>
              <a:rPr lang="en-US" sz="2400" b="1" dirty="0" smtClean="0"/>
              <a:t> yang </a:t>
            </a:r>
            <a:r>
              <a:rPr lang="en-US" sz="2400" b="1" dirty="0" err="1" smtClean="0"/>
              <a:t>terbaik</a:t>
            </a:r>
            <a:r>
              <a:rPr lang="en-US" sz="2400" b="1" dirty="0" smtClean="0"/>
              <a:t>.</a:t>
            </a:r>
            <a:endParaRPr lang="es-ES" sz="2400" b="1" dirty="0"/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323850" y="3589338"/>
            <a:ext cx="4535488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err="1" smtClean="0"/>
              <a:t>Ilham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adalah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proses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oleh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mana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Roh</a:t>
            </a:r>
            <a:r>
              <a:rPr lang="en-US" sz="2400" b="1" dirty="0" smtClean="0"/>
              <a:t> Kudus </a:t>
            </a:r>
            <a:r>
              <a:rPr lang="en-US" sz="2400" b="1" dirty="0" err="1" smtClean="0"/>
              <a:t>mempengaruhi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pikiran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nabi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menolongnya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untuk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menyatakan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melalui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perkataan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atau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tulisan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apa</a:t>
            </a:r>
            <a:r>
              <a:rPr lang="en-US" sz="2400" b="1" dirty="0" smtClean="0"/>
              <a:t> yang Allah </a:t>
            </a:r>
            <a:r>
              <a:rPr lang="en-US" sz="2400" b="1" dirty="0" err="1" smtClean="0"/>
              <a:t>ingin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nyatakan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kepada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manusia</a:t>
            </a:r>
            <a:r>
              <a:rPr lang="en-US" sz="2400" b="1" dirty="0" smtClean="0"/>
              <a:t>.</a:t>
            </a:r>
            <a:endParaRPr lang="es-ES" sz="24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/>
      <p:bldP spid="2867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2843213" y="-26988"/>
            <a:ext cx="626586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 smtClean="0">
                <a:solidFill>
                  <a:schemeClr val="bg1"/>
                </a:solidFill>
              </a:rPr>
              <a:t>Siapa</a:t>
            </a:r>
            <a:r>
              <a:rPr lang="en-US" sz="2400" b="1" dirty="0" smtClean="0">
                <a:solidFill>
                  <a:schemeClr val="bg1"/>
                </a:solidFill>
              </a:rPr>
              <a:t> yang </a:t>
            </a:r>
            <a:r>
              <a:rPr lang="en-US" sz="2400" b="1" dirty="0" err="1" smtClean="0">
                <a:solidFill>
                  <a:schemeClr val="bg1"/>
                </a:solidFill>
              </a:rPr>
              <a:t>dapat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mendengar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suara</a:t>
            </a:r>
            <a:r>
              <a:rPr lang="en-US" sz="2400" b="1" dirty="0" smtClean="0">
                <a:solidFill>
                  <a:schemeClr val="bg1"/>
                </a:solidFill>
              </a:rPr>
              <a:t> Allah </a:t>
            </a:r>
            <a:r>
              <a:rPr lang="en-US" sz="2400" b="1" dirty="0" err="1" smtClean="0">
                <a:solidFill>
                  <a:schemeClr val="bg1"/>
                </a:solidFill>
              </a:rPr>
              <a:t>secara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langsung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dan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tetap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hidup</a:t>
            </a:r>
            <a:r>
              <a:rPr lang="en-US" sz="2400" b="1" dirty="0" smtClean="0">
                <a:solidFill>
                  <a:schemeClr val="bg1"/>
                </a:solidFill>
              </a:rPr>
              <a:t>?</a:t>
            </a:r>
            <a:endParaRPr lang="es-ES" sz="2400" b="1" dirty="0">
              <a:solidFill>
                <a:schemeClr val="bg1"/>
              </a:solidFill>
            </a:endParaRPr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0" y="3718679"/>
            <a:ext cx="4859338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  <a:latin typeface="Comic Sans MS" pitchFamily="66" charset="0"/>
              </a:rPr>
              <a:t>Suara</a:t>
            </a:r>
            <a:r>
              <a:rPr lang="en-US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b="1" dirty="0" smtClean="0">
                <a:solidFill>
                  <a:srgbClr val="F38D39"/>
                </a:solidFill>
                <a:latin typeface="Comic Sans MS" pitchFamily="66" charset="0"/>
              </a:rPr>
              <a:t>TUHAN </a:t>
            </a:r>
            <a:r>
              <a:rPr lang="en-US" b="1" dirty="0" err="1" smtClean="0">
                <a:solidFill>
                  <a:srgbClr val="F38D39"/>
                </a:solidFill>
                <a:latin typeface="Comic Sans MS" pitchFamily="66" charset="0"/>
              </a:rPr>
              <a:t>di</a:t>
            </a:r>
            <a:r>
              <a:rPr lang="en-US" b="1" dirty="0" smtClean="0">
                <a:solidFill>
                  <a:srgbClr val="F38D39"/>
                </a:solidFill>
                <a:latin typeface="Comic Sans MS" pitchFamily="66" charset="0"/>
              </a:rPr>
              <a:t> </a:t>
            </a:r>
            <a:r>
              <a:rPr lang="en-US" b="1" dirty="0" err="1" smtClean="0">
                <a:solidFill>
                  <a:srgbClr val="F38D39"/>
                </a:solidFill>
                <a:latin typeface="Comic Sans MS" pitchFamily="66" charset="0"/>
              </a:rPr>
              <a:t>atas</a:t>
            </a:r>
            <a:r>
              <a:rPr lang="en-US" b="1" dirty="0" smtClean="0">
                <a:solidFill>
                  <a:srgbClr val="F38D39"/>
                </a:solidFill>
                <a:latin typeface="Comic Sans MS" pitchFamily="66" charset="0"/>
              </a:rPr>
              <a:t> air, Allah yang </a:t>
            </a:r>
            <a:r>
              <a:rPr lang="en-US" b="1" dirty="0" err="1" smtClean="0">
                <a:solidFill>
                  <a:srgbClr val="F38D39"/>
                </a:solidFill>
                <a:latin typeface="Comic Sans MS" pitchFamily="66" charset="0"/>
              </a:rPr>
              <a:t>mulia</a:t>
            </a:r>
            <a:r>
              <a:rPr lang="en-US" b="1" dirty="0" smtClean="0">
                <a:solidFill>
                  <a:srgbClr val="F38D39"/>
                </a:solidFill>
                <a:latin typeface="Comic Sans MS" pitchFamily="66" charset="0"/>
              </a:rPr>
              <a:t> </a:t>
            </a:r>
            <a:r>
              <a:rPr lang="en-US" b="1" dirty="0" err="1" smtClean="0">
                <a:solidFill>
                  <a:srgbClr val="F38D39"/>
                </a:solidFill>
                <a:latin typeface="Comic Sans MS" pitchFamily="66" charset="0"/>
              </a:rPr>
              <a:t>mengguntur</a:t>
            </a:r>
            <a:r>
              <a:rPr lang="en-US" b="1" dirty="0" smtClean="0">
                <a:solidFill>
                  <a:srgbClr val="F38D39"/>
                </a:solidFill>
                <a:latin typeface="Comic Sans MS" pitchFamily="66" charset="0"/>
              </a:rPr>
              <a:t>, TUHAN </a:t>
            </a:r>
            <a:r>
              <a:rPr lang="en-US" b="1" dirty="0" err="1" smtClean="0">
                <a:solidFill>
                  <a:srgbClr val="F38D39"/>
                </a:solidFill>
                <a:latin typeface="Comic Sans MS" pitchFamily="66" charset="0"/>
              </a:rPr>
              <a:t>di</a:t>
            </a:r>
            <a:r>
              <a:rPr lang="en-US" b="1" dirty="0" smtClean="0">
                <a:solidFill>
                  <a:srgbClr val="F38D39"/>
                </a:solidFill>
                <a:latin typeface="Comic Sans MS" pitchFamily="66" charset="0"/>
              </a:rPr>
              <a:t> </a:t>
            </a:r>
            <a:r>
              <a:rPr lang="en-US" b="1" dirty="0" err="1" smtClean="0">
                <a:solidFill>
                  <a:srgbClr val="F38D39"/>
                </a:solidFill>
                <a:latin typeface="Comic Sans MS" pitchFamily="66" charset="0"/>
              </a:rPr>
              <a:t>atas</a:t>
            </a:r>
            <a:r>
              <a:rPr lang="en-US" b="1" dirty="0" smtClean="0">
                <a:solidFill>
                  <a:srgbClr val="F38D39"/>
                </a:solidFill>
                <a:latin typeface="Comic Sans MS" pitchFamily="66" charset="0"/>
              </a:rPr>
              <a:t> air yang </a:t>
            </a:r>
            <a:r>
              <a:rPr lang="en-US" b="1" dirty="0" err="1" smtClean="0">
                <a:solidFill>
                  <a:srgbClr val="F38D39"/>
                </a:solidFill>
                <a:latin typeface="Comic Sans MS" pitchFamily="66" charset="0"/>
              </a:rPr>
              <a:t>besar</a:t>
            </a:r>
            <a:r>
              <a:rPr lang="en-US" b="1" dirty="0" smtClean="0">
                <a:solidFill>
                  <a:srgbClr val="F38D39"/>
                </a:solidFill>
                <a:latin typeface="Comic Sans MS" pitchFamily="66" charset="0"/>
              </a:rPr>
              <a:t>.</a:t>
            </a:r>
          </a:p>
          <a:p>
            <a:r>
              <a:rPr lang="fi-FI" b="1" dirty="0" smtClean="0">
                <a:solidFill>
                  <a:schemeClr val="bg1"/>
                </a:solidFill>
                <a:latin typeface="Comic Sans MS" pitchFamily="66" charset="0"/>
              </a:rPr>
              <a:t>Suara </a:t>
            </a:r>
            <a:r>
              <a:rPr lang="fi-FI" b="1" dirty="0" smtClean="0">
                <a:solidFill>
                  <a:srgbClr val="F38D39"/>
                </a:solidFill>
                <a:latin typeface="Comic Sans MS" pitchFamily="66" charset="0"/>
              </a:rPr>
              <a:t>TUHAN penuh kekuatan, suara TUHAN penuh semarak.</a:t>
            </a:r>
          </a:p>
          <a:p>
            <a:r>
              <a:rPr lang="fi-FI" b="1" dirty="0" smtClean="0">
                <a:solidFill>
                  <a:schemeClr val="bg1"/>
                </a:solidFill>
                <a:latin typeface="Comic Sans MS" pitchFamily="66" charset="0"/>
              </a:rPr>
              <a:t>Suara </a:t>
            </a:r>
            <a:r>
              <a:rPr lang="fi-FI" b="1" dirty="0" smtClean="0">
                <a:solidFill>
                  <a:srgbClr val="F38D39"/>
                </a:solidFill>
                <a:latin typeface="Comic Sans MS" pitchFamily="66" charset="0"/>
              </a:rPr>
              <a:t>TUHAN mematahkan pohon aras, bahkan, TUHAN menumbangkan pohon aras Libanon.</a:t>
            </a:r>
          </a:p>
          <a:p>
            <a:r>
              <a:rPr lang="nb-NO" b="1" dirty="0" smtClean="0">
                <a:solidFill>
                  <a:srgbClr val="F38D39"/>
                </a:solidFill>
                <a:latin typeface="Comic Sans MS" pitchFamily="66" charset="0"/>
              </a:rPr>
              <a:t>Ia membuat gunung Libanon melompat-lompat seperti anak lembu, dan gunung Siryon seperti anak banteng.</a:t>
            </a:r>
          </a:p>
        </p:txBody>
      </p:sp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4716463" y="3860800"/>
            <a:ext cx="4427537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r>
              <a:rPr lang="fi-FI" b="1" dirty="0" smtClean="0">
                <a:solidFill>
                  <a:schemeClr val="bg1"/>
                </a:solidFill>
                <a:latin typeface="Comic Sans MS" pitchFamily="66" charset="0"/>
              </a:rPr>
              <a:t>Suara</a:t>
            </a:r>
            <a:r>
              <a:rPr lang="fi-FI" b="1" dirty="0" smtClean="0">
                <a:solidFill>
                  <a:srgbClr val="F08934"/>
                </a:solidFill>
                <a:latin typeface="Comic Sans MS" pitchFamily="66" charset="0"/>
              </a:rPr>
              <a:t> TUHAN menyemburkan nyala api.</a:t>
            </a:r>
          </a:p>
          <a:p>
            <a:r>
              <a:rPr lang="en-US" b="1" dirty="0" err="1" smtClean="0">
                <a:solidFill>
                  <a:schemeClr val="bg1"/>
                </a:solidFill>
                <a:latin typeface="Comic Sans MS" pitchFamily="66" charset="0"/>
              </a:rPr>
              <a:t>Suara</a:t>
            </a:r>
            <a:r>
              <a:rPr lang="en-US" b="1" dirty="0" smtClean="0">
                <a:solidFill>
                  <a:srgbClr val="F08934"/>
                </a:solidFill>
                <a:latin typeface="Comic Sans MS" pitchFamily="66" charset="0"/>
              </a:rPr>
              <a:t> TUHAN </a:t>
            </a:r>
            <a:r>
              <a:rPr lang="en-US" b="1" dirty="0" err="1" smtClean="0">
                <a:solidFill>
                  <a:srgbClr val="F08934"/>
                </a:solidFill>
                <a:latin typeface="Comic Sans MS" pitchFamily="66" charset="0"/>
              </a:rPr>
              <a:t>membuat</a:t>
            </a:r>
            <a:r>
              <a:rPr lang="en-US" b="1" dirty="0" smtClean="0">
                <a:solidFill>
                  <a:srgbClr val="F08934"/>
                </a:solidFill>
                <a:latin typeface="Comic Sans MS" pitchFamily="66" charset="0"/>
              </a:rPr>
              <a:t> </a:t>
            </a:r>
            <a:r>
              <a:rPr lang="en-US" b="1" dirty="0" err="1" smtClean="0">
                <a:solidFill>
                  <a:srgbClr val="F08934"/>
                </a:solidFill>
                <a:latin typeface="Comic Sans MS" pitchFamily="66" charset="0"/>
              </a:rPr>
              <a:t>padang</a:t>
            </a:r>
            <a:r>
              <a:rPr lang="en-US" b="1" dirty="0" smtClean="0">
                <a:solidFill>
                  <a:srgbClr val="F08934"/>
                </a:solidFill>
                <a:latin typeface="Comic Sans MS" pitchFamily="66" charset="0"/>
              </a:rPr>
              <a:t> </a:t>
            </a:r>
            <a:r>
              <a:rPr lang="en-US" b="1" dirty="0" err="1" smtClean="0">
                <a:solidFill>
                  <a:srgbClr val="F08934"/>
                </a:solidFill>
                <a:latin typeface="Comic Sans MS" pitchFamily="66" charset="0"/>
              </a:rPr>
              <a:t>gurun</a:t>
            </a:r>
            <a:r>
              <a:rPr lang="en-US" b="1" dirty="0" smtClean="0">
                <a:solidFill>
                  <a:srgbClr val="F08934"/>
                </a:solidFill>
                <a:latin typeface="Comic Sans MS" pitchFamily="66" charset="0"/>
              </a:rPr>
              <a:t> </a:t>
            </a:r>
            <a:r>
              <a:rPr lang="en-US" b="1" dirty="0" err="1" smtClean="0">
                <a:solidFill>
                  <a:srgbClr val="F08934"/>
                </a:solidFill>
                <a:latin typeface="Comic Sans MS" pitchFamily="66" charset="0"/>
              </a:rPr>
              <a:t>gemetar</a:t>
            </a:r>
            <a:r>
              <a:rPr lang="en-US" b="1" dirty="0" smtClean="0">
                <a:solidFill>
                  <a:srgbClr val="F08934"/>
                </a:solidFill>
                <a:latin typeface="Comic Sans MS" pitchFamily="66" charset="0"/>
              </a:rPr>
              <a:t>, TUHAN </a:t>
            </a:r>
            <a:r>
              <a:rPr lang="en-US" b="1" dirty="0" err="1" smtClean="0">
                <a:solidFill>
                  <a:srgbClr val="F08934"/>
                </a:solidFill>
                <a:latin typeface="Comic Sans MS" pitchFamily="66" charset="0"/>
              </a:rPr>
              <a:t>membuat</a:t>
            </a:r>
            <a:r>
              <a:rPr lang="en-US" b="1" dirty="0" smtClean="0">
                <a:solidFill>
                  <a:srgbClr val="F08934"/>
                </a:solidFill>
                <a:latin typeface="Comic Sans MS" pitchFamily="66" charset="0"/>
              </a:rPr>
              <a:t> </a:t>
            </a:r>
            <a:r>
              <a:rPr lang="en-US" b="1" dirty="0" err="1" smtClean="0">
                <a:solidFill>
                  <a:srgbClr val="F08934"/>
                </a:solidFill>
                <a:latin typeface="Comic Sans MS" pitchFamily="66" charset="0"/>
              </a:rPr>
              <a:t>padang</a:t>
            </a:r>
            <a:r>
              <a:rPr lang="en-US" b="1" dirty="0" smtClean="0">
                <a:solidFill>
                  <a:srgbClr val="F08934"/>
                </a:solidFill>
                <a:latin typeface="Comic Sans MS" pitchFamily="66" charset="0"/>
              </a:rPr>
              <a:t> </a:t>
            </a:r>
            <a:r>
              <a:rPr lang="en-US" b="1" dirty="0" err="1" smtClean="0">
                <a:solidFill>
                  <a:srgbClr val="F08934"/>
                </a:solidFill>
                <a:latin typeface="Comic Sans MS" pitchFamily="66" charset="0"/>
              </a:rPr>
              <a:t>gurun</a:t>
            </a:r>
            <a:r>
              <a:rPr lang="en-US" b="1" dirty="0" smtClean="0">
                <a:solidFill>
                  <a:srgbClr val="F08934"/>
                </a:solidFill>
                <a:latin typeface="Comic Sans MS" pitchFamily="66" charset="0"/>
              </a:rPr>
              <a:t> </a:t>
            </a:r>
            <a:r>
              <a:rPr lang="en-US" b="1" dirty="0" err="1" smtClean="0">
                <a:solidFill>
                  <a:srgbClr val="F08934"/>
                </a:solidFill>
                <a:latin typeface="Comic Sans MS" pitchFamily="66" charset="0"/>
              </a:rPr>
              <a:t>Kadesh</a:t>
            </a:r>
            <a:r>
              <a:rPr lang="en-US" b="1" dirty="0" smtClean="0">
                <a:solidFill>
                  <a:srgbClr val="F08934"/>
                </a:solidFill>
                <a:latin typeface="Comic Sans MS" pitchFamily="66" charset="0"/>
              </a:rPr>
              <a:t> </a:t>
            </a:r>
            <a:r>
              <a:rPr lang="en-US" b="1" dirty="0" err="1" smtClean="0">
                <a:solidFill>
                  <a:srgbClr val="F08934"/>
                </a:solidFill>
                <a:latin typeface="Comic Sans MS" pitchFamily="66" charset="0"/>
              </a:rPr>
              <a:t>gemetar</a:t>
            </a:r>
            <a:r>
              <a:rPr lang="en-US" b="1" dirty="0" smtClean="0">
                <a:solidFill>
                  <a:srgbClr val="F08934"/>
                </a:solidFill>
                <a:latin typeface="Comic Sans MS" pitchFamily="66" charset="0"/>
              </a:rPr>
              <a:t>.</a:t>
            </a:r>
          </a:p>
          <a:p>
            <a:r>
              <a:rPr lang="en-US" b="1" dirty="0" err="1" smtClean="0">
                <a:solidFill>
                  <a:schemeClr val="bg1"/>
                </a:solidFill>
                <a:latin typeface="Comic Sans MS" pitchFamily="66" charset="0"/>
              </a:rPr>
              <a:t>Suara</a:t>
            </a:r>
            <a:r>
              <a:rPr lang="en-US" b="1" dirty="0" smtClean="0">
                <a:solidFill>
                  <a:srgbClr val="F08934"/>
                </a:solidFill>
                <a:latin typeface="Comic Sans MS" pitchFamily="66" charset="0"/>
              </a:rPr>
              <a:t> TUHAN </a:t>
            </a:r>
            <a:r>
              <a:rPr lang="en-US" b="1" dirty="0" err="1" smtClean="0">
                <a:solidFill>
                  <a:srgbClr val="F08934"/>
                </a:solidFill>
                <a:latin typeface="Comic Sans MS" pitchFamily="66" charset="0"/>
              </a:rPr>
              <a:t>membuat</a:t>
            </a:r>
            <a:r>
              <a:rPr lang="en-US" b="1" dirty="0" smtClean="0">
                <a:solidFill>
                  <a:srgbClr val="F08934"/>
                </a:solidFill>
                <a:latin typeface="Comic Sans MS" pitchFamily="66" charset="0"/>
              </a:rPr>
              <a:t> </a:t>
            </a:r>
            <a:r>
              <a:rPr lang="en-US" b="1" dirty="0" err="1" smtClean="0">
                <a:solidFill>
                  <a:srgbClr val="F08934"/>
                </a:solidFill>
                <a:latin typeface="Comic Sans MS" pitchFamily="66" charset="0"/>
              </a:rPr>
              <a:t>beranak</a:t>
            </a:r>
            <a:r>
              <a:rPr lang="en-US" b="1" dirty="0" smtClean="0">
                <a:solidFill>
                  <a:srgbClr val="F08934"/>
                </a:solidFill>
                <a:latin typeface="Comic Sans MS" pitchFamily="66" charset="0"/>
              </a:rPr>
              <a:t> </a:t>
            </a:r>
            <a:r>
              <a:rPr lang="en-US" b="1" dirty="0" err="1" smtClean="0">
                <a:solidFill>
                  <a:srgbClr val="F08934"/>
                </a:solidFill>
                <a:latin typeface="Comic Sans MS" pitchFamily="66" charset="0"/>
              </a:rPr>
              <a:t>rusa</a:t>
            </a:r>
            <a:r>
              <a:rPr lang="en-US" b="1" dirty="0" smtClean="0">
                <a:solidFill>
                  <a:srgbClr val="F08934"/>
                </a:solidFill>
                <a:latin typeface="Comic Sans MS" pitchFamily="66" charset="0"/>
              </a:rPr>
              <a:t> </a:t>
            </a:r>
            <a:r>
              <a:rPr lang="en-US" b="1" dirty="0" err="1" smtClean="0">
                <a:solidFill>
                  <a:srgbClr val="F08934"/>
                </a:solidFill>
                <a:latin typeface="Comic Sans MS" pitchFamily="66" charset="0"/>
              </a:rPr>
              <a:t>betina</a:t>
            </a:r>
            <a:r>
              <a:rPr lang="en-US" b="1" dirty="0" smtClean="0">
                <a:solidFill>
                  <a:srgbClr val="F08934"/>
                </a:solidFill>
                <a:latin typeface="Comic Sans MS" pitchFamily="66" charset="0"/>
              </a:rPr>
              <a:t> yang </a:t>
            </a:r>
            <a:r>
              <a:rPr lang="en-US" b="1" dirty="0" err="1" smtClean="0">
                <a:solidFill>
                  <a:srgbClr val="F08934"/>
                </a:solidFill>
                <a:latin typeface="Comic Sans MS" pitchFamily="66" charset="0"/>
              </a:rPr>
              <a:t>mengandung</a:t>
            </a:r>
            <a:r>
              <a:rPr lang="en-US" b="1" dirty="0" smtClean="0">
                <a:solidFill>
                  <a:srgbClr val="F08934"/>
                </a:solidFill>
                <a:latin typeface="Comic Sans MS" pitchFamily="66" charset="0"/>
              </a:rPr>
              <a:t>, </a:t>
            </a:r>
            <a:r>
              <a:rPr lang="en-US" b="1" dirty="0" err="1" smtClean="0">
                <a:solidFill>
                  <a:srgbClr val="F08934"/>
                </a:solidFill>
                <a:latin typeface="Comic Sans MS" pitchFamily="66" charset="0"/>
              </a:rPr>
              <a:t>bahkan</a:t>
            </a:r>
            <a:r>
              <a:rPr lang="en-US" b="1" dirty="0" smtClean="0">
                <a:solidFill>
                  <a:srgbClr val="F08934"/>
                </a:solidFill>
                <a:latin typeface="Comic Sans MS" pitchFamily="66" charset="0"/>
              </a:rPr>
              <a:t>, </a:t>
            </a:r>
            <a:r>
              <a:rPr lang="en-US" b="1" dirty="0" err="1" smtClean="0">
                <a:solidFill>
                  <a:srgbClr val="F08934"/>
                </a:solidFill>
                <a:latin typeface="Comic Sans MS" pitchFamily="66" charset="0"/>
              </a:rPr>
              <a:t>hutan</a:t>
            </a:r>
            <a:r>
              <a:rPr lang="en-US" b="1" dirty="0" smtClean="0">
                <a:solidFill>
                  <a:srgbClr val="F08934"/>
                </a:solidFill>
                <a:latin typeface="Comic Sans MS" pitchFamily="66" charset="0"/>
              </a:rPr>
              <a:t> </a:t>
            </a:r>
            <a:r>
              <a:rPr lang="en-US" b="1" dirty="0" err="1" smtClean="0">
                <a:solidFill>
                  <a:srgbClr val="F08934"/>
                </a:solidFill>
                <a:latin typeface="Comic Sans MS" pitchFamily="66" charset="0"/>
              </a:rPr>
              <a:t>digundulinya</a:t>
            </a:r>
            <a:r>
              <a:rPr lang="en-US" b="1" dirty="0" smtClean="0">
                <a:solidFill>
                  <a:srgbClr val="F08934"/>
                </a:solidFill>
                <a:latin typeface="Comic Sans MS" pitchFamily="66" charset="0"/>
              </a:rPr>
              <a:t>; </a:t>
            </a:r>
            <a:r>
              <a:rPr lang="en-US" b="1" dirty="0" err="1" smtClean="0">
                <a:solidFill>
                  <a:srgbClr val="F08934"/>
                </a:solidFill>
                <a:latin typeface="Comic Sans MS" pitchFamily="66" charset="0"/>
              </a:rPr>
              <a:t>dan</a:t>
            </a:r>
            <a:r>
              <a:rPr lang="en-US" b="1" dirty="0" smtClean="0">
                <a:solidFill>
                  <a:srgbClr val="F08934"/>
                </a:solidFill>
                <a:latin typeface="Comic Sans MS" pitchFamily="66" charset="0"/>
              </a:rPr>
              <a:t> </a:t>
            </a:r>
            <a:r>
              <a:rPr lang="en-US" b="1" dirty="0" err="1" smtClean="0">
                <a:solidFill>
                  <a:srgbClr val="F08934"/>
                </a:solidFill>
                <a:latin typeface="Comic Sans MS" pitchFamily="66" charset="0"/>
              </a:rPr>
              <a:t>di</a:t>
            </a:r>
            <a:r>
              <a:rPr lang="en-US" b="1" dirty="0" smtClean="0">
                <a:solidFill>
                  <a:srgbClr val="F08934"/>
                </a:solidFill>
                <a:latin typeface="Comic Sans MS" pitchFamily="66" charset="0"/>
              </a:rPr>
              <a:t> </a:t>
            </a:r>
            <a:r>
              <a:rPr lang="en-US" b="1" dirty="0" err="1" smtClean="0">
                <a:solidFill>
                  <a:srgbClr val="F08934"/>
                </a:solidFill>
                <a:latin typeface="Comic Sans MS" pitchFamily="66" charset="0"/>
              </a:rPr>
              <a:t>dalam</a:t>
            </a:r>
            <a:r>
              <a:rPr lang="en-US" b="1" dirty="0" smtClean="0">
                <a:solidFill>
                  <a:srgbClr val="F08934"/>
                </a:solidFill>
                <a:latin typeface="Comic Sans MS" pitchFamily="66" charset="0"/>
              </a:rPr>
              <a:t> bait-</a:t>
            </a:r>
            <a:r>
              <a:rPr lang="en-US" b="1" dirty="0" err="1" smtClean="0">
                <a:solidFill>
                  <a:srgbClr val="F08934"/>
                </a:solidFill>
                <a:latin typeface="Comic Sans MS" pitchFamily="66" charset="0"/>
              </a:rPr>
              <a:t>Nya</a:t>
            </a:r>
            <a:r>
              <a:rPr lang="en-US" b="1" dirty="0" smtClean="0">
                <a:solidFill>
                  <a:srgbClr val="F08934"/>
                </a:solidFill>
                <a:latin typeface="Comic Sans MS" pitchFamily="66" charset="0"/>
              </a:rPr>
              <a:t> </a:t>
            </a:r>
            <a:r>
              <a:rPr lang="en-US" b="1" dirty="0" err="1" smtClean="0">
                <a:solidFill>
                  <a:srgbClr val="F08934"/>
                </a:solidFill>
                <a:latin typeface="Comic Sans MS" pitchFamily="66" charset="0"/>
              </a:rPr>
              <a:t>setiap</a:t>
            </a:r>
            <a:r>
              <a:rPr lang="en-US" b="1" dirty="0" smtClean="0">
                <a:solidFill>
                  <a:srgbClr val="F08934"/>
                </a:solidFill>
                <a:latin typeface="Comic Sans MS" pitchFamily="66" charset="0"/>
              </a:rPr>
              <a:t> </a:t>
            </a:r>
            <a:r>
              <a:rPr lang="en-US" b="1" dirty="0" err="1" smtClean="0">
                <a:solidFill>
                  <a:srgbClr val="F08934"/>
                </a:solidFill>
                <a:latin typeface="Comic Sans MS" pitchFamily="66" charset="0"/>
              </a:rPr>
              <a:t>orang</a:t>
            </a:r>
            <a:r>
              <a:rPr lang="en-US" b="1" dirty="0" smtClean="0">
                <a:solidFill>
                  <a:srgbClr val="F08934"/>
                </a:solidFill>
                <a:latin typeface="Comic Sans MS" pitchFamily="66" charset="0"/>
              </a:rPr>
              <a:t> </a:t>
            </a:r>
            <a:r>
              <a:rPr lang="en-US" b="1" dirty="0" err="1" smtClean="0">
                <a:solidFill>
                  <a:srgbClr val="F08934"/>
                </a:solidFill>
                <a:latin typeface="Comic Sans MS" pitchFamily="66" charset="0"/>
              </a:rPr>
              <a:t>berseru</a:t>
            </a:r>
            <a:r>
              <a:rPr lang="en-US" b="1" dirty="0" smtClean="0">
                <a:solidFill>
                  <a:srgbClr val="F08934"/>
                </a:solidFill>
                <a:latin typeface="Comic Sans MS" pitchFamily="66" charset="0"/>
              </a:rPr>
              <a:t>: "</a:t>
            </a:r>
            <a:r>
              <a:rPr lang="en-US" b="1" dirty="0" err="1" smtClean="0">
                <a:solidFill>
                  <a:schemeClr val="bg1"/>
                </a:solidFill>
                <a:latin typeface="Comic Sans MS" pitchFamily="66" charset="0"/>
              </a:rPr>
              <a:t>Hormat</a:t>
            </a:r>
            <a:r>
              <a:rPr lang="en-US" b="1" dirty="0" smtClean="0">
                <a:solidFill>
                  <a:srgbClr val="F08934"/>
                </a:solidFill>
                <a:latin typeface="Comic Sans MS" pitchFamily="66" charset="0"/>
              </a:rPr>
              <a:t>!"</a:t>
            </a: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6407150" y="6580188"/>
            <a:ext cx="27368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" sz="1400" b="1" dirty="0" err="1" smtClean="0">
                <a:solidFill>
                  <a:schemeClr val="bg1"/>
                </a:solidFill>
              </a:rPr>
              <a:t>Mazmaur</a:t>
            </a:r>
            <a:r>
              <a:rPr lang="es-ES" sz="1400" b="1" dirty="0" smtClean="0">
                <a:solidFill>
                  <a:schemeClr val="bg1"/>
                </a:solidFill>
              </a:rPr>
              <a:t> 29</a:t>
            </a:r>
            <a:r>
              <a:rPr lang="es-ES" sz="1400" b="1" dirty="0">
                <a:solidFill>
                  <a:schemeClr val="bg1"/>
                </a:solidFill>
              </a:rPr>
              <a:t>: 3-9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6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6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/>
      <p:bldP spid="25608" grpId="0"/>
      <p:bldP spid="25609" grpId="0"/>
      <p:bldP spid="2560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 descr="Escribiendo (2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141913" cy="6858000"/>
          </a:xfrm>
          <a:prstGeom prst="rect">
            <a:avLst/>
          </a:prstGeom>
          <a:noFill/>
        </p:spPr>
      </p:pic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5221288" y="404813"/>
            <a:ext cx="3887787" cy="6324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dirty="0" err="1" smtClean="0"/>
              <a:t>Mereka</a:t>
            </a:r>
            <a:r>
              <a:rPr lang="en-GB" dirty="0" smtClean="0"/>
              <a:t> yang </a:t>
            </a:r>
            <a:r>
              <a:rPr lang="en-GB" dirty="0" err="1" smtClean="0"/>
              <a:t>menyusun</a:t>
            </a:r>
            <a:r>
              <a:rPr lang="en-GB" dirty="0" smtClean="0"/>
              <a:t> </a:t>
            </a:r>
            <a:r>
              <a:rPr lang="en-GB" dirty="0" err="1" smtClean="0"/>
              <a:t>informasi</a:t>
            </a:r>
            <a:r>
              <a:rPr lang="en-GB" dirty="0" smtClean="0"/>
              <a:t> </a:t>
            </a:r>
            <a:r>
              <a:rPr lang="en-GB" dirty="0" err="1" smtClean="0"/>
              <a:t>dan</a:t>
            </a:r>
            <a:r>
              <a:rPr lang="en-GB" dirty="0" smtClean="0"/>
              <a:t> </a:t>
            </a:r>
            <a:r>
              <a:rPr lang="en-GB" dirty="0" err="1" smtClean="0"/>
              <a:t>menulis</a:t>
            </a:r>
            <a:r>
              <a:rPr lang="en-GB" dirty="0" smtClean="0"/>
              <a:t> </a:t>
            </a:r>
            <a:r>
              <a:rPr lang="en-GB" dirty="0" err="1" smtClean="0"/>
              <a:t>hal-hal</a:t>
            </a:r>
            <a:r>
              <a:rPr lang="en-GB" dirty="0" smtClean="0"/>
              <a:t> yang </a:t>
            </a:r>
            <a:r>
              <a:rPr lang="en-GB" dirty="0" err="1" smtClean="0"/>
              <a:t>sudah</a:t>
            </a:r>
            <a:r>
              <a:rPr lang="en-GB" dirty="0" smtClean="0"/>
              <a:t> </a:t>
            </a:r>
            <a:r>
              <a:rPr lang="en-GB" dirty="0" err="1" smtClean="0"/>
              <a:t>dinyatakan</a:t>
            </a:r>
            <a:r>
              <a:rPr lang="en-GB" dirty="0" smtClean="0"/>
              <a:t> </a:t>
            </a:r>
            <a:r>
              <a:rPr lang="en-GB" dirty="0" err="1" smtClean="0"/>
              <a:t>oleh</a:t>
            </a:r>
            <a:r>
              <a:rPr lang="en-GB" dirty="0" smtClean="0"/>
              <a:t> </a:t>
            </a:r>
            <a:r>
              <a:rPr lang="en-GB" dirty="0" err="1" smtClean="0"/>
              <a:t>Roh</a:t>
            </a:r>
            <a:r>
              <a:rPr lang="en-GB" dirty="0" smtClean="0"/>
              <a:t> Kudus </a:t>
            </a:r>
            <a:r>
              <a:rPr lang="en-GB" dirty="0" err="1" smtClean="0"/>
              <a:t>untuk</a:t>
            </a:r>
            <a:r>
              <a:rPr lang="en-GB" dirty="0" smtClean="0"/>
              <a:t> </a:t>
            </a:r>
            <a:r>
              <a:rPr lang="en-GB" dirty="0" err="1" smtClean="0"/>
              <a:t>mereka</a:t>
            </a:r>
            <a:r>
              <a:rPr lang="en-GB" dirty="0" smtClean="0"/>
              <a:t> </a:t>
            </a:r>
            <a:r>
              <a:rPr lang="en-GB" dirty="0" err="1" smtClean="0"/>
              <a:t>nyatakan</a:t>
            </a:r>
            <a:r>
              <a:rPr lang="en-GB" dirty="0" smtClean="0"/>
              <a:t>, </a:t>
            </a:r>
            <a:r>
              <a:rPr lang="en-GB" dirty="0" err="1" smtClean="0"/>
              <a:t>menunjukkan</a:t>
            </a:r>
            <a:r>
              <a:rPr lang="en-GB" dirty="0" smtClean="0"/>
              <a:t> </a:t>
            </a:r>
            <a:r>
              <a:rPr lang="en-GB" dirty="0" err="1" smtClean="0"/>
              <a:t>bentuk</a:t>
            </a:r>
            <a:r>
              <a:rPr lang="en-GB" dirty="0" smtClean="0"/>
              <a:t> lain </a:t>
            </a:r>
            <a:r>
              <a:rPr lang="en-GB" dirty="0" err="1" smtClean="0"/>
              <a:t>dari</a:t>
            </a:r>
            <a:r>
              <a:rPr lang="en-GB" dirty="0" smtClean="0"/>
              <a:t> </a:t>
            </a:r>
            <a:r>
              <a:rPr lang="en-GB" dirty="0" err="1" smtClean="0"/>
              <a:t>ilham</a:t>
            </a:r>
            <a:r>
              <a:rPr lang="en-GB" dirty="0" smtClean="0"/>
              <a:t>.</a:t>
            </a:r>
            <a:endParaRPr lang="es-ES" dirty="0"/>
          </a:p>
          <a:p>
            <a:pPr>
              <a:spcBef>
                <a:spcPct val="50000"/>
              </a:spcBef>
            </a:pPr>
            <a:r>
              <a:rPr lang="en-GB" dirty="0" err="1" smtClean="0"/>
              <a:t>Contohnya</a:t>
            </a:r>
            <a:r>
              <a:rPr lang="en-GB" dirty="0" smtClean="0"/>
              <a:t>, </a:t>
            </a:r>
            <a:r>
              <a:rPr lang="en-GB" dirty="0" err="1" smtClean="0"/>
              <a:t>ini</a:t>
            </a:r>
            <a:r>
              <a:rPr lang="en-GB" dirty="0" smtClean="0"/>
              <a:t> </a:t>
            </a:r>
            <a:r>
              <a:rPr lang="en-GB" dirty="0" err="1" smtClean="0"/>
              <a:t>terjadi</a:t>
            </a:r>
            <a:r>
              <a:rPr lang="en-GB" dirty="0" smtClean="0"/>
              <a:t> </a:t>
            </a:r>
            <a:r>
              <a:rPr lang="en-GB" dirty="0" err="1" smtClean="0"/>
              <a:t>kepada</a:t>
            </a:r>
            <a:r>
              <a:rPr lang="en-GB" dirty="0" smtClean="0"/>
              <a:t> </a:t>
            </a:r>
            <a:r>
              <a:rPr lang="en-GB" dirty="0" err="1" smtClean="0"/>
              <a:t>para</a:t>
            </a:r>
            <a:r>
              <a:rPr lang="en-GB" dirty="0" smtClean="0"/>
              <a:t> </a:t>
            </a:r>
            <a:r>
              <a:rPr lang="en-GB" dirty="0" err="1" smtClean="0"/>
              <a:t>penulis</a:t>
            </a:r>
            <a:r>
              <a:rPr lang="en-GB" dirty="0" smtClean="0"/>
              <a:t> </a:t>
            </a:r>
            <a:r>
              <a:rPr lang="en-GB" dirty="0" err="1" smtClean="0"/>
              <a:t>buku</a:t>
            </a:r>
            <a:r>
              <a:rPr lang="en-GB" dirty="0" smtClean="0"/>
              <a:t> Samuel, Raja-raja </a:t>
            </a:r>
            <a:r>
              <a:rPr lang="en-GB" dirty="0" err="1" smtClean="0"/>
              <a:t>dan</a:t>
            </a:r>
            <a:r>
              <a:rPr lang="en-GB" dirty="0" smtClean="0"/>
              <a:t> </a:t>
            </a:r>
            <a:r>
              <a:rPr lang="en-GB" dirty="0" err="1" smtClean="0"/>
              <a:t>Tawarikh</a:t>
            </a:r>
            <a:r>
              <a:rPr lang="en-GB" dirty="0" smtClean="0"/>
              <a:t>. </a:t>
            </a:r>
            <a:r>
              <a:rPr lang="en-GB" dirty="0" err="1" smtClean="0"/>
              <a:t>Tradisi</a:t>
            </a:r>
            <a:r>
              <a:rPr lang="en-GB" dirty="0" smtClean="0"/>
              <a:t> </a:t>
            </a:r>
            <a:r>
              <a:rPr lang="en-GB" dirty="0" err="1" smtClean="0"/>
              <a:t>menunjukkan</a:t>
            </a:r>
            <a:r>
              <a:rPr lang="en-GB" dirty="0" smtClean="0"/>
              <a:t> </a:t>
            </a:r>
            <a:r>
              <a:rPr lang="en-GB" dirty="0" err="1" smtClean="0"/>
              <a:t>bahwa</a:t>
            </a:r>
            <a:r>
              <a:rPr lang="en-GB" dirty="0" smtClean="0"/>
              <a:t> </a:t>
            </a:r>
            <a:r>
              <a:rPr lang="en-GB" dirty="0" err="1" smtClean="0"/>
              <a:t>orang-orang</a:t>
            </a:r>
            <a:r>
              <a:rPr lang="en-GB" dirty="0" smtClean="0"/>
              <a:t> </a:t>
            </a:r>
            <a:r>
              <a:rPr lang="en-GB" dirty="0" err="1" smtClean="0"/>
              <a:t>seperti</a:t>
            </a:r>
            <a:r>
              <a:rPr lang="en-GB" dirty="0" smtClean="0"/>
              <a:t> </a:t>
            </a:r>
            <a:r>
              <a:rPr lang="en-GB" dirty="0" err="1" smtClean="0"/>
              <a:t>Natan</a:t>
            </a:r>
            <a:r>
              <a:rPr lang="en-GB" dirty="0" smtClean="0"/>
              <a:t>, </a:t>
            </a:r>
            <a:r>
              <a:rPr lang="en-GB" dirty="0" err="1" smtClean="0"/>
              <a:t>Yeremia</a:t>
            </a:r>
            <a:r>
              <a:rPr lang="en-GB" dirty="0" smtClean="0"/>
              <a:t> </a:t>
            </a:r>
            <a:r>
              <a:rPr lang="en-GB" dirty="0" err="1" smtClean="0"/>
              <a:t>dan</a:t>
            </a:r>
            <a:r>
              <a:rPr lang="en-GB" dirty="0" smtClean="0"/>
              <a:t> Ezra </a:t>
            </a:r>
            <a:r>
              <a:rPr lang="en-GB" dirty="0" err="1" smtClean="0"/>
              <a:t>menyusun</a:t>
            </a:r>
            <a:r>
              <a:rPr lang="en-GB" dirty="0" smtClean="0"/>
              <a:t> </a:t>
            </a:r>
            <a:r>
              <a:rPr lang="en-GB" dirty="0" err="1" smtClean="0"/>
              <a:t>dan</a:t>
            </a:r>
            <a:r>
              <a:rPr lang="en-GB" dirty="0" smtClean="0"/>
              <a:t> </a:t>
            </a:r>
            <a:r>
              <a:rPr lang="en-GB" dirty="0" err="1" smtClean="0"/>
              <a:t>menulis</a:t>
            </a:r>
            <a:r>
              <a:rPr lang="en-GB" dirty="0" smtClean="0"/>
              <a:t> </a:t>
            </a:r>
            <a:r>
              <a:rPr lang="en-GB" dirty="0" err="1" smtClean="0"/>
              <a:t>buku-buku</a:t>
            </a:r>
            <a:r>
              <a:rPr lang="en-GB" dirty="0" smtClean="0"/>
              <a:t> </a:t>
            </a:r>
            <a:r>
              <a:rPr lang="en-GB" dirty="0" err="1" smtClean="0"/>
              <a:t>tersebut</a:t>
            </a:r>
            <a:r>
              <a:rPr lang="en-GB" dirty="0" smtClean="0"/>
              <a:t> </a:t>
            </a:r>
            <a:r>
              <a:rPr lang="en-GB" dirty="0" err="1" smtClean="0"/>
              <a:t>di</a:t>
            </a:r>
            <a:r>
              <a:rPr lang="en-GB" dirty="0" smtClean="0"/>
              <a:t> </a:t>
            </a:r>
            <a:r>
              <a:rPr lang="en-GB" dirty="0" err="1" smtClean="0"/>
              <a:t>bawah</a:t>
            </a:r>
            <a:r>
              <a:rPr lang="en-GB" dirty="0" smtClean="0"/>
              <a:t> </a:t>
            </a:r>
            <a:r>
              <a:rPr lang="en-GB" dirty="0" err="1" smtClean="0"/>
              <a:t>inspirasi</a:t>
            </a:r>
            <a:r>
              <a:rPr lang="en-GB" dirty="0" smtClean="0"/>
              <a:t> </a:t>
            </a:r>
            <a:r>
              <a:rPr lang="en-GB" dirty="0" err="1" smtClean="0"/>
              <a:t>Roh</a:t>
            </a:r>
            <a:r>
              <a:rPr lang="en-GB" dirty="0" smtClean="0"/>
              <a:t> Kudus.</a:t>
            </a:r>
            <a:endParaRPr lang="es-ES" dirty="0"/>
          </a:p>
          <a:p>
            <a:pPr>
              <a:spcBef>
                <a:spcPct val="50000"/>
              </a:spcBef>
            </a:pPr>
            <a:r>
              <a:rPr lang="en-GB" dirty="0" smtClean="0"/>
              <a:t>Lukas </a:t>
            </a:r>
            <a:r>
              <a:rPr lang="en-GB" dirty="0" err="1" smtClean="0"/>
              <a:t>menggunakan</a:t>
            </a:r>
            <a:r>
              <a:rPr lang="en-GB" dirty="0" smtClean="0"/>
              <a:t> </a:t>
            </a:r>
            <a:r>
              <a:rPr lang="en-GB" dirty="0" err="1" smtClean="0"/>
              <a:t>metode</a:t>
            </a:r>
            <a:r>
              <a:rPr lang="en-GB" dirty="0" smtClean="0"/>
              <a:t> </a:t>
            </a:r>
            <a:r>
              <a:rPr lang="en-GB" dirty="0" err="1" smtClean="0"/>
              <a:t>ini</a:t>
            </a:r>
            <a:r>
              <a:rPr lang="en-GB" dirty="0" smtClean="0"/>
              <a:t> </a:t>
            </a:r>
            <a:r>
              <a:rPr lang="en-GB" dirty="0" err="1" smtClean="0"/>
              <a:t>untuk</a:t>
            </a:r>
            <a:r>
              <a:rPr lang="en-GB" dirty="0" smtClean="0"/>
              <a:t> </a:t>
            </a:r>
            <a:r>
              <a:rPr lang="en-GB" dirty="0" err="1" smtClean="0"/>
              <a:t>menulis</a:t>
            </a:r>
            <a:r>
              <a:rPr lang="en-GB" dirty="0" smtClean="0"/>
              <a:t> </a:t>
            </a:r>
            <a:r>
              <a:rPr lang="en-GB" dirty="0" err="1" smtClean="0"/>
              <a:t>Injilnya</a:t>
            </a:r>
            <a:r>
              <a:rPr lang="en-GB" dirty="0" smtClean="0"/>
              <a:t> </a:t>
            </a:r>
            <a:r>
              <a:rPr lang="en-GB" dirty="0" err="1" smtClean="0"/>
              <a:t>dan</a:t>
            </a:r>
            <a:r>
              <a:rPr lang="en-GB" dirty="0" smtClean="0"/>
              <a:t> </a:t>
            </a:r>
            <a:r>
              <a:rPr lang="en-GB" dirty="0" err="1" smtClean="0"/>
              <a:t>Kisah</a:t>
            </a:r>
            <a:r>
              <a:rPr lang="en-GB" dirty="0" smtClean="0"/>
              <a:t> Para </a:t>
            </a:r>
            <a:r>
              <a:rPr lang="en-GB" dirty="0" err="1" smtClean="0"/>
              <a:t>Rasul</a:t>
            </a:r>
            <a:r>
              <a:rPr lang="en-GB" dirty="0" smtClean="0"/>
              <a:t>:</a:t>
            </a:r>
            <a:endParaRPr lang="es-ES" dirty="0"/>
          </a:p>
          <a:p>
            <a:pPr>
              <a:spcBef>
                <a:spcPct val="50000"/>
              </a:spcBef>
            </a:pPr>
            <a:r>
              <a:rPr lang="es-ES" dirty="0" smtClean="0"/>
              <a:t>“</a:t>
            </a:r>
            <a:r>
              <a:rPr lang="en-US" dirty="0" err="1" smtClean="0"/>
              <a:t>Karena</a:t>
            </a:r>
            <a:r>
              <a:rPr lang="en-US" dirty="0" smtClean="0"/>
              <a:t> </a:t>
            </a:r>
            <a:r>
              <a:rPr lang="en-US" dirty="0" err="1" smtClean="0"/>
              <a:t>itu</a:t>
            </a:r>
            <a:r>
              <a:rPr lang="en-US" dirty="0" smtClean="0"/>
              <a:t>, </a:t>
            </a:r>
            <a:r>
              <a:rPr lang="en-US" dirty="0" err="1" smtClean="0"/>
              <a:t>setelah</a:t>
            </a:r>
            <a:r>
              <a:rPr lang="en-US" dirty="0" smtClean="0"/>
              <a:t> </a:t>
            </a:r>
            <a:r>
              <a:rPr lang="en-US" dirty="0" err="1" smtClean="0"/>
              <a:t>aku</a:t>
            </a:r>
            <a:r>
              <a:rPr lang="en-US" dirty="0" smtClean="0"/>
              <a:t> </a:t>
            </a:r>
            <a:r>
              <a:rPr lang="en-US" dirty="0" err="1" smtClean="0"/>
              <a:t>menyelidiki</a:t>
            </a:r>
            <a:r>
              <a:rPr lang="en-US" dirty="0" smtClean="0"/>
              <a:t> </a:t>
            </a:r>
            <a:r>
              <a:rPr lang="en-US" dirty="0" err="1" smtClean="0"/>
              <a:t>segala</a:t>
            </a:r>
            <a:r>
              <a:rPr lang="en-US" dirty="0" smtClean="0"/>
              <a:t> </a:t>
            </a:r>
            <a:r>
              <a:rPr lang="en-US" dirty="0" err="1" smtClean="0"/>
              <a:t>peristiwa</a:t>
            </a:r>
            <a:r>
              <a:rPr lang="en-US" dirty="0" smtClean="0"/>
              <a:t> </a:t>
            </a:r>
            <a:r>
              <a:rPr lang="en-US" dirty="0" err="1" smtClean="0"/>
              <a:t>itu</a:t>
            </a:r>
            <a:r>
              <a:rPr lang="en-US" dirty="0" smtClean="0"/>
              <a:t>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seksama</a:t>
            </a:r>
            <a:r>
              <a:rPr lang="en-US" dirty="0" smtClean="0"/>
              <a:t> </a:t>
            </a:r>
            <a:r>
              <a:rPr lang="en-US" dirty="0" err="1" smtClean="0"/>
              <a:t>dari</a:t>
            </a:r>
            <a:r>
              <a:rPr lang="en-US" dirty="0" smtClean="0"/>
              <a:t> </a:t>
            </a:r>
            <a:r>
              <a:rPr lang="en-US" dirty="0" err="1" smtClean="0"/>
              <a:t>asal</a:t>
            </a:r>
            <a:r>
              <a:rPr lang="en-US" dirty="0" smtClean="0"/>
              <a:t> </a:t>
            </a:r>
            <a:r>
              <a:rPr lang="en-US" dirty="0" err="1" smtClean="0"/>
              <a:t>mulanya</a:t>
            </a:r>
            <a:r>
              <a:rPr lang="en-US" dirty="0" smtClean="0"/>
              <a:t>, </a:t>
            </a:r>
            <a:r>
              <a:rPr lang="en-US" dirty="0" err="1" smtClean="0"/>
              <a:t>aku</a:t>
            </a:r>
            <a:r>
              <a:rPr lang="en-US" dirty="0" smtClean="0"/>
              <a:t> </a:t>
            </a:r>
            <a:r>
              <a:rPr lang="en-US" dirty="0" err="1" smtClean="0"/>
              <a:t>mengambil</a:t>
            </a:r>
            <a:r>
              <a:rPr lang="en-US" dirty="0" smtClean="0"/>
              <a:t> </a:t>
            </a:r>
            <a:r>
              <a:rPr lang="en-US" dirty="0" err="1" smtClean="0"/>
              <a:t>keputusan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membukukannya</a:t>
            </a:r>
            <a:r>
              <a:rPr lang="en-US" dirty="0" smtClean="0"/>
              <a:t>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teratur</a:t>
            </a:r>
            <a:r>
              <a:rPr lang="en-US" dirty="0" smtClean="0"/>
              <a:t> </a:t>
            </a:r>
            <a:r>
              <a:rPr lang="en-US" dirty="0" err="1" smtClean="0"/>
              <a:t>bagimu</a:t>
            </a:r>
            <a:r>
              <a:rPr lang="en-US" dirty="0" smtClean="0"/>
              <a:t>, </a:t>
            </a:r>
            <a:r>
              <a:rPr lang="en-US" dirty="0" err="1" smtClean="0"/>
              <a:t>Teofilus</a:t>
            </a:r>
            <a:r>
              <a:rPr lang="en-US" dirty="0" smtClean="0"/>
              <a:t> yang </a:t>
            </a:r>
            <a:r>
              <a:rPr lang="en-US" dirty="0" err="1" smtClean="0"/>
              <a:t>mulia</a:t>
            </a:r>
            <a:r>
              <a:rPr lang="en-US" dirty="0" smtClean="0"/>
              <a:t>.</a:t>
            </a:r>
            <a:r>
              <a:rPr lang="es-ES" dirty="0" smtClean="0"/>
              <a:t>” </a:t>
            </a:r>
            <a:r>
              <a:rPr lang="es-ES" sz="1000" dirty="0" smtClean="0"/>
              <a:t>(</a:t>
            </a:r>
            <a:r>
              <a:rPr lang="es-ES" sz="1000" dirty="0" err="1" smtClean="0"/>
              <a:t>Lukas</a:t>
            </a:r>
            <a:r>
              <a:rPr lang="es-ES" sz="1000" dirty="0" smtClean="0"/>
              <a:t> </a:t>
            </a:r>
            <a:r>
              <a:rPr lang="es-ES" sz="1000" dirty="0"/>
              <a:t>1: 3)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50"/>
                            </p:stCondLst>
                            <p:childTnLst>
                              <p:par>
                                <p:cTn id="28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4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4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4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4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411413" y="836613"/>
            <a:ext cx="5543550" cy="160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dirty="0" err="1" smtClean="0">
                <a:solidFill>
                  <a:srgbClr val="FFF452"/>
                </a:solidFill>
                <a:latin typeface="Arrus Blk BT" pitchFamily="18" charset="0"/>
              </a:rPr>
              <a:t>Langsung</a:t>
            </a:r>
            <a:r>
              <a:rPr lang="es-ES" dirty="0" smtClean="0">
                <a:solidFill>
                  <a:srgbClr val="FFF452"/>
                </a:solidFill>
                <a:latin typeface="Arrus Blk BT" pitchFamily="18" charset="0"/>
              </a:rPr>
              <a:t> </a:t>
            </a:r>
            <a:r>
              <a:rPr lang="es-ES" dirty="0" err="1" smtClean="0">
                <a:solidFill>
                  <a:srgbClr val="FFF452"/>
                </a:solidFill>
                <a:latin typeface="Arrus Blk BT" pitchFamily="18" charset="0"/>
              </a:rPr>
              <a:t>dari</a:t>
            </a:r>
            <a:r>
              <a:rPr lang="es-ES" dirty="0" smtClean="0">
                <a:solidFill>
                  <a:srgbClr val="FFF452"/>
                </a:solidFill>
                <a:latin typeface="Arrus Blk BT" pitchFamily="18" charset="0"/>
              </a:rPr>
              <a:t> </a:t>
            </a:r>
            <a:r>
              <a:rPr lang="es-ES" dirty="0" err="1" smtClean="0">
                <a:solidFill>
                  <a:srgbClr val="FFF452"/>
                </a:solidFill>
                <a:latin typeface="Arrus Blk BT" pitchFamily="18" charset="0"/>
              </a:rPr>
              <a:t>Allah</a:t>
            </a:r>
            <a:r>
              <a:rPr lang="es-ES" dirty="0" smtClean="0">
                <a:solidFill>
                  <a:srgbClr val="FFF452"/>
                </a:solidFill>
                <a:latin typeface="Arrus Blk BT" pitchFamily="18" charset="0"/>
              </a:rPr>
              <a:t>.</a:t>
            </a:r>
            <a:endParaRPr lang="es-ES" dirty="0">
              <a:solidFill>
                <a:srgbClr val="FFF452"/>
              </a:solidFill>
              <a:latin typeface="Arrus Blk BT" pitchFamily="18" charset="0"/>
            </a:endParaRPr>
          </a:p>
          <a:p>
            <a:pPr>
              <a:spcBef>
                <a:spcPct val="50000"/>
              </a:spcBef>
            </a:pPr>
            <a:r>
              <a:rPr lang="es-ES" dirty="0" err="1" smtClean="0">
                <a:solidFill>
                  <a:srgbClr val="FFF452"/>
                </a:solidFill>
                <a:latin typeface="Arrus Blk BT" pitchFamily="18" charset="0"/>
              </a:rPr>
              <a:t>Melalui</a:t>
            </a:r>
            <a:r>
              <a:rPr lang="es-ES" dirty="0" smtClean="0">
                <a:solidFill>
                  <a:srgbClr val="FFF452"/>
                </a:solidFill>
                <a:latin typeface="Arrus Blk BT" pitchFamily="18" charset="0"/>
              </a:rPr>
              <a:t> </a:t>
            </a:r>
            <a:r>
              <a:rPr lang="es-ES" dirty="0" err="1" smtClean="0">
                <a:solidFill>
                  <a:srgbClr val="FFF452"/>
                </a:solidFill>
                <a:latin typeface="Arrus Blk BT" pitchFamily="18" charset="0"/>
              </a:rPr>
              <a:t>malaikat</a:t>
            </a:r>
            <a:r>
              <a:rPr lang="es-ES" dirty="0" smtClean="0">
                <a:solidFill>
                  <a:srgbClr val="FFF452"/>
                </a:solidFill>
                <a:latin typeface="Arrus Blk BT" pitchFamily="18" charset="0"/>
              </a:rPr>
              <a:t>.</a:t>
            </a:r>
            <a:endParaRPr lang="es-ES" dirty="0">
              <a:solidFill>
                <a:srgbClr val="FFF452"/>
              </a:solidFill>
              <a:latin typeface="Arrus Blk BT" pitchFamily="18" charset="0"/>
            </a:endParaRPr>
          </a:p>
          <a:p>
            <a:pPr>
              <a:spcBef>
                <a:spcPct val="50000"/>
              </a:spcBef>
            </a:pPr>
            <a:r>
              <a:rPr lang="es-ES" dirty="0" err="1" smtClean="0">
                <a:solidFill>
                  <a:srgbClr val="FFF452"/>
                </a:solidFill>
                <a:latin typeface="Arrus Blk BT" pitchFamily="18" charset="0"/>
              </a:rPr>
              <a:t>Melalui</a:t>
            </a:r>
            <a:r>
              <a:rPr lang="es-ES" dirty="0" smtClean="0">
                <a:solidFill>
                  <a:srgbClr val="FFF452"/>
                </a:solidFill>
                <a:latin typeface="Arrus Blk BT" pitchFamily="18" charset="0"/>
              </a:rPr>
              <a:t> </a:t>
            </a:r>
            <a:r>
              <a:rPr lang="es-ES" dirty="0" err="1" smtClean="0">
                <a:solidFill>
                  <a:srgbClr val="FFF452"/>
                </a:solidFill>
                <a:latin typeface="Arrus Blk BT" pitchFamily="18" charset="0"/>
              </a:rPr>
              <a:t>mimpi</a:t>
            </a:r>
            <a:r>
              <a:rPr lang="es-ES" dirty="0" smtClean="0">
                <a:solidFill>
                  <a:srgbClr val="FFF452"/>
                </a:solidFill>
                <a:latin typeface="Arrus Blk BT" pitchFamily="18" charset="0"/>
              </a:rPr>
              <a:t>.</a:t>
            </a:r>
            <a:endParaRPr lang="es-ES" dirty="0">
              <a:solidFill>
                <a:srgbClr val="FFF452"/>
              </a:solidFill>
              <a:latin typeface="Arrus Blk BT" pitchFamily="18" charset="0"/>
            </a:endParaRPr>
          </a:p>
          <a:p>
            <a:pPr>
              <a:spcBef>
                <a:spcPct val="50000"/>
              </a:spcBef>
            </a:pPr>
            <a:r>
              <a:rPr lang="es-ES" dirty="0" err="1" smtClean="0">
                <a:solidFill>
                  <a:srgbClr val="FFF452"/>
                </a:solidFill>
                <a:latin typeface="Arrus Blk BT" pitchFamily="18" charset="0"/>
              </a:rPr>
              <a:t>Melalui</a:t>
            </a:r>
            <a:r>
              <a:rPr lang="es-ES" dirty="0" smtClean="0">
                <a:solidFill>
                  <a:srgbClr val="FFF452"/>
                </a:solidFill>
                <a:latin typeface="Arrus Blk BT" pitchFamily="18" charset="0"/>
              </a:rPr>
              <a:t> </a:t>
            </a:r>
            <a:r>
              <a:rPr lang="es-ES" dirty="0" err="1" smtClean="0">
                <a:solidFill>
                  <a:srgbClr val="FFF452"/>
                </a:solidFill>
                <a:latin typeface="Arrus Blk BT" pitchFamily="18" charset="0"/>
              </a:rPr>
              <a:t>penglihatan</a:t>
            </a:r>
            <a:r>
              <a:rPr lang="es-ES" dirty="0" smtClean="0">
                <a:solidFill>
                  <a:srgbClr val="FFF452"/>
                </a:solidFill>
                <a:latin typeface="Arrus Blk BT" pitchFamily="18" charset="0"/>
              </a:rPr>
              <a:t>.</a:t>
            </a:r>
            <a:endParaRPr lang="es-ES" dirty="0">
              <a:solidFill>
                <a:srgbClr val="FFF452"/>
              </a:solidFill>
              <a:latin typeface="Arrus Blk BT" pitchFamily="18" charset="0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411413" y="3357563"/>
            <a:ext cx="6551612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err="1" smtClean="0">
                <a:solidFill>
                  <a:srgbClr val="FFF452"/>
                </a:solidFill>
                <a:latin typeface="Arrus Blk BT" pitchFamily="18" charset="0"/>
              </a:rPr>
              <a:t>Roh</a:t>
            </a:r>
            <a:r>
              <a:rPr lang="en-US" dirty="0" smtClean="0">
                <a:solidFill>
                  <a:srgbClr val="FFF452"/>
                </a:solidFill>
                <a:latin typeface="Arrus Blk BT" pitchFamily="18" charset="0"/>
              </a:rPr>
              <a:t> Kudus </a:t>
            </a:r>
            <a:r>
              <a:rPr lang="en-US" dirty="0" err="1" smtClean="0">
                <a:solidFill>
                  <a:srgbClr val="FFF452"/>
                </a:solidFill>
                <a:latin typeface="Arrus Blk BT" pitchFamily="18" charset="0"/>
              </a:rPr>
              <a:t>mempengaruhi</a:t>
            </a:r>
            <a:r>
              <a:rPr lang="en-US" dirty="0" smtClean="0">
                <a:solidFill>
                  <a:srgbClr val="FFF452"/>
                </a:solidFill>
                <a:latin typeface="Arrus Blk BT" pitchFamily="18" charset="0"/>
              </a:rPr>
              <a:t> </a:t>
            </a:r>
            <a:r>
              <a:rPr lang="en-US" dirty="0" err="1" smtClean="0">
                <a:solidFill>
                  <a:srgbClr val="FFF452"/>
                </a:solidFill>
                <a:latin typeface="Arrus Blk BT" pitchFamily="18" charset="0"/>
              </a:rPr>
              <a:t>pikiran</a:t>
            </a:r>
            <a:r>
              <a:rPr lang="en-US" dirty="0" smtClean="0">
                <a:solidFill>
                  <a:srgbClr val="FFF452"/>
                </a:solidFill>
                <a:latin typeface="Arrus Blk BT" pitchFamily="18" charset="0"/>
              </a:rPr>
              <a:t> </a:t>
            </a:r>
            <a:r>
              <a:rPr lang="en-US" dirty="0" err="1" smtClean="0">
                <a:solidFill>
                  <a:srgbClr val="FFF452"/>
                </a:solidFill>
                <a:latin typeface="Arrus Blk BT" pitchFamily="18" charset="0"/>
              </a:rPr>
              <a:t>nabi</a:t>
            </a:r>
            <a:r>
              <a:rPr lang="en-US" dirty="0" smtClean="0">
                <a:solidFill>
                  <a:srgbClr val="FFF452"/>
                </a:solidFill>
                <a:latin typeface="Arrus Blk BT" pitchFamily="18" charset="0"/>
              </a:rPr>
              <a:t> </a:t>
            </a:r>
            <a:r>
              <a:rPr lang="en-US" dirty="0" err="1" smtClean="0">
                <a:solidFill>
                  <a:srgbClr val="FFF452"/>
                </a:solidFill>
                <a:latin typeface="Arrus Blk BT" pitchFamily="18" charset="0"/>
              </a:rPr>
              <a:t>untuk</a:t>
            </a:r>
            <a:r>
              <a:rPr lang="en-US" dirty="0" smtClean="0">
                <a:solidFill>
                  <a:srgbClr val="FFF452"/>
                </a:solidFill>
                <a:latin typeface="Arrus Blk BT" pitchFamily="18" charset="0"/>
              </a:rPr>
              <a:t> </a:t>
            </a:r>
            <a:r>
              <a:rPr lang="en-US" dirty="0" err="1" smtClean="0">
                <a:solidFill>
                  <a:srgbClr val="FFF452"/>
                </a:solidFill>
                <a:latin typeface="Arrus Blk BT" pitchFamily="18" charset="0"/>
              </a:rPr>
              <a:t>menyatakan</a:t>
            </a:r>
            <a:r>
              <a:rPr lang="en-US" dirty="0" smtClean="0">
                <a:solidFill>
                  <a:srgbClr val="FFF452"/>
                </a:solidFill>
                <a:latin typeface="Arrus Blk BT" pitchFamily="18" charset="0"/>
              </a:rPr>
              <a:t> </a:t>
            </a:r>
            <a:r>
              <a:rPr lang="en-US" dirty="0" err="1" smtClean="0">
                <a:solidFill>
                  <a:srgbClr val="FFF452"/>
                </a:solidFill>
                <a:latin typeface="Arrus Blk BT" pitchFamily="18" charset="0"/>
              </a:rPr>
              <a:t>pekabaran</a:t>
            </a:r>
            <a:r>
              <a:rPr lang="en-US" dirty="0" smtClean="0">
                <a:solidFill>
                  <a:srgbClr val="FFF452"/>
                </a:solidFill>
                <a:latin typeface="Arrus Blk BT" pitchFamily="18" charset="0"/>
              </a:rPr>
              <a:t> yang </a:t>
            </a:r>
            <a:r>
              <a:rPr lang="en-US" dirty="0" err="1" smtClean="0">
                <a:solidFill>
                  <a:srgbClr val="FFF452"/>
                </a:solidFill>
                <a:latin typeface="Arrus Blk BT" pitchFamily="18" charset="0"/>
              </a:rPr>
              <a:t>telah</a:t>
            </a:r>
            <a:r>
              <a:rPr lang="en-US" dirty="0" smtClean="0">
                <a:solidFill>
                  <a:srgbClr val="FFF452"/>
                </a:solidFill>
                <a:latin typeface="Arrus Blk BT" pitchFamily="18" charset="0"/>
              </a:rPr>
              <a:t> </a:t>
            </a:r>
            <a:r>
              <a:rPr lang="en-US" dirty="0" err="1" smtClean="0">
                <a:solidFill>
                  <a:srgbClr val="FFF452"/>
                </a:solidFill>
                <a:latin typeface="Arrus Blk BT" pitchFamily="18" charset="0"/>
              </a:rPr>
              <a:t>diterimanya</a:t>
            </a:r>
            <a:r>
              <a:rPr lang="en-US" dirty="0" smtClean="0">
                <a:solidFill>
                  <a:srgbClr val="FFF452"/>
                </a:solidFill>
                <a:latin typeface="Arrus Blk BT" pitchFamily="18" charset="0"/>
              </a:rPr>
              <a:t>.</a:t>
            </a:r>
            <a:endParaRPr lang="es-ES" dirty="0">
              <a:solidFill>
                <a:srgbClr val="FFF452"/>
              </a:solidFill>
              <a:latin typeface="Arrus Blk BT" pitchFamily="18" charset="0"/>
            </a:endParaRPr>
          </a:p>
          <a:p>
            <a:pPr>
              <a:spcBef>
                <a:spcPct val="50000"/>
              </a:spcBef>
            </a:pPr>
            <a:r>
              <a:rPr lang="en-US" dirty="0" err="1" smtClean="0">
                <a:solidFill>
                  <a:srgbClr val="FFF452"/>
                </a:solidFill>
                <a:latin typeface="Arrus Blk BT" pitchFamily="18" charset="0"/>
              </a:rPr>
              <a:t>Mereka</a:t>
            </a:r>
            <a:r>
              <a:rPr lang="en-US" dirty="0" smtClean="0">
                <a:solidFill>
                  <a:srgbClr val="FFF452"/>
                </a:solidFill>
                <a:latin typeface="Arrus Blk BT" pitchFamily="18" charset="0"/>
              </a:rPr>
              <a:t> </a:t>
            </a:r>
            <a:r>
              <a:rPr lang="en-US" dirty="0" err="1" smtClean="0">
                <a:solidFill>
                  <a:srgbClr val="FFF452"/>
                </a:solidFill>
                <a:latin typeface="Arrus Blk BT" pitchFamily="18" charset="0"/>
              </a:rPr>
              <a:t>mungkin</a:t>
            </a:r>
            <a:r>
              <a:rPr lang="en-US" dirty="0" smtClean="0">
                <a:solidFill>
                  <a:srgbClr val="FFF452"/>
                </a:solidFill>
                <a:latin typeface="Arrus Blk BT" pitchFamily="18" charset="0"/>
              </a:rPr>
              <a:t> </a:t>
            </a:r>
            <a:r>
              <a:rPr lang="en-US" dirty="0" err="1" smtClean="0">
                <a:solidFill>
                  <a:srgbClr val="FFF452"/>
                </a:solidFill>
                <a:latin typeface="Arrus Blk BT" pitchFamily="18" charset="0"/>
              </a:rPr>
              <a:t>menggunakan</a:t>
            </a:r>
            <a:r>
              <a:rPr lang="en-US" dirty="0" smtClean="0">
                <a:solidFill>
                  <a:srgbClr val="FFF452"/>
                </a:solidFill>
                <a:latin typeface="Arrus Blk BT" pitchFamily="18" charset="0"/>
              </a:rPr>
              <a:t> </a:t>
            </a:r>
            <a:r>
              <a:rPr lang="en-US" dirty="0" err="1" smtClean="0">
                <a:solidFill>
                  <a:srgbClr val="FFF452"/>
                </a:solidFill>
                <a:latin typeface="Arrus Blk BT" pitchFamily="18" charset="0"/>
              </a:rPr>
              <a:t>asisten</a:t>
            </a:r>
            <a:r>
              <a:rPr lang="en-US" dirty="0" smtClean="0">
                <a:solidFill>
                  <a:srgbClr val="FFF452"/>
                </a:solidFill>
                <a:latin typeface="Arrus Blk BT" pitchFamily="18" charset="0"/>
              </a:rPr>
              <a:t> </a:t>
            </a:r>
            <a:r>
              <a:rPr lang="en-US" dirty="0" err="1" smtClean="0">
                <a:solidFill>
                  <a:srgbClr val="FFF452"/>
                </a:solidFill>
                <a:latin typeface="Arrus Blk BT" pitchFamily="18" charset="0"/>
              </a:rPr>
              <a:t>untuk</a:t>
            </a:r>
            <a:r>
              <a:rPr lang="en-US" dirty="0" smtClean="0">
                <a:solidFill>
                  <a:srgbClr val="FFF452"/>
                </a:solidFill>
                <a:latin typeface="Arrus Blk BT" pitchFamily="18" charset="0"/>
              </a:rPr>
              <a:t> </a:t>
            </a:r>
            <a:r>
              <a:rPr lang="en-US" dirty="0" err="1" smtClean="0">
                <a:solidFill>
                  <a:srgbClr val="FFF452"/>
                </a:solidFill>
                <a:latin typeface="Arrus Blk BT" pitchFamily="18" charset="0"/>
              </a:rPr>
              <a:t>menulis</a:t>
            </a:r>
            <a:r>
              <a:rPr lang="en-US" dirty="0" smtClean="0">
                <a:solidFill>
                  <a:srgbClr val="FFF452"/>
                </a:solidFill>
                <a:latin typeface="Arrus Blk BT" pitchFamily="18" charset="0"/>
              </a:rPr>
              <a:t> </a:t>
            </a:r>
            <a:r>
              <a:rPr lang="en-US" dirty="0" err="1" smtClean="0">
                <a:solidFill>
                  <a:srgbClr val="FFF452"/>
                </a:solidFill>
                <a:latin typeface="Arrus Blk BT" pitchFamily="18" charset="0"/>
              </a:rPr>
              <a:t>atau</a:t>
            </a:r>
            <a:r>
              <a:rPr lang="en-US" dirty="0" smtClean="0">
                <a:solidFill>
                  <a:srgbClr val="FFF452"/>
                </a:solidFill>
                <a:latin typeface="Arrus Blk BT" pitchFamily="18" charset="0"/>
              </a:rPr>
              <a:t> </a:t>
            </a:r>
            <a:r>
              <a:rPr lang="en-US" dirty="0" err="1" smtClean="0">
                <a:solidFill>
                  <a:srgbClr val="FFF452"/>
                </a:solidFill>
                <a:latin typeface="Arrus Blk BT" pitchFamily="18" charset="0"/>
              </a:rPr>
              <a:t>untuk</a:t>
            </a:r>
            <a:r>
              <a:rPr lang="en-US" dirty="0" smtClean="0">
                <a:solidFill>
                  <a:srgbClr val="FFF452"/>
                </a:solidFill>
                <a:latin typeface="Arrus Blk BT" pitchFamily="18" charset="0"/>
              </a:rPr>
              <a:t> </a:t>
            </a:r>
            <a:r>
              <a:rPr lang="en-US" dirty="0" err="1" smtClean="0">
                <a:solidFill>
                  <a:srgbClr val="FFF452"/>
                </a:solidFill>
                <a:latin typeface="Arrus Blk BT" pitchFamily="18" charset="0"/>
              </a:rPr>
              <a:t>mengatur</a:t>
            </a:r>
            <a:r>
              <a:rPr lang="en-US" dirty="0" smtClean="0">
                <a:solidFill>
                  <a:srgbClr val="FFF452"/>
                </a:solidFill>
                <a:latin typeface="Arrus Blk BT" pitchFamily="18" charset="0"/>
              </a:rPr>
              <a:t> </a:t>
            </a:r>
            <a:r>
              <a:rPr lang="en-US" dirty="0" err="1" smtClean="0">
                <a:solidFill>
                  <a:srgbClr val="FFF452"/>
                </a:solidFill>
                <a:latin typeface="Arrus Blk BT" pitchFamily="18" charset="0"/>
              </a:rPr>
              <a:t>dengan</a:t>
            </a:r>
            <a:r>
              <a:rPr lang="en-US" dirty="0" smtClean="0">
                <a:solidFill>
                  <a:srgbClr val="FFF452"/>
                </a:solidFill>
                <a:latin typeface="Arrus Blk BT" pitchFamily="18" charset="0"/>
              </a:rPr>
              <a:t> </a:t>
            </a:r>
            <a:r>
              <a:rPr lang="en-US" dirty="0" err="1" smtClean="0">
                <a:solidFill>
                  <a:srgbClr val="FFF452"/>
                </a:solidFill>
                <a:latin typeface="Arrus Blk BT" pitchFamily="18" charset="0"/>
              </a:rPr>
              <a:t>lebih</a:t>
            </a:r>
            <a:r>
              <a:rPr lang="en-US" dirty="0" smtClean="0">
                <a:solidFill>
                  <a:srgbClr val="FFF452"/>
                </a:solidFill>
                <a:latin typeface="Arrus Blk BT" pitchFamily="18" charset="0"/>
              </a:rPr>
              <a:t> </a:t>
            </a:r>
            <a:r>
              <a:rPr lang="en-US" dirty="0" err="1" smtClean="0">
                <a:solidFill>
                  <a:srgbClr val="FFF452"/>
                </a:solidFill>
                <a:latin typeface="Arrus Blk BT" pitchFamily="18" charset="0"/>
              </a:rPr>
              <a:t>benar</a:t>
            </a:r>
            <a:r>
              <a:rPr lang="en-US" dirty="0" smtClean="0">
                <a:solidFill>
                  <a:srgbClr val="FFF452"/>
                </a:solidFill>
                <a:latin typeface="Arrus Blk BT" pitchFamily="18" charset="0"/>
              </a:rPr>
              <a:t> </a:t>
            </a:r>
            <a:r>
              <a:rPr lang="en-US" dirty="0" err="1" smtClean="0">
                <a:solidFill>
                  <a:srgbClr val="FFF452"/>
                </a:solidFill>
                <a:latin typeface="Arrus Blk BT" pitchFamily="18" charset="0"/>
              </a:rPr>
              <a:t>kata</a:t>
            </a:r>
            <a:r>
              <a:rPr lang="en-US" dirty="0" smtClean="0">
                <a:solidFill>
                  <a:srgbClr val="FFF452"/>
                </a:solidFill>
                <a:latin typeface="Arrus Blk BT" pitchFamily="18" charset="0"/>
              </a:rPr>
              <a:t>-</a:t>
            </a:r>
            <a:r>
              <a:rPr lang="en-US" dirty="0" err="1" smtClean="0">
                <a:solidFill>
                  <a:srgbClr val="FFF452"/>
                </a:solidFill>
                <a:latin typeface="Arrus Blk BT" pitchFamily="18" charset="0"/>
              </a:rPr>
              <a:t>katanya</a:t>
            </a:r>
            <a:r>
              <a:rPr lang="en-US" dirty="0" smtClean="0">
                <a:solidFill>
                  <a:srgbClr val="FFF452"/>
                </a:solidFill>
                <a:latin typeface="Arrus Blk BT" pitchFamily="18" charset="0"/>
              </a:rPr>
              <a:t>.</a:t>
            </a:r>
            <a:endParaRPr lang="es-ES" dirty="0">
              <a:solidFill>
                <a:srgbClr val="FFF452"/>
              </a:solidFill>
              <a:latin typeface="Arrus Blk BT" pitchFamily="18" charset="0"/>
            </a:endParaRPr>
          </a:p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FFF452"/>
                </a:solidFill>
                <a:latin typeface="Arrus Blk BT" pitchFamily="18" charset="0"/>
              </a:rPr>
              <a:t>Para </a:t>
            </a:r>
            <a:r>
              <a:rPr lang="en-US" dirty="0" err="1" smtClean="0">
                <a:solidFill>
                  <a:srgbClr val="FFF452"/>
                </a:solidFill>
                <a:latin typeface="Arrus Blk BT" pitchFamily="18" charset="0"/>
              </a:rPr>
              <a:t>penulisnya</a:t>
            </a:r>
            <a:r>
              <a:rPr lang="en-US" dirty="0" smtClean="0">
                <a:solidFill>
                  <a:srgbClr val="FFF452"/>
                </a:solidFill>
                <a:latin typeface="Arrus Blk BT" pitchFamily="18" charset="0"/>
              </a:rPr>
              <a:t> </a:t>
            </a:r>
            <a:r>
              <a:rPr lang="en-US" dirty="0" err="1" smtClean="0">
                <a:solidFill>
                  <a:srgbClr val="FFF452"/>
                </a:solidFill>
                <a:latin typeface="Arrus Blk BT" pitchFamily="18" charset="0"/>
              </a:rPr>
              <a:t>dapat</a:t>
            </a:r>
            <a:r>
              <a:rPr lang="en-US" dirty="0" smtClean="0">
                <a:solidFill>
                  <a:srgbClr val="FFF452"/>
                </a:solidFill>
                <a:latin typeface="Arrus Blk BT" pitchFamily="18" charset="0"/>
              </a:rPr>
              <a:t> </a:t>
            </a:r>
            <a:r>
              <a:rPr lang="en-US" dirty="0" err="1" smtClean="0">
                <a:solidFill>
                  <a:srgbClr val="FFF452"/>
                </a:solidFill>
                <a:latin typeface="Arrus Blk BT" pitchFamily="18" charset="0"/>
              </a:rPr>
              <a:t>menyusun</a:t>
            </a:r>
            <a:r>
              <a:rPr lang="en-US" dirty="0" smtClean="0">
                <a:solidFill>
                  <a:srgbClr val="FFF452"/>
                </a:solidFill>
                <a:latin typeface="Arrus Blk BT" pitchFamily="18" charset="0"/>
              </a:rPr>
              <a:t> materi-2 yang </a:t>
            </a:r>
            <a:r>
              <a:rPr lang="en-US" dirty="0" err="1" smtClean="0">
                <a:solidFill>
                  <a:srgbClr val="FFF452"/>
                </a:solidFill>
                <a:latin typeface="Arrus Blk BT" pitchFamily="18" charset="0"/>
              </a:rPr>
              <a:t>sudah</a:t>
            </a:r>
            <a:r>
              <a:rPr lang="en-US" dirty="0" smtClean="0">
                <a:solidFill>
                  <a:srgbClr val="FFF452"/>
                </a:solidFill>
                <a:latin typeface="Arrus Blk BT" pitchFamily="18" charset="0"/>
              </a:rPr>
              <a:t> </a:t>
            </a:r>
            <a:r>
              <a:rPr lang="en-US" dirty="0" err="1" smtClean="0">
                <a:solidFill>
                  <a:srgbClr val="FFF452"/>
                </a:solidFill>
                <a:latin typeface="Arrus Blk BT" pitchFamily="18" charset="0"/>
              </a:rPr>
              <a:t>ada</a:t>
            </a:r>
            <a:r>
              <a:rPr lang="en-US" dirty="0" smtClean="0">
                <a:solidFill>
                  <a:srgbClr val="FFF452"/>
                </a:solidFill>
                <a:latin typeface="Arrus Blk BT" pitchFamily="18" charset="0"/>
              </a:rPr>
              <a:t>, </a:t>
            </a:r>
            <a:r>
              <a:rPr lang="en-US" dirty="0" err="1" smtClean="0">
                <a:solidFill>
                  <a:srgbClr val="FFF452"/>
                </a:solidFill>
                <a:latin typeface="Arrus Blk BT" pitchFamily="18" charset="0"/>
              </a:rPr>
              <a:t>bahkan</a:t>
            </a:r>
            <a:r>
              <a:rPr lang="en-US" dirty="0" smtClean="0">
                <a:solidFill>
                  <a:srgbClr val="FFF452"/>
                </a:solidFill>
                <a:latin typeface="Arrus Blk BT" pitchFamily="18" charset="0"/>
              </a:rPr>
              <a:t> kutipan-2 </a:t>
            </a:r>
            <a:r>
              <a:rPr lang="en-US" dirty="0" err="1" smtClean="0">
                <a:solidFill>
                  <a:srgbClr val="FFF452"/>
                </a:solidFill>
                <a:latin typeface="Arrus Blk BT" pitchFamily="18" charset="0"/>
              </a:rPr>
              <a:t>dari</a:t>
            </a:r>
            <a:r>
              <a:rPr lang="en-US" dirty="0" smtClean="0">
                <a:solidFill>
                  <a:srgbClr val="FFF452"/>
                </a:solidFill>
                <a:latin typeface="Arrus Blk BT" pitchFamily="18" charset="0"/>
              </a:rPr>
              <a:t> </a:t>
            </a:r>
            <a:r>
              <a:rPr lang="en-US" dirty="0" err="1" smtClean="0">
                <a:solidFill>
                  <a:srgbClr val="FFF452"/>
                </a:solidFill>
                <a:latin typeface="Arrus Blk BT" pitchFamily="18" charset="0"/>
              </a:rPr>
              <a:t>para</a:t>
            </a:r>
            <a:r>
              <a:rPr lang="en-US" dirty="0" smtClean="0">
                <a:solidFill>
                  <a:srgbClr val="FFF452"/>
                </a:solidFill>
                <a:latin typeface="Arrus Blk BT" pitchFamily="18" charset="0"/>
              </a:rPr>
              <a:t> </a:t>
            </a:r>
            <a:r>
              <a:rPr lang="en-US" dirty="0" err="1" smtClean="0">
                <a:solidFill>
                  <a:srgbClr val="FFF452"/>
                </a:solidFill>
                <a:latin typeface="Arrus Blk BT" pitchFamily="18" charset="0"/>
              </a:rPr>
              <a:t>penulis</a:t>
            </a:r>
            <a:r>
              <a:rPr lang="en-US" dirty="0" smtClean="0">
                <a:solidFill>
                  <a:srgbClr val="FFF452"/>
                </a:solidFill>
                <a:latin typeface="Arrus Blk BT" pitchFamily="18" charset="0"/>
              </a:rPr>
              <a:t> non </a:t>
            </a:r>
            <a:r>
              <a:rPr lang="en-US" dirty="0" err="1" smtClean="0">
                <a:solidFill>
                  <a:srgbClr val="FFF452"/>
                </a:solidFill>
                <a:latin typeface="Arrus Blk BT" pitchFamily="18" charset="0"/>
              </a:rPr>
              <a:t>Alkitab</a:t>
            </a:r>
            <a:r>
              <a:rPr lang="en-US" dirty="0" smtClean="0">
                <a:solidFill>
                  <a:srgbClr val="FFF452"/>
                </a:solidFill>
                <a:latin typeface="Arrus Blk BT" pitchFamily="18" charset="0"/>
              </a:rPr>
              <a:t>, </a:t>
            </a:r>
            <a:r>
              <a:rPr lang="en-US" dirty="0" err="1" smtClean="0">
                <a:solidFill>
                  <a:srgbClr val="FFF452"/>
                </a:solidFill>
                <a:latin typeface="Arrus Blk BT" pitchFamily="18" charset="0"/>
              </a:rPr>
              <a:t>untuk</a:t>
            </a:r>
            <a:r>
              <a:rPr lang="en-US" dirty="0" smtClean="0">
                <a:solidFill>
                  <a:srgbClr val="FFF452"/>
                </a:solidFill>
                <a:latin typeface="Arrus Blk BT" pitchFamily="18" charset="0"/>
              </a:rPr>
              <a:t> </a:t>
            </a:r>
            <a:r>
              <a:rPr lang="en-US" dirty="0" err="1" smtClean="0">
                <a:solidFill>
                  <a:srgbClr val="FFF452"/>
                </a:solidFill>
                <a:latin typeface="Arrus Blk BT" pitchFamily="18" charset="0"/>
              </a:rPr>
              <a:t>membentuk</a:t>
            </a:r>
            <a:r>
              <a:rPr lang="en-US" dirty="0" smtClean="0">
                <a:solidFill>
                  <a:srgbClr val="FFF452"/>
                </a:solidFill>
                <a:latin typeface="Arrus Blk BT" pitchFamily="18" charset="0"/>
              </a:rPr>
              <a:t> </a:t>
            </a:r>
            <a:r>
              <a:rPr lang="en-US" dirty="0" err="1" smtClean="0">
                <a:solidFill>
                  <a:srgbClr val="FFF452"/>
                </a:solidFill>
                <a:latin typeface="Arrus Blk BT" pitchFamily="18" charset="0"/>
              </a:rPr>
              <a:t>satu</a:t>
            </a:r>
            <a:r>
              <a:rPr lang="en-US" dirty="0" smtClean="0">
                <a:solidFill>
                  <a:srgbClr val="FFF452"/>
                </a:solidFill>
                <a:latin typeface="Arrus Blk BT" pitchFamily="18" charset="0"/>
              </a:rPr>
              <a:t> </a:t>
            </a:r>
            <a:r>
              <a:rPr lang="en-US" dirty="0" err="1" smtClean="0">
                <a:solidFill>
                  <a:srgbClr val="FFF452"/>
                </a:solidFill>
                <a:latin typeface="Arrus Blk BT" pitchFamily="18" charset="0"/>
              </a:rPr>
              <a:t>materi</a:t>
            </a:r>
            <a:r>
              <a:rPr lang="en-US" dirty="0" smtClean="0">
                <a:solidFill>
                  <a:srgbClr val="FFF452"/>
                </a:solidFill>
                <a:latin typeface="Arrus Blk BT" pitchFamily="18" charset="0"/>
              </a:rPr>
              <a:t> yang </a:t>
            </a:r>
            <a:r>
              <a:rPr lang="en-US" dirty="0" err="1" smtClean="0">
                <a:solidFill>
                  <a:srgbClr val="FFF452"/>
                </a:solidFill>
                <a:latin typeface="Arrus Blk BT" pitchFamily="18" charset="0"/>
              </a:rPr>
              <a:t>dilhami</a:t>
            </a:r>
            <a:r>
              <a:rPr lang="en-US" dirty="0" smtClean="0">
                <a:solidFill>
                  <a:srgbClr val="FFF452"/>
                </a:solidFill>
                <a:latin typeface="Arrus Blk BT" pitchFamily="18" charset="0"/>
              </a:rPr>
              <a:t> </a:t>
            </a:r>
            <a:r>
              <a:rPr lang="en-US" dirty="0" err="1" smtClean="0">
                <a:solidFill>
                  <a:srgbClr val="FFF452"/>
                </a:solidFill>
                <a:latin typeface="Arrus Blk BT" pitchFamily="18" charset="0"/>
              </a:rPr>
              <a:t>oleh</a:t>
            </a:r>
            <a:r>
              <a:rPr lang="en-US" dirty="0" smtClean="0">
                <a:solidFill>
                  <a:srgbClr val="FFF452"/>
                </a:solidFill>
                <a:latin typeface="Arrus Blk BT" pitchFamily="18" charset="0"/>
              </a:rPr>
              <a:t> Allah.</a:t>
            </a:r>
            <a:endParaRPr lang="es-ES" dirty="0">
              <a:solidFill>
                <a:srgbClr val="FFF452"/>
              </a:solidFill>
              <a:latin typeface="Arrus Blk BT" pitchFamily="18" charset="0"/>
            </a:endParaRPr>
          </a:p>
        </p:txBody>
      </p:sp>
      <p:sp>
        <p:nvSpPr>
          <p:cNvPr id="4" name="WordArt 5"/>
          <p:cNvSpPr>
            <a:spLocks noChangeArrowheads="1" noChangeShapeType="1" noTextEdit="1"/>
          </p:cNvSpPr>
          <p:nvPr/>
        </p:nvSpPr>
        <p:spPr bwMode="auto">
          <a:xfrm>
            <a:off x="1187450" y="2636838"/>
            <a:ext cx="6867525" cy="3603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8D3F0F"/>
                    </a:gs>
                    <a:gs pos="50000">
                      <a:srgbClr val="F4901E"/>
                    </a:gs>
                    <a:gs pos="100000">
                      <a:srgbClr val="8D3F0F"/>
                    </a:gs>
                  </a:gsLst>
                  <a:lin ang="2700000" scaled="1"/>
                </a:gra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PROSES ILHAM</a:t>
            </a:r>
            <a:endParaRPr lang="en-US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8D3F0F"/>
                  </a:gs>
                  <a:gs pos="50000">
                    <a:srgbClr val="F4901E"/>
                  </a:gs>
                  <a:gs pos="100000">
                    <a:srgbClr val="8D3F0F"/>
                  </a:gs>
                </a:gsLst>
                <a:lin ang="2700000" scaled="1"/>
              </a:gra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1233488" y="188913"/>
            <a:ext cx="6867525" cy="3603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8D3F0F"/>
                    </a:gs>
                    <a:gs pos="50000">
                      <a:srgbClr val="F4901E"/>
                    </a:gs>
                    <a:gs pos="100000">
                      <a:srgbClr val="8D3F0F"/>
                    </a:gs>
                  </a:gsLst>
                  <a:lin ang="2700000" scaled="1"/>
                </a:gra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PROSES WAHYU</a:t>
            </a:r>
            <a:endParaRPr lang="en-US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8D3F0F"/>
                  </a:gs>
                  <a:gs pos="50000">
                    <a:srgbClr val="F4901E"/>
                  </a:gs>
                  <a:gs pos="100000">
                    <a:srgbClr val="8D3F0F"/>
                  </a:gs>
                </a:gsLst>
                <a:lin ang="2700000" scaled="1"/>
              </a:gra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6" name="Picture 8" descr="Arrow 000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24075" y="908050"/>
            <a:ext cx="287338" cy="165100"/>
          </a:xfrm>
          <a:prstGeom prst="rect">
            <a:avLst/>
          </a:prstGeom>
          <a:noFill/>
        </p:spPr>
      </p:pic>
      <p:pic>
        <p:nvPicPr>
          <p:cNvPr id="7" name="Picture 9" descr="Arrow 000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24075" y="1341438"/>
            <a:ext cx="287338" cy="165100"/>
          </a:xfrm>
          <a:prstGeom prst="rect">
            <a:avLst/>
          </a:prstGeom>
          <a:noFill/>
        </p:spPr>
      </p:pic>
      <p:pic>
        <p:nvPicPr>
          <p:cNvPr id="8" name="Picture 10" descr="Arrow 000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24075" y="1773238"/>
            <a:ext cx="287338" cy="165100"/>
          </a:xfrm>
          <a:prstGeom prst="rect">
            <a:avLst/>
          </a:prstGeom>
          <a:noFill/>
        </p:spPr>
      </p:pic>
      <p:pic>
        <p:nvPicPr>
          <p:cNvPr id="9" name="Picture 11" descr="Arrow 000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24075" y="2205038"/>
            <a:ext cx="287338" cy="165100"/>
          </a:xfrm>
          <a:prstGeom prst="rect">
            <a:avLst/>
          </a:prstGeom>
          <a:noFill/>
        </p:spPr>
      </p:pic>
      <p:pic>
        <p:nvPicPr>
          <p:cNvPr id="10" name="Picture 12" descr="Arrow 000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24075" y="3429000"/>
            <a:ext cx="287338" cy="165100"/>
          </a:xfrm>
          <a:prstGeom prst="rect">
            <a:avLst/>
          </a:prstGeom>
          <a:noFill/>
        </p:spPr>
      </p:pic>
      <p:pic>
        <p:nvPicPr>
          <p:cNvPr id="11" name="Picture 13" descr="Arrow 000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24075" y="4149725"/>
            <a:ext cx="287338" cy="165100"/>
          </a:xfrm>
          <a:prstGeom prst="rect">
            <a:avLst/>
          </a:prstGeom>
          <a:noFill/>
        </p:spPr>
      </p:pic>
      <p:pic>
        <p:nvPicPr>
          <p:cNvPr id="12" name="Picture 14" descr="Arrow 000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24075" y="4797425"/>
            <a:ext cx="287338" cy="165100"/>
          </a:xfrm>
          <a:prstGeom prst="rect">
            <a:avLst/>
          </a:prstGeom>
          <a:noFill/>
        </p:spPr>
      </p:pic>
      <p:sp>
        <p:nvSpPr>
          <p:cNvPr id="13" name="WordArt 5"/>
          <p:cNvSpPr>
            <a:spLocks noChangeArrowheads="1" noChangeShapeType="1" noTextEdit="1"/>
          </p:cNvSpPr>
          <p:nvPr/>
        </p:nvSpPr>
        <p:spPr bwMode="auto">
          <a:xfrm>
            <a:off x="1339850" y="6040438"/>
            <a:ext cx="6867525" cy="3603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8D3F0F"/>
                    </a:gs>
                    <a:gs pos="50000">
                      <a:srgbClr val="F4901E"/>
                    </a:gs>
                    <a:gs pos="100000">
                      <a:srgbClr val="8D3F0F"/>
                    </a:gs>
                  </a:gsLst>
                  <a:lin ang="2700000" scaled="1"/>
                </a:gra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ROH KUDUS</a:t>
            </a:r>
            <a:endParaRPr lang="en-US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8D3F0F"/>
                  </a:gs>
                  <a:gs pos="50000">
                    <a:srgbClr val="F4901E"/>
                  </a:gs>
                  <a:gs pos="100000">
                    <a:srgbClr val="8D3F0F"/>
                  </a:gs>
                </a:gsLst>
                <a:lin ang="2700000" scaled="1"/>
              </a:gra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build="p"/>
      <p:bldP spid="4" grpId="0" animBg="1"/>
      <p:bldP spid="5" grpId="0" animBg="1"/>
      <p:bldP spid="1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2"/>
          <p:cNvSpPr>
            <a:spLocks noChangeArrowheads="1" noChangeShapeType="1" noTextEdit="1"/>
          </p:cNvSpPr>
          <p:nvPr/>
        </p:nvSpPr>
        <p:spPr bwMode="auto">
          <a:xfrm>
            <a:off x="2058988" y="1600200"/>
            <a:ext cx="5027612" cy="2395538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2542"/>
              </a:avLst>
            </a:prstTxWarp>
          </a:bodyPr>
          <a:lstStyle/>
          <a:p>
            <a:pPr algn="ctr"/>
            <a:r>
              <a:rPr lang="en-US" sz="3200" kern="10" dirty="0" smtClean="0">
                <a:ln w="222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MENGUJI</a:t>
            </a:r>
          </a:p>
          <a:p>
            <a:pPr algn="ctr"/>
            <a:r>
              <a:rPr lang="en-US" sz="3200" kern="10" dirty="0" smtClean="0">
                <a:ln w="222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PARA NABI</a:t>
            </a:r>
            <a:endParaRPr lang="en-US" sz="3200" kern="10" dirty="0">
              <a:ln w="22225">
                <a:solidFill>
                  <a:srgbClr val="0000FF"/>
                </a:solidFill>
                <a:round/>
                <a:headEnd/>
                <a:tailEnd/>
              </a:ln>
              <a:solidFill>
                <a:srgbClr val="00FFFF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Arial Blac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5148263" y="188913"/>
            <a:ext cx="3852862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chemeClr val="bg1"/>
                </a:solidFill>
              </a:rPr>
              <a:t>Allah </a:t>
            </a:r>
            <a:r>
              <a:rPr lang="en-US" b="1" dirty="0" err="1" smtClean="0">
                <a:solidFill>
                  <a:schemeClr val="bg1"/>
                </a:solidFill>
              </a:rPr>
              <a:t>menyampaikan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pekabaran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kepada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para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nabi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melalui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mimpi</a:t>
            </a:r>
            <a:r>
              <a:rPr lang="en-US" b="1" dirty="0" smtClean="0">
                <a:solidFill>
                  <a:schemeClr val="bg1"/>
                </a:solidFill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</a:rPr>
              <a:t>penglihatan</a:t>
            </a:r>
            <a:r>
              <a:rPr lang="en-US" b="1" dirty="0" smtClean="0">
                <a:solidFill>
                  <a:schemeClr val="bg1"/>
                </a:solidFill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</a:rPr>
              <a:t>malaikat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dan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berbicara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langsung</a:t>
            </a:r>
            <a:r>
              <a:rPr lang="en-US" b="1" dirty="0" smtClean="0">
                <a:solidFill>
                  <a:schemeClr val="bg1"/>
                </a:solidFill>
              </a:rPr>
              <a:t>. </a:t>
            </a:r>
            <a:r>
              <a:rPr lang="en-US" b="1" dirty="0" err="1" smtClean="0">
                <a:solidFill>
                  <a:schemeClr val="bg1"/>
                </a:solidFill>
              </a:rPr>
              <a:t>Tetapi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musuh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itu</a:t>
            </a:r>
            <a:r>
              <a:rPr lang="en-US" b="1" dirty="0" smtClean="0">
                <a:solidFill>
                  <a:schemeClr val="bg1"/>
                </a:solidFill>
              </a:rPr>
              <a:t> (</a:t>
            </a:r>
            <a:r>
              <a:rPr lang="en-US" b="1" dirty="0" err="1" smtClean="0">
                <a:solidFill>
                  <a:schemeClr val="bg1"/>
                </a:solidFill>
              </a:rPr>
              <a:t>Setan</a:t>
            </a:r>
            <a:r>
              <a:rPr lang="en-US" b="1" dirty="0" smtClean="0">
                <a:solidFill>
                  <a:schemeClr val="bg1"/>
                </a:solidFill>
              </a:rPr>
              <a:t>) </a:t>
            </a:r>
            <a:r>
              <a:rPr lang="en-US" b="1" dirty="0" err="1" smtClean="0">
                <a:solidFill>
                  <a:schemeClr val="bg1"/>
                </a:solidFill>
              </a:rPr>
              <a:t>juga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dapat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menggunakan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cara</a:t>
            </a:r>
            <a:r>
              <a:rPr lang="en-US" b="1" dirty="0" smtClean="0">
                <a:solidFill>
                  <a:schemeClr val="bg1"/>
                </a:solidFill>
              </a:rPr>
              <a:t> yang </a:t>
            </a:r>
            <a:r>
              <a:rPr lang="en-US" b="1" dirty="0" err="1" smtClean="0">
                <a:solidFill>
                  <a:schemeClr val="bg1"/>
                </a:solidFill>
              </a:rPr>
              <a:t>sama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untuk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menyampaikan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pekabaran</a:t>
            </a:r>
            <a:r>
              <a:rPr lang="en-US" b="1" dirty="0" smtClean="0">
                <a:solidFill>
                  <a:schemeClr val="bg1"/>
                </a:solidFill>
              </a:rPr>
              <a:t>.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10243" name="WordArt 3"/>
          <p:cNvSpPr>
            <a:spLocks noChangeArrowheads="1" noChangeShapeType="1" noTextEdit="1"/>
          </p:cNvSpPr>
          <p:nvPr/>
        </p:nvSpPr>
        <p:spPr bwMode="auto">
          <a:xfrm>
            <a:off x="3986213" y="3789363"/>
            <a:ext cx="5049837" cy="27352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 dirty="0" smtClean="0"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BAGAIMANA KITA </a:t>
            </a:r>
          </a:p>
          <a:p>
            <a:pPr algn="ctr"/>
            <a:r>
              <a:rPr lang="en-US" sz="3600" i="1" kern="10" dirty="0" smtClean="0"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MENGETAHUI</a:t>
            </a:r>
          </a:p>
          <a:p>
            <a:pPr algn="ctr"/>
            <a:r>
              <a:rPr lang="en-US" sz="3600" i="1" kern="10" dirty="0" smtClean="0"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BAHWA SEORANG</a:t>
            </a:r>
          </a:p>
          <a:p>
            <a:pPr algn="ctr"/>
            <a:r>
              <a:rPr lang="en-US" sz="3600" i="1" kern="10" dirty="0" smtClean="0"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NABI ITU BENAR?</a:t>
            </a:r>
            <a:endParaRPr lang="en-US" sz="3600" i="1" kern="10" dirty="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/>
      <p:bldP spid="1024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41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WordArt 2"/>
          <p:cNvSpPr>
            <a:spLocks noChangeArrowheads="1" noChangeShapeType="1" noTextEdit="1"/>
          </p:cNvSpPr>
          <p:nvPr/>
        </p:nvSpPr>
        <p:spPr bwMode="auto">
          <a:xfrm>
            <a:off x="2286000" y="304800"/>
            <a:ext cx="459105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UJIAN PERTAMA</a:t>
            </a:r>
            <a:endParaRPr lang="en-US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0" y="1295400"/>
            <a:ext cx="9144000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 err="1" smtClean="0">
                <a:solidFill>
                  <a:srgbClr val="FFDBB7"/>
                </a:solidFill>
              </a:rPr>
              <a:t>Pekabarannya</a:t>
            </a:r>
            <a:r>
              <a:rPr lang="en-US" b="1" dirty="0" smtClean="0">
                <a:solidFill>
                  <a:srgbClr val="FFDBB7"/>
                </a:solidFill>
              </a:rPr>
              <a:t> </a:t>
            </a:r>
            <a:r>
              <a:rPr lang="en-US" b="1" dirty="0" err="1" smtClean="0">
                <a:solidFill>
                  <a:srgbClr val="FFDBB7"/>
                </a:solidFill>
              </a:rPr>
              <a:t>haruslah</a:t>
            </a:r>
            <a:r>
              <a:rPr lang="en-US" b="1" dirty="0" smtClean="0">
                <a:solidFill>
                  <a:srgbClr val="FFDBB7"/>
                </a:solidFill>
              </a:rPr>
              <a:t> </a:t>
            </a:r>
            <a:r>
              <a:rPr lang="en-US" b="1" dirty="0" err="1" smtClean="0">
                <a:solidFill>
                  <a:srgbClr val="FFDBB7"/>
                </a:solidFill>
              </a:rPr>
              <a:t>sesuai</a:t>
            </a:r>
            <a:r>
              <a:rPr lang="en-US" b="1" dirty="0" smtClean="0">
                <a:solidFill>
                  <a:srgbClr val="FFDBB7"/>
                </a:solidFill>
              </a:rPr>
              <a:t> </a:t>
            </a:r>
            <a:r>
              <a:rPr lang="en-US" b="1" dirty="0" err="1" smtClean="0">
                <a:solidFill>
                  <a:srgbClr val="FFDBB7"/>
                </a:solidFill>
              </a:rPr>
              <a:t>dengan</a:t>
            </a:r>
            <a:r>
              <a:rPr lang="en-US" b="1" dirty="0" smtClean="0">
                <a:solidFill>
                  <a:srgbClr val="FFDBB7"/>
                </a:solidFill>
              </a:rPr>
              <a:t> </a:t>
            </a:r>
            <a:r>
              <a:rPr lang="en-US" b="1" dirty="0" err="1" smtClean="0">
                <a:solidFill>
                  <a:srgbClr val="FFDBB7"/>
                </a:solidFill>
              </a:rPr>
              <a:t>segala</a:t>
            </a:r>
            <a:r>
              <a:rPr lang="en-US" b="1" dirty="0" smtClean="0">
                <a:solidFill>
                  <a:srgbClr val="FFDBB7"/>
                </a:solidFill>
              </a:rPr>
              <a:t> </a:t>
            </a:r>
            <a:r>
              <a:rPr lang="en-US" b="1" dirty="0" err="1" smtClean="0">
                <a:solidFill>
                  <a:srgbClr val="FFDBB7"/>
                </a:solidFill>
              </a:rPr>
              <a:t>sesuatu</a:t>
            </a:r>
            <a:r>
              <a:rPr lang="en-US" b="1" dirty="0" smtClean="0">
                <a:solidFill>
                  <a:srgbClr val="FFDBB7"/>
                </a:solidFill>
              </a:rPr>
              <a:t> </a:t>
            </a:r>
          </a:p>
          <a:p>
            <a:pPr algn="ctr">
              <a:spcBef>
                <a:spcPct val="50000"/>
              </a:spcBef>
            </a:pPr>
            <a:r>
              <a:rPr lang="en-US" b="1" dirty="0" smtClean="0">
                <a:solidFill>
                  <a:srgbClr val="FFDBB7"/>
                </a:solidFill>
              </a:rPr>
              <a:t>yang Allah </a:t>
            </a:r>
            <a:r>
              <a:rPr lang="en-US" b="1" dirty="0" err="1" smtClean="0">
                <a:solidFill>
                  <a:srgbClr val="FFDBB7"/>
                </a:solidFill>
              </a:rPr>
              <a:t>sudah</a:t>
            </a:r>
            <a:r>
              <a:rPr lang="en-US" b="1" dirty="0" smtClean="0">
                <a:solidFill>
                  <a:srgbClr val="FFDBB7"/>
                </a:solidFill>
              </a:rPr>
              <a:t> </a:t>
            </a:r>
            <a:r>
              <a:rPr lang="en-US" b="1" dirty="0" err="1" smtClean="0">
                <a:solidFill>
                  <a:srgbClr val="FFDBB7"/>
                </a:solidFill>
              </a:rPr>
              <a:t>nyatakan</a:t>
            </a:r>
            <a:r>
              <a:rPr lang="en-US" b="1" dirty="0" smtClean="0">
                <a:solidFill>
                  <a:srgbClr val="FFDBB7"/>
                </a:solidFill>
              </a:rPr>
              <a:t>.</a:t>
            </a:r>
            <a:endParaRPr lang="es-ES" b="1" dirty="0">
              <a:solidFill>
                <a:srgbClr val="FFDBB7"/>
              </a:solidFill>
            </a:endParaRP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1187450" y="3573463"/>
            <a:ext cx="56165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900113" y="3429000"/>
            <a:ext cx="64087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0" y="5734050"/>
            <a:ext cx="88931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2400" b="1" dirty="0" smtClean="0">
                <a:solidFill>
                  <a:srgbClr val="FECFA8"/>
                </a:solidFill>
                <a:latin typeface="Comic Sans MS" pitchFamily="66" charset="0"/>
              </a:rPr>
              <a:t>"</a:t>
            </a:r>
            <a:r>
              <a:rPr lang="en-US" sz="2400" b="1" dirty="0" err="1" smtClean="0">
                <a:solidFill>
                  <a:srgbClr val="FECFA8"/>
                </a:solidFill>
                <a:latin typeface="Comic Sans MS" pitchFamily="66" charset="0"/>
              </a:rPr>
              <a:t>Carilah</a:t>
            </a:r>
            <a:r>
              <a:rPr lang="en-US" sz="2400" b="1" dirty="0" smtClean="0">
                <a:solidFill>
                  <a:srgbClr val="FECFA8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rgbClr val="FECFA8"/>
                </a:solidFill>
                <a:latin typeface="Comic Sans MS" pitchFamily="66" charset="0"/>
              </a:rPr>
              <a:t>pengajaran</a:t>
            </a:r>
            <a:r>
              <a:rPr lang="en-US" sz="2400" b="1" dirty="0" smtClean="0">
                <a:solidFill>
                  <a:srgbClr val="FECFA8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rgbClr val="FECFA8"/>
                </a:solidFill>
                <a:latin typeface="Comic Sans MS" pitchFamily="66" charset="0"/>
              </a:rPr>
              <a:t>dan</a:t>
            </a:r>
            <a:r>
              <a:rPr lang="en-US" sz="2400" b="1" dirty="0" smtClean="0">
                <a:solidFill>
                  <a:srgbClr val="FECFA8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rgbClr val="FECFA8"/>
                </a:solidFill>
                <a:latin typeface="Comic Sans MS" pitchFamily="66" charset="0"/>
              </a:rPr>
              <a:t>kesaksian</a:t>
            </a:r>
            <a:r>
              <a:rPr lang="en-US" sz="2400" b="1" dirty="0" smtClean="0">
                <a:solidFill>
                  <a:srgbClr val="FECFA8"/>
                </a:solidFill>
                <a:latin typeface="Comic Sans MS" pitchFamily="66" charset="0"/>
              </a:rPr>
              <a:t>!" </a:t>
            </a:r>
            <a:r>
              <a:rPr lang="en-US" sz="2400" b="1" dirty="0" err="1" smtClean="0">
                <a:solidFill>
                  <a:srgbClr val="FECFA8"/>
                </a:solidFill>
                <a:latin typeface="Comic Sans MS" pitchFamily="66" charset="0"/>
              </a:rPr>
              <a:t>Siapa</a:t>
            </a:r>
            <a:r>
              <a:rPr lang="en-US" sz="2400" b="1" dirty="0" smtClean="0">
                <a:solidFill>
                  <a:srgbClr val="FECFA8"/>
                </a:solidFill>
                <a:latin typeface="Comic Sans MS" pitchFamily="66" charset="0"/>
              </a:rPr>
              <a:t> yang </a:t>
            </a:r>
            <a:r>
              <a:rPr lang="en-US" sz="2400" b="1" dirty="0" err="1" smtClean="0">
                <a:solidFill>
                  <a:srgbClr val="FECFA8"/>
                </a:solidFill>
                <a:latin typeface="Comic Sans MS" pitchFamily="66" charset="0"/>
              </a:rPr>
              <a:t>tidak</a:t>
            </a:r>
            <a:r>
              <a:rPr lang="en-US" sz="2400" b="1" dirty="0" smtClean="0">
                <a:solidFill>
                  <a:srgbClr val="FECFA8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rgbClr val="FECFA8"/>
                </a:solidFill>
                <a:latin typeface="Comic Sans MS" pitchFamily="66" charset="0"/>
              </a:rPr>
              <a:t>berbicara</a:t>
            </a:r>
            <a:r>
              <a:rPr lang="en-US" sz="2400" b="1" dirty="0" smtClean="0">
                <a:solidFill>
                  <a:srgbClr val="FECFA8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rgbClr val="FECFA8"/>
                </a:solidFill>
                <a:latin typeface="Comic Sans MS" pitchFamily="66" charset="0"/>
              </a:rPr>
              <a:t>sesuai</a:t>
            </a:r>
            <a:r>
              <a:rPr lang="en-US" sz="2400" b="1" dirty="0" smtClean="0">
                <a:solidFill>
                  <a:srgbClr val="FECFA8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rgbClr val="FECFA8"/>
                </a:solidFill>
                <a:latin typeface="Comic Sans MS" pitchFamily="66" charset="0"/>
              </a:rPr>
              <a:t>dengan</a:t>
            </a:r>
            <a:r>
              <a:rPr lang="en-US" sz="2400" b="1" dirty="0" smtClean="0">
                <a:solidFill>
                  <a:srgbClr val="FECFA8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rgbClr val="FECFA8"/>
                </a:solidFill>
                <a:latin typeface="Comic Sans MS" pitchFamily="66" charset="0"/>
              </a:rPr>
              <a:t>perkataan</a:t>
            </a:r>
            <a:r>
              <a:rPr lang="en-US" sz="2400" b="1" dirty="0" smtClean="0">
                <a:solidFill>
                  <a:srgbClr val="FECFA8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rgbClr val="FECFA8"/>
                </a:solidFill>
                <a:latin typeface="Comic Sans MS" pitchFamily="66" charset="0"/>
              </a:rPr>
              <a:t>itu</a:t>
            </a:r>
            <a:r>
              <a:rPr lang="en-US" sz="2400" b="1" dirty="0" smtClean="0">
                <a:solidFill>
                  <a:srgbClr val="FECFA8"/>
                </a:solidFill>
                <a:latin typeface="Comic Sans MS" pitchFamily="66" charset="0"/>
              </a:rPr>
              <a:t>,</a:t>
            </a:r>
          </a:p>
          <a:p>
            <a:pPr algn="ctr">
              <a:spcBef>
                <a:spcPts val="0"/>
              </a:spcBef>
            </a:pPr>
            <a:r>
              <a:rPr lang="en-US" sz="2400" b="1" dirty="0" err="1" smtClean="0">
                <a:solidFill>
                  <a:srgbClr val="FECFA8"/>
                </a:solidFill>
                <a:latin typeface="Comic Sans MS" pitchFamily="66" charset="0"/>
              </a:rPr>
              <a:t>maka</a:t>
            </a:r>
            <a:r>
              <a:rPr lang="en-US" sz="2400" b="1" dirty="0" smtClean="0">
                <a:solidFill>
                  <a:srgbClr val="FECFA8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rgbClr val="FECFA8"/>
                </a:solidFill>
                <a:latin typeface="Comic Sans MS" pitchFamily="66" charset="0"/>
              </a:rPr>
              <a:t>baginya</a:t>
            </a:r>
            <a:r>
              <a:rPr lang="en-US" sz="2400" b="1" dirty="0" smtClean="0">
                <a:solidFill>
                  <a:srgbClr val="FECFA8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rgbClr val="FECFA8"/>
                </a:solidFill>
                <a:latin typeface="Comic Sans MS" pitchFamily="66" charset="0"/>
              </a:rPr>
              <a:t>tidak</a:t>
            </a:r>
            <a:r>
              <a:rPr lang="en-US" sz="2400" b="1" dirty="0" smtClean="0">
                <a:solidFill>
                  <a:srgbClr val="FECFA8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rgbClr val="FECFA8"/>
                </a:solidFill>
                <a:latin typeface="Comic Sans MS" pitchFamily="66" charset="0"/>
              </a:rPr>
              <a:t>terbit</a:t>
            </a:r>
            <a:r>
              <a:rPr lang="en-US" sz="2400" b="1" dirty="0" smtClean="0">
                <a:solidFill>
                  <a:srgbClr val="FECFA8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rgbClr val="FECFA8"/>
                </a:solidFill>
                <a:latin typeface="Comic Sans MS" pitchFamily="66" charset="0"/>
              </a:rPr>
              <a:t>fajar</a:t>
            </a:r>
            <a:r>
              <a:rPr lang="en-US" sz="2400" b="1" dirty="0" smtClean="0">
                <a:solidFill>
                  <a:srgbClr val="FECFA8"/>
                </a:solidFill>
                <a:latin typeface="Comic Sans MS" pitchFamily="66" charset="0"/>
              </a:rPr>
              <a:t>.</a:t>
            </a:r>
            <a:endParaRPr lang="es-ES" sz="2400" b="1" dirty="0">
              <a:solidFill>
                <a:srgbClr val="FECFA8"/>
              </a:solidFill>
              <a:latin typeface="Comic Sans MS" pitchFamily="66" charset="0"/>
            </a:endParaRPr>
          </a:p>
        </p:txBody>
      </p:sp>
      <p:pic>
        <p:nvPicPr>
          <p:cNvPr id="9226" name="Picture 10" descr="o9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9250" y="2060575"/>
            <a:ext cx="5834063" cy="3481388"/>
          </a:xfrm>
          <a:prstGeom prst="rect">
            <a:avLst/>
          </a:prstGeom>
          <a:noFill/>
        </p:spPr>
      </p:pic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7235825" y="6491288"/>
            <a:ext cx="17287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dirty="0" err="1" smtClean="0">
                <a:solidFill>
                  <a:srgbClr val="FFDBB7"/>
                </a:solidFill>
              </a:rPr>
              <a:t>Yesaya</a:t>
            </a:r>
            <a:r>
              <a:rPr lang="es-ES" dirty="0" smtClean="0">
                <a:solidFill>
                  <a:srgbClr val="FFDBB7"/>
                </a:solidFill>
              </a:rPr>
              <a:t> 8</a:t>
            </a:r>
            <a:r>
              <a:rPr lang="es-ES" dirty="0">
                <a:solidFill>
                  <a:srgbClr val="FFDBB7"/>
                </a:solidFill>
              </a:rPr>
              <a:t>: 20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 animBg="1"/>
      <p:bldP spid="9219" grpId="0"/>
      <p:bldP spid="9224" grpId="0"/>
      <p:bldP spid="922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4A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395288" y="692150"/>
            <a:ext cx="835183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 smtClean="0">
                <a:solidFill>
                  <a:srgbClr val="FFFFCC"/>
                </a:solidFill>
              </a:rPr>
              <a:t>Nabi-nabi</a:t>
            </a:r>
            <a:r>
              <a:rPr lang="en-US" sz="2400" b="1" dirty="0" smtClean="0">
                <a:solidFill>
                  <a:srgbClr val="FFFFCC"/>
                </a:solidFill>
              </a:rPr>
              <a:t> </a:t>
            </a:r>
            <a:r>
              <a:rPr lang="en-US" sz="2400" b="1" dirty="0" err="1" smtClean="0">
                <a:solidFill>
                  <a:srgbClr val="FFFFCC"/>
                </a:solidFill>
              </a:rPr>
              <a:t>dalam</a:t>
            </a:r>
            <a:r>
              <a:rPr lang="en-US" sz="2400" b="1" dirty="0" smtClean="0">
                <a:solidFill>
                  <a:srgbClr val="FFFFCC"/>
                </a:solidFill>
              </a:rPr>
              <a:t> </a:t>
            </a:r>
            <a:r>
              <a:rPr lang="en-US" sz="2400" b="1" dirty="0" err="1" smtClean="0">
                <a:solidFill>
                  <a:srgbClr val="FFFFCC"/>
                </a:solidFill>
              </a:rPr>
              <a:t>Alkitab</a:t>
            </a:r>
            <a:r>
              <a:rPr lang="en-US" sz="2400" b="1" dirty="0" smtClean="0">
                <a:solidFill>
                  <a:srgbClr val="FFFFCC"/>
                </a:solidFill>
              </a:rPr>
              <a:t> lulus </a:t>
            </a:r>
            <a:r>
              <a:rPr lang="en-US" sz="2400" b="1" dirty="0" err="1" smtClean="0">
                <a:solidFill>
                  <a:srgbClr val="FFFFCC"/>
                </a:solidFill>
              </a:rPr>
              <a:t>dalam</a:t>
            </a:r>
            <a:r>
              <a:rPr lang="en-US" sz="2400" b="1" dirty="0" smtClean="0">
                <a:solidFill>
                  <a:srgbClr val="FFFFCC"/>
                </a:solidFill>
              </a:rPr>
              <a:t> </a:t>
            </a:r>
            <a:r>
              <a:rPr lang="en-US" sz="2400" b="1" dirty="0" err="1" smtClean="0">
                <a:solidFill>
                  <a:srgbClr val="FFFFCC"/>
                </a:solidFill>
              </a:rPr>
              <a:t>ujian</a:t>
            </a:r>
            <a:r>
              <a:rPr lang="en-US" sz="2400" b="1" dirty="0" smtClean="0">
                <a:solidFill>
                  <a:srgbClr val="FFFFCC"/>
                </a:solidFill>
              </a:rPr>
              <a:t> </a:t>
            </a:r>
            <a:r>
              <a:rPr lang="en-US" sz="2400" b="1" dirty="0" err="1" smtClean="0">
                <a:solidFill>
                  <a:srgbClr val="FFFFCC"/>
                </a:solidFill>
              </a:rPr>
              <a:t>ini</a:t>
            </a:r>
            <a:endParaRPr lang="en-US" sz="2400" b="1" dirty="0" smtClean="0">
              <a:solidFill>
                <a:srgbClr val="FFFFCC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US" sz="2400" b="1" dirty="0" err="1" smtClean="0">
                <a:solidFill>
                  <a:srgbClr val="FFFFCC"/>
                </a:solidFill>
              </a:rPr>
              <a:t>tanpa</a:t>
            </a:r>
            <a:r>
              <a:rPr lang="en-US" sz="2400" b="1" dirty="0" smtClean="0">
                <a:solidFill>
                  <a:srgbClr val="FFFFCC"/>
                </a:solidFill>
              </a:rPr>
              <a:t> </a:t>
            </a:r>
            <a:r>
              <a:rPr lang="en-US" sz="2400" b="1" dirty="0" err="1" smtClean="0">
                <a:solidFill>
                  <a:srgbClr val="FFFFCC"/>
                </a:solidFill>
              </a:rPr>
              <a:t>adanya</a:t>
            </a:r>
            <a:r>
              <a:rPr lang="en-US" sz="2400" b="1" dirty="0" smtClean="0">
                <a:solidFill>
                  <a:srgbClr val="FFFFCC"/>
                </a:solidFill>
              </a:rPr>
              <a:t> </a:t>
            </a:r>
            <a:r>
              <a:rPr lang="en-US" sz="2400" b="1" dirty="0" err="1" smtClean="0">
                <a:solidFill>
                  <a:srgbClr val="FFFFCC"/>
                </a:solidFill>
              </a:rPr>
              <a:t>masalah</a:t>
            </a:r>
            <a:r>
              <a:rPr lang="en-US" sz="2400" b="1" dirty="0" smtClean="0">
                <a:solidFill>
                  <a:srgbClr val="FFFFCC"/>
                </a:solidFill>
              </a:rPr>
              <a:t>.</a:t>
            </a:r>
            <a:endParaRPr lang="es-ES" sz="2400" b="1" dirty="0">
              <a:solidFill>
                <a:srgbClr val="FFFFCC"/>
              </a:solidFill>
            </a:endParaRPr>
          </a:p>
        </p:txBody>
      </p:sp>
      <p:pic>
        <p:nvPicPr>
          <p:cNvPr id="7171" name="Picture 3" descr="p05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39975" y="2060575"/>
            <a:ext cx="4341813" cy="2590800"/>
          </a:xfrm>
          <a:prstGeom prst="rect">
            <a:avLst/>
          </a:prstGeom>
          <a:noFill/>
        </p:spPr>
      </p:pic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611188" y="5229225"/>
            <a:ext cx="792162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2400" b="1" dirty="0" err="1" smtClean="0">
                <a:solidFill>
                  <a:srgbClr val="FFFFCC"/>
                </a:solidFill>
              </a:rPr>
              <a:t>Meskipun</a:t>
            </a:r>
            <a:r>
              <a:rPr lang="en-US" sz="2400" b="1" dirty="0" smtClean="0">
                <a:solidFill>
                  <a:srgbClr val="FFFFCC"/>
                </a:solidFill>
              </a:rPr>
              <a:t> </a:t>
            </a:r>
            <a:r>
              <a:rPr lang="en-US" sz="2400" b="1" dirty="0" err="1" smtClean="0">
                <a:solidFill>
                  <a:srgbClr val="FFFFCC"/>
                </a:solidFill>
              </a:rPr>
              <a:t>pekabaran</a:t>
            </a:r>
            <a:r>
              <a:rPr lang="en-US" sz="2400" b="1" dirty="0" smtClean="0">
                <a:solidFill>
                  <a:srgbClr val="FFFFCC"/>
                </a:solidFill>
              </a:rPr>
              <a:t> yang </a:t>
            </a:r>
            <a:r>
              <a:rPr lang="en-US" sz="2400" b="1" dirty="0" err="1" smtClean="0">
                <a:solidFill>
                  <a:srgbClr val="FFFFCC"/>
                </a:solidFill>
              </a:rPr>
              <a:t>mereka</a:t>
            </a:r>
            <a:r>
              <a:rPr lang="en-US" sz="2400" b="1" dirty="0" smtClean="0">
                <a:solidFill>
                  <a:srgbClr val="FFFFCC"/>
                </a:solidFill>
              </a:rPr>
              <a:t> </a:t>
            </a:r>
            <a:r>
              <a:rPr lang="en-US" sz="2400" b="1" dirty="0" err="1" smtClean="0">
                <a:solidFill>
                  <a:srgbClr val="FFFFCC"/>
                </a:solidFill>
              </a:rPr>
              <a:t>terima</a:t>
            </a:r>
            <a:r>
              <a:rPr lang="en-US" sz="2400" b="1" dirty="0" smtClean="0">
                <a:solidFill>
                  <a:srgbClr val="FFFFCC"/>
                </a:solidFill>
              </a:rPr>
              <a:t> </a:t>
            </a:r>
            <a:r>
              <a:rPr lang="en-US" sz="2400" b="1" dirty="0" err="1" smtClean="0">
                <a:solidFill>
                  <a:srgbClr val="FFFFCC"/>
                </a:solidFill>
              </a:rPr>
              <a:t>bertaut</a:t>
            </a:r>
            <a:r>
              <a:rPr lang="en-US" sz="2400" b="1" dirty="0" smtClean="0">
                <a:solidFill>
                  <a:srgbClr val="FFFFCC"/>
                </a:solidFill>
              </a:rPr>
              <a:t> </a:t>
            </a:r>
            <a:r>
              <a:rPr lang="en-US" sz="2400" b="1" dirty="0" err="1" smtClean="0">
                <a:solidFill>
                  <a:srgbClr val="FFFFCC"/>
                </a:solidFill>
              </a:rPr>
              <a:t>beberapa</a:t>
            </a:r>
            <a:r>
              <a:rPr lang="en-US" sz="2400" b="1" dirty="0" smtClean="0">
                <a:solidFill>
                  <a:srgbClr val="FFFFCC"/>
                </a:solidFill>
              </a:rPr>
              <a:t> </a:t>
            </a:r>
            <a:r>
              <a:rPr lang="en-US" sz="2400" b="1" dirty="0" err="1" smtClean="0">
                <a:solidFill>
                  <a:srgbClr val="FFFFCC"/>
                </a:solidFill>
              </a:rPr>
              <a:t>abad</a:t>
            </a:r>
            <a:r>
              <a:rPr lang="en-US" sz="2400" b="1" dirty="0" smtClean="0">
                <a:solidFill>
                  <a:srgbClr val="FFFFCC"/>
                </a:solidFill>
              </a:rPr>
              <a:t> </a:t>
            </a:r>
            <a:r>
              <a:rPr lang="en-US" sz="2400" b="1" dirty="0" err="1" smtClean="0">
                <a:solidFill>
                  <a:srgbClr val="FFFFCC"/>
                </a:solidFill>
              </a:rPr>
              <a:t>lamanya</a:t>
            </a:r>
            <a:r>
              <a:rPr lang="en-US" sz="2400" b="1" dirty="0" smtClean="0">
                <a:solidFill>
                  <a:srgbClr val="FFFFCC"/>
                </a:solidFill>
              </a:rPr>
              <a:t>,</a:t>
            </a:r>
          </a:p>
          <a:p>
            <a:pPr algn="ctr">
              <a:spcBef>
                <a:spcPts val="0"/>
              </a:spcBef>
            </a:pPr>
            <a:r>
              <a:rPr lang="en-US" sz="2400" b="1" dirty="0" err="1" smtClean="0">
                <a:solidFill>
                  <a:srgbClr val="FFFFCC"/>
                </a:solidFill>
              </a:rPr>
              <a:t>namun</a:t>
            </a:r>
            <a:r>
              <a:rPr lang="en-US" sz="2400" b="1" dirty="0" smtClean="0">
                <a:solidFill>
                  <a:srgbClr val="FFFFCC"/>
                </a:solidFill>
              </a:rPr>
              <a:t> </a:t>
            </a:r>
            <a:r>
              <a:rPr lang="en-US" sz="2400" b="1" dirty="0" err="1" smtClean="0">
                <a:solidFill>
                  <a:srgbClr val="FFFFCC"/>
                </a:solidFill>
              </a:rPr>
              <a:t>ada</a:t>
            </a:r>
            <a:r>
              <a:rPr lang="en-US" sz="2400" b="1" dirty="0" smtClean="0">
                <a:solidFill>
                  <a:srgbClr val="FFFFCC"/>
                </a:solidFill>
              </a:rPr>
              <a:t> </a:t>
            </a:r>
            <a:r>
              <a:rPr lang="en-US" sz="2400" b="1" dirty="0" err="1" smtClean="0">
                <a:solidFill>
                  <a:srgbClr val="FFFFCC"/>
                </a:solidFill>
              </a:rPr>
              <a:t>kesamaan</a:t>
            </a:r>
            <a:r>
              <a:rPr lang="en-US" sz="2400" b="1" dirty="0" smtClean="0">
                <a:solidFill>
                  <a:srgbClr val="FFFFCC"/>
                </a:solidFill>
              </a:rPr>
              <a:t> </a:t>
            </a:r>
            <a:r>
              <a:rPr lang="en-US" sz="2400" b="1" dirty="0" err="1" smtClean="0">
                <a:solidFill>
                  <a:srgbClr val="FFFFCC"/>
                </a:solidFill>
              </a:rPr>
              <a:t>dan</a:t>
            </a:r>
            <a:r>
              <a:rPr lang="en-US" sz="2400" b="1" dirty="0" smtClean="0">
                <a:solidFill>
                  <a:srgbClr val="FFFFCC"/>
                </a:solidFill>
              </a:rPr>
              <a:t> </a:t>
            </a:r>
            <a:r>
              <a:rPr lang="en-US" sz="2400" b="1" dirty="0" err="1" smtClean="0">
                <a:solidFill>
                  <a:srgbClr val="FFFFCC"/>
                </a:solidFill>
              </a:rPr>
              <a:t>kebulatan</a:t>
            </a:r>
            <a:r>
              <a:rPr lang="en-US" sz="2400" b="1" dirty="0" smtClean="0">
                <a:solidFill>
                  <a:srgbClr val="FFFFCC"/>
                </a:solidFill>
              </a:rPr>
              <a:t> </a:t>
            </a:r>
            <a:r>
              <a:rPr lang="en-US" sz="2400" b="1" dirty="0" err="1" smtClean="0">
                <a:solidFill>
                  <a:srgbClr val="FFFFCC"/>
                </a:solidFill>
              </a:rPr>
              <a:t>thema</a:t>
            </a:r>
            <a:endParaRPr lang="en-US" sz="2400" b="1" dirty="0" smtClean="0">
              <a:solidFill>
                <a:srgbClr val="FFFFCC"/>
              </a:solidFill>
            </a:endParaRPr>
          </a:p>
          <a:p>
            <a:pPr algn="ctr">
              <a:spcBef>
                <a:spcPts val="0"/>
              </a:spcBef>
            </a:pPr>
            <a:r>
              <a:rPr lang="en-US" sz="2400" b="1" dirty="0" err="1" smtClean="0">
                <a:solidFill>
                  <a:srgbClr val="FFFFCC"/>
                </a:solidFill>
              </a:rPr>
              <a:t>dari</a:t>
            </a:r>
            <a:r>
              <a:rPr lang="en-US" sz="2400" b="1" dirty="0" smtClean="0">
                <a:solidFill>
                  <a:srgbClr val="FFFFCC"/>
                </a:solidFill>
              </a:rPr>
              <a:t> </a:t>
            </a:r>
            <a:r>
              <a:rPr lang="en-US" sz="2400" b="1" dirty="0" err="1" smtClean="0">
                <a:solidFill>
                  <a:srgbClr val="FFFFCC"/>
                </a:solidFill>
              </a:rPr>
              <a:t>pekabaran</a:t>
            </a:r>
            <a:r>
              <a:rPr lang="en-US" sz="2400" b="1" dirty="0" smtClean="0">
                <a:solidFill>
                  <a:srgbClr val="FFFFCC"/>
                </a:solidFill>
              </a:rPr>
              <a:t> </a:t>
            </a:r>
            <a:r>
              <a:rPr lang="en-US" sz="2400" b="1" dirty="0" err="1" smtClean="0">
                <a:solidFill>
                  <a:srgbClr val="FFFFCC"/>
                </a:solidFill>
              </a:rPr>
              <a:t>mereka</a:t>
            </a:r>
            <a:r>
              <a:rPr lang="en-US" sz="2400" b="1" dirty="0" smtClean="0">
                <a:solidFill>
                  <a:srgbClr val="FFFFCC"/>
                </a:solidFill>
              </a:rPr>
              <a:t>.</a:t>
            </a:r>
            <a:endParaRPr lang="es-ES" sz="2400" b="1" dirty="0">
              <a:solidFill>
                <a:srgbClr val="FFFFCC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/>
      <p:bldP spid="717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5374B"/>
            </a:gs>
            <a:gs pos="100000">
              <a:srgbClr val="5B8FC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1331913" y="2205038"/>
            <a:ext cx="6985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0" y="4221163"/>
            <a:ext cx="9144000" cy="2723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900" b="1" dirty="0" smtClean="0"/>
              <a:t>“Kesaksian-2 yang </a:t>
            </a:r>
            <a:r>
              <a:rPr lang="es-ES" sz="1900" b="1" dirty="0" err="1" smtClean="0"/>
              <a:t>ditulis</a:t>
            </a:r>
            <a:r>
              <a:rPr lang="es-ES" sz="1900" b="1" dirty="0" smtClean="0"/>
              <a:t> (Tulisan-2 </a:t>
            </a:r>
            <a:r>
              <a:rPr lang="es-ES" sz="1900" b="1" dirty="0" err="1" smtClean="0"/>
              <a:t>Ny</a:t>
            </a:r>
            <a:r>
              <a:rPr lang="es-ES" sz="1900" b="1" dirty="0" smtClean="0"/>
              <a:t>. White) </a:t>
            </a:r>
            <a:r>
              <a:rPr lang="es-ES" sz="1900" b="1" dirty="0" err="1" smtClean="0"/>
              <a:t>tidaklah</a:t>
            </a:r>
            <a:r>
              <a:rPr lang="es-ES" sz="1900" b="1" dirty="0" smtClean="0"/>
              <a:t> </a:t>
            </a:r>
            <a:r>
              <a:rPr lang="es-ES" sz="1900" b="1" dirty="0" err="1" smtClean="0"/>
              <a:t>memberikan</a:t>
            </a:r>
            <a:r>
              <a:rPr lang="es-ES" sz="1900" b="1" dirty="0" smtClean="0"/>
              <a:t> </a:t>
            </a:r>
            <a:r>
              <a:rPr lang="es-ES" sz="1900" b="1" dirty="0" err="1" smtClean="0"/>
              <a:t>terang</a:t>
            </a:r>
            <a:r>
              <a:rPr lang="es-ES" sz="1900" b="1" dirty="0" smtClean="0"/>
              <a:t> </a:t>
            </a:r>
            <a:r>
              <a:rPr lang="es-ES" sz="1900" b="1" dirty="0" err="1" smtClean="0"/>
              <a:t>baru</a:t>
            </a:r>
            <a:r>
              <a:rPr lang="es-ES" sz="1900" b="1" dirty="0" smtClean="0"/>
              <a:t>, </a:t>
            </a:r>
            <a:r>
              <a:rPr lang="es-ES" sz="1900" b="1" dirty="0" err="1" smtClean="0"/>
              <a:t>tetapi</a:t>
            </a:r>
            <a:r>
              <a:rPr lang="es-ES" sz="1900" b="1" dirty="0" smtClean="0"/>
              <a:t> </a:t>
            </a:r>
            <a:r>
              <a:rPr lang="es-ES" sz="1900" b="1" dirty="0" err="1" smtClean="0"/>
              <a:t>untuk</a:t>
            </a:r>
            <a:r>
              <a:rPr lang="es-ES" sz="1900" b="1" dirty="0" smtClean="0"/>
              <a:t> </a:t>
            </a:r>
            <a:r>
              <a:rPr lang="es-ES" sz="1900" b="1" dirty="0" err="1" smtClean="0"/>
              <a:t>mengesankan</a:t>
            </a:r>
            <a:r>
              <a:rPr lang="es-ES" sz="1900" b="1" dirty="0" smtClean="0"/>
              <a:t> </a:t>
            </a:r>
            <a:r>
              <a:rPr lang="es-ES" sz="1900" b="1" dirty="0" err="1" smtClean="0"/>
              <a:t>hati</a:t>
            </a:r>
            <a:r>
              <a:rPr lang="es-ES" sz="1900" b="1" dirty="0" smtClean="0"/>
              <a:t> </a:t>
            </a:r>
            <a:r>
              <a:rPr lang="es-ES" sz="1900" b="1" dirty="0" err="1" smtClean="0"/>
              <a:t>terhadap</a:t>
            </a:r>
            <a:r>
              <a:rPr lang="es-ES" sz="1900" b="1" dirty="0" smtClean="0"/>
              <a:t> kebenaran-2 </a:t>
            </a:r>
            <a:r>
              <a:rPr lang="es-ES" sz="1900" b="1" dirty="0" err="1" smtClean="0"/>
              <a:t>ilham</a:t>
            </a:r>
            <a:r>
              <a:rPr lang="es-ES" sz="1900" b="1" dirty="0" smtClean="0"/>
              <a:t> yang </a:t>
            </a:r>
            <a:r>
              <a:rPr lang="es-ES" sz="1900" b="1" dirty="0" err="1" smtClean="0"/>
              <a:t>telah</a:t>
            </a:r>
            <a:r>
              <a:rPr lang="es-ES" sz="1900" b="1" dirty="0" smtClean="0"/>
              <a:t> </a:t>
            </a:r>
            <a:r>
              <a:rPr lang="es-ES" sz="1900" b="1" dirty="0" err="1" smtClean="0"/>
              <a:t>dinyatakan</a:t>
            </a:r>
            <a:r>
              <a:rPr lang="es-ES" sz="1900" b="1" dirty="0" smtClean="0"/>
              <a:t>. </a:t>
            </a:r>
            <a:r>
              <a:rPr lang="es-ES" sz="1900" b="1" dirty="0" err="1" smtClean="0"/>
              <a:t>Tanggung</a:t>
            </a:r>
            <a:r>
              <a:rPr lang="es-ES" sz="1900" b="1" dirty="0" smtClean="0"/>
              <a:t> </a:t>
            </a:r>
            <a:r>
              <a:rPr lang="es-ES" sz="1900" b="1" dirty="0" err="1" smtClean="0"/>
              <a:t>jawab</a:t>
            </a:r>
            <a:r>
              <a:rPr lang="es-ES" sz="1900" b="1" dirty="0" smtClean="0"/>
              <a:t> </a:t>
            </a:r>
            <a:r>
              <a:rPr lang="es-ES" sz="1900" b="1" dirty="0" err="1" smtClean="0"/>
              <a:t>manusia</a:t>
            </a:r>
            <a:r>
              <a:rPr lang="es-ES" sz="1900" b="1" dirty="0" smtClean="0"/>
              <a:t> </a:t>
            </a:r>
            <a:r>
              <a:rPr lang="es-ES" sz="1900" b="1" dirty="0" err="1" smtClean="0"/>
              <a:t>kepada</a:t>
            </a:r>
            <a:r>
              <a:rPr lang="es-ES" sz="1900" b="1" dirty="0" smtClean="0"/>
              <a:t> </a:t>
            </a:r>
            <a:r>
              <a:rPr lang="es-ES" sz="1900" b="1" dirty="0" err="1" smtClean="0"/>
              <a:t>Allah</a:t>
            </a:r>
            <a:r>
              <a:rPr lang="es-ES" sz="1900" b="1" dirty="0" smtClean="0"/>
              <a:t> dan </a:t>
            </a:r>
            <a:r>
              <a:rPr lang="es-ES" sz="1900" b="1" dirty="0" err="1" smtClean="0"/>
              <a:t>manusia</a:t>
            </a:r>
            <a:r>
              <a:rPr lang="es-ES" sz="1900" b="1" dirty="0" smtClean="0"/>
              <a:t> </a:t>
            </a:r>
            <a:r>
              <a:rPr lang="es-ES" sz="1900" b="1" dirty="0" err="1" smtClean="0"/>
              <a:t>dengan</a:t>
            </a:r>
            <a:r>
              <a:rPr lang="es-ES" sz="1900" b="1" dirty="0" smtClean="0"/>
              <a:t> </a:t>
            </a:r>
            <a:r>
              <a:rPr lang="es-ES" sz="1900" b="1" dirty="0" err="1" smtClean="0"/>
              <a:t>jelas</a:t>
            </a:r>
            <a:r>
              <a:rPr lang="es-ES" sz="1900" b="1" dirty="0" smtClean="0"/>
              <a:t> </a:t>
            </a:r>
            <a:r>
              <a:rPr lang="es-ES" sz="1900" b="1" dirty="0" err="1" smtClean="0"/>
              <a:t>telah</a:t>
            </a:r>
            <a:r>
              <a:rPr lang="es-ES" sz="1900" b="1" dirty="0" smtClean="0"/>
              <a:t> </a:t>
            </a:r>
            <a:r>
              <a:rPr lang="es-ES" sz="1900" b="1" dirty="0" err="1" smtClean="0"/>
              <a:t>dinyatakan</a:t>
            </a:r>
            <a:r>
              <a:rPr lang="es-ES" sz="1900" b="1" dirty="0" smtClean="0"/>
              <a:t> </a:t>
            </a:r>
            <a:r>
              <a:rPr lang="es-ES" sz="1900" b="1" dirty="0" err="1" smtClean="0"/>
              <a:t>dalam</a:t>
            </a:r>
            <a:r>
              <a:rPr lang="es-ES" sz="1900" b="1" dirty="0" smtClean="0"/>
              <a:t> Firman </a:t>
            </a:r>
            <a:r>
              <a:rPr lang="es-ES" sz="1900" b="1" dirty="0" err="1" smtClean="0"/>
              <a:t>Allah</a:t>
            </a:r>
            <a:r>
              <a:rPr lang="es-ES" sz="1900" b="1" dirty="0" smtClean="0"/>
              <a:t>; </a:t>
            </a:r>
            <a:r>
              <a:rPr lang="es-ES" sz="1900" b="1" dirty="0" err="1" smtClean="0"/>
              <a:t>namun</a:t>
            </a:r>
            <a:r>
              <a:rPr lang="es-ES" sz="1900" b="1" dirty="0" smtClean="0"/>
              <a:t> </a:t>
            </a:r>
            <a:r>
              <a:rPr lang="es-ES" sz="1900" b="1" dirty="0" err="1" smtClean="0"/>
              <a:t>hanya</a:t>
            </a:r>
            <a:r>
              <a:rPr lang="es-ES" sz="1900" b="1" dirty="0" smtClean="0"/>
              <a:t> </a:t>
            </a:r>
            <a:r>
              <a:rPr lang="es-ES" sz="1900" b="1" dirty="0" err="1" smtClean="0"/>
              <a:t>sebagian</a:t>
            </a:r>
            <a:r>
              <a:rPr lang="es-ES" sz="1900" b="1" dirty="0" smtClean="0"/>
              <a:t> saja di </a:t>
            </a:r>
            <a:r>
              <a:rPr lang="es-ES" sz="1900" b="1" dirty="0" err="1" smtClean="0"/>
              <a:t>antaramu</a:t>
            </a:r>
            <a:r>
              <a:rPr lang="es-ES" sz="1900" b="1" dirty="0" smtClean="0"/>
              <a:t> yang </a:t>
            </a:r>
            <a:r>
              <a:rPr lang="es-ES" sz="1900" b="1" dirty="0" err="1" smtClean="0"/>
              <a:t>menurut</a:t>
            </a:r>
            <a:r>
              <a:rPr lang="es-ES" sz="1900" b="1" dirty="0" smtClean="0"/>
              <a:t>. </a:t>
            </a:r>
            <a:r>
              <a:rPr lang="es-ES" sz="1900" b="1" dirty="0" err="1" smtClean="0"/>
              <a:t>Tidak</a:t>
            </a:r>
            <a:r>
              <a:rPr lang="es-ES" sz="1900" b="1" dirty="0" smtClean="0"/>
              <a:t> </a:t>
            </a:r>
            <a:r>
              <a:rPr lang="es-ES" sz="1900" b="1" dirty="0" err="1" smtClean="0"/>
              <a:t>ada</a:t>
            </a:r>
            <a:r>
              <a:rPr lang="es-ES" sz="1900" b="1" dirty="0" smtClean="0"/>
              <a:t> </a:t>
            </a:r>
            <a:r>
              <a:rPr lang="es-ES" sz="1900" b="1" dirty="0" err="1" smtClean="0"/>
              <a:t>kebenaran</a:t>
            </a:r>
            <a:r>
              <a:rPr lang="es-ES" sz="1900" b="1" dirty="0" smtClean="0"/>
              <a:t> </a:t>
            </a:r>
            <a:r>
              <a:rPr lang="es-ES" sz="1900" b="1" dirty="0" err="1" smtClean="0"/>
              <a:t>baru</a:t>
            </a:r>
            <a:r>
              <a:rPr lang="es-ES" sz="1900" b="1" dirty="0" smtClean="0"/>
              <a:t> yang </a:t>
            </a:r>
            <a:r>
              <a:rPr lang="es-ES" sz="1900" b="1" dirty="0" err="1" smtClean="0"/>
              <a:t>ditambahkan</a:t>
            </a:r>
            <a:r>
              <a:rPr lang="es-ES" sz="1900" b="1" dirty="0" smtClean="0"/>
              <a:t>; </a:t>
            </a:r>
            <a:r>
              <a:rPr lang="es-ES" sz="1900" b="1" dirty="0" err="1" smtClean="0"/>
              <a:t>tetapi</a:t>
            </a:r>
            <a:r>
              <a:rPr lang="es-ES" sz="1900" b="1" dirty="0" smtClean="0"/>
              <a:t> </a:t>
            </a:r>
            <a:r>
              <a:rPr lang="es-ES" sz="1900" b="1" dirty="0" err="1" smtClean="0"/>
              <a:t>Allah</a:t>
            </a:r>
            <a:r>
              <a:rPr lang="es-ES" sz="1900" b="1" dirty="0" smtClean="0"/>
              <a:t> </a:t>
            </a:r>
            <a:r>
              <a:rPr lang="es-ES" sz="1900" b="1" dirty="0" err="1" smtClean="0"/>
              <a:t>melalui</a:t>
            </a:r>
            <a:r>
              <a:rPr lang="es-ES" sz="1900" b="1" dirty="0" smtClean="0"/>
              <a:t> kesaksian-2 </a:t>
            </a:r>
            <a:r>
              <a:rPr lang="es-ES" sz="1900" b="1" dirty="0" err="1" smtClean="0"/>
              <a:t>menyederhanakan</a:t>
            </a:r>
            <a:r>
              <a:rPr lang="es-ES" sz="1900" b="1" dirty="0" smtClean="0"/>
              <a:t> kebenaran-2 </a:t>
            </a:r>
            <a:r>
              <a:rPr lang="es-ES" sz="1900" b="1" dirty="0" err="1" smtClean="0"/>
              <a:t>agung</a:t>
            </a:r>
            <a:r>
              <a:rPr lang="es-ES" sz="1900" b="1" dirty="0" smtClean="0"/>
              <a:t> yang </a:t>
            </a:r>
            <a:r>
              <a:rPr lang="es-ES" sz="1900" b="1" dirty="0" err="1" smtClean="0"/>
              <a:t>telah</a:t>
            </a:r>
            <a:r>
              <a:rPr lang="es-ES" sz="1900" b="1" dirty="0" smtClean="0"/>
              <a:t> </a:t>
            </a:r>
            <a:r>
              <a:rPr lang="es-ES" sz="1900" b="1" dirty="0" err="1" smtClean="0"/>
              <a:t>diberikan</a:t>
            </a:r>
            <a:r>
              <a:rPr lang="es-ES" sz="1900" b="1" dirty="0" smtClean="0"/>
              <a:t> dan </a:t>
            </a:r>
            <a:r>
              <a:rPr lang="es-ES" sz="1900" b="1" dirty="0" err="1" smtClean="0"/>
              <a:t>dengan</a:t>
            </a:r>
            <a:r>
              <a:rPr lang="es-ES" sz="1900" b="1" dirty="0" smtClean="0"/>
              <a:t> cara-</a:t>
            </a:r>
            <a:r>
              <a:rPr lang="es-ES" sz="1900" b="1" dirty="0" err="1" smtClean="0"/>
              <a:t>Nya</a:t>
            </a:r>
            <a:r>
              <a:rPr lang="es-ES" sz="1900" b="1" dirty="0" smtClean="0"/>
              <a:t> </a:t>
            </a:r>
            <a:r>
              <a:rPr lang="es-ES" sz="1900" b="1" dirty="0" err="1" smtClean="0"/>
              <a:t>sendiri</a:t>
            </a:r>
            <a:r>
              <a:rPr lang="es-ES" sz="1900" b="1" dirty="0" smtClean="0"/>
              <a:t> </a:t>
            </a:r>
            <a:r>
              <a:rPr lang="es-ES" sz="1900" b="1" dirty="0" err="1" smtClean="0"/>
              <a:t>memberikannya</a:t>
            </a:r>
            <a:r>
              <a:rPr lang="es-ES" sz="1900" b="1" dirty="0" smtClean="0"/>
              <a:t> </a:t>
            </a:r>
            <a:r>
              <a:rPr lang="es-ES" sz="1900" b="1" dirty="0" err="1" smtClean="0"/>
              <a:t>kepada</a:t>
            </a:r>
            <a:r>
              <a:rPr lang="es-ES" sz="1900" b="1" dirty="0" smtClean="0"/>
              <a:t> umat-2Nya </a:t>
            </a:r>
            <a:r>
              <a:rPr lang="es-ES" sz="1900" b="1" dirty="0" err="1" smtClean="0"/>
              <a:t>untuk</a:t>
            </a:r>
            <a:r>
              <a:rPr lang="es-ES" sz="1900" b="1" dirty="0" smtClean="0"/>
              <a:t> </a:t>
            </a:r>
            <a:r>
              <a:rPr lang="es-ES" sz="1900" b="1" dirty="0" err="1" smtClean="0"/>
              <a:t>membangunkan</a:t>
            </a:r>
            <a:r>
              <a:rPr lang="es-ES" sz="1900" b="1" dirty="0" smtClean="0"/>
              <a:t> </a:t>
            </a:r>
            <a:r>
              <a:rPr lang="es-ES" sz="1900" b="1" dirty="0" err="1" smtClean="0"/>
              <a:t>mereka</a:t>
            </a:r>
            <a:r>
              <a:rPr lang="es-ES" sz="1900" b="1" dirty="0" smtClean="0"/>
              <a:t> dan </a:t>
            </a:r>
            <a:r>
              <a:rPr lang="es-ES" sz="1900" b="1" dirty="0" err="1" smtClean="0"/>
              <a:t>mengesankan</a:t>
            </a:r>
            <a:r>
              <a:rPr lang="es-ES" sz="1900" b="1" dirty="0" smtClean="0"/>
              <a:t> </a:t>
            </a:r>
            <a:r>
              <a:rPr lang="es-ES" sz="1900" b="1" dirty="0" err="1" smtClean="0"/>
              <a:t>pikiran</a:t>
            </a:r>
            <a:r>
              <a:rPr lang="es-ES" sz="1900" b="1" dirty="0" smtClean="0"/>
              <a:t> </a:t>
            </a:r>
            <a:r>
              <a:rPr lang="es-ES" sz="1900" b="1" dirty="0" err="1" smtClean="0"/>
              <a:t>mereka</a:t>
            </a:r>
            <a:r>
              <a:rPr lang="es-ES" sz="1900" b="1" dirty="0" smtClean="0"/>
              <a:t> </a:t>
            </a:r>
            <a:r>
              <a:rPr lang="en-GB" sz="1900" b="1" dirty="0" err="1" smtClean="0"/>
              <a:t>dengan</a:t>
            </a:r>
            <a:r>
              <a:rPr lang="en-GB" sz="1900" b="1" dirty="0" smtClean="0"/>
              <a:t> kebenaran-2 </a:t>
            </a:r>
            <a:r>
              <a:rPr lang="en-GB" sz="1900" b="1" dirty="0" err="1" smtClean="0"/>
              <a:t>tsb</a:t>
            </a:r>
            <a:r>
              <a:rPr lang="en-GB" sz="1900" b="1" dirty="0" smtClean="0"/>
              <a:t>, </a:t>
            </a:r>
            <a:r>
              <a:rPr lang="en-GB" sz="1900" b="1" dirty="0" err="1" smtClean="0"/>
              <a:t>tanpa</a:t>
            </a:r>
            <a:r>
              <a:rPr lang="en-GB" sz="1900" b="1" dirty="0" smtClean="0"/>
              <a:t> </a:t>
            </a:r>
            <a:r>
              <a:rPr lang="en-GB" sz="1900" b="1" dirty="0" err="1" smtClean="0"/>
              <a:t>terkecuali</a:t>
            </a:r>
            <a:r>
              <a:rPr lang="en-GB" sz="1900" b="1" dirty="0" smtClean="0"/>
              <a:t>.”</a:t>
            </a:r>
            <a:endParaRPr lang="es-ES" sz="1900" b="1" dirty="0"/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468313" y="260350"/>
            <a:ext cx="813593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>
                <a:solidFill>
                  <a:schemeClr val="bg1"/>
                </a:solidFill>
              </a:rPr>
              <a:t>Ellen G. White </a:t>
            </a:r>
            <a:r>
              <a:rPr lang="en-US" sz="2000" b="1" dirty="0" err="1" smtClean="0">
                <a:solidFill>
                  <a:schemeClr val="bg1"/>
                </a:solidFill>
              </a:rPr>
              <a:t>juga</a:t>
            </a:r>
            <a:r>
              <a:rPr lang="en-US" sz="2000" b="1" dirty="0" smtClean="0">
                <a:solidFill>
                  <a:schemeClr val="bg1"/>
                </a:solidFill>
              </a:rPr>
              <a:t> lulus </a:t>
            </a:r>
            <a:r>
              <a:rPr lang="en-US" sz="2000" b="1" dirty="0" err="1" smtClean="0">
                <a:solidFill>
                  <a:schemeClr val="bg1"/>
                </a:solidFill>
              </a:rPr>
              <a:t>dalam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ujian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ini</a:t>
            </a:r>
            <a:r>
              <a:rPr lang="en-US" sz="2000" b="1" dirty="0" smtClean="0">
                <a:solidFill>
                  <a:schemeClr val="bg1"/>
                </a:solidFill>
              </a:rPr>
              <a:t>: Tulisan-2nya </a:t>
            </a:r>
            <a:r>
              <a:rPr lang="en-US" sz="2000" b="1" dirty="0" err="1" smtClean="0">
                <a:solidFill>
                  <a:schemeClr val="bg1"/>
                </a:solidFill>
              </a:rPr>
              <a:t>berdasarkan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Kitab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Suci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dan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tidak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bertolak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belakang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dengannya</a:t>
            </a:r>
            <a:r>
              <a:rPr lang="en-US" sz="2000" b="1" dirty="0" smtClean="0">
                <a:solidFill>
                  <a:schemeClr val="bg1"/>
                </a:solidFill>
              </a:rPr>
              <a:t>.</a:t>
            </a:r>
            <a:endParaRPr lang="es-ES" sz="2000" b="1" dirty="0">
              <a:solidFill>
                <a:schemeClr val="bg1"/>
              </a:solidFill>
            </a:endParaRP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5791200" y="6613525"/>
            <a:ext cx="28082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000" dirty="0"/>
              <a:t>The faith I live by</a:t>
            </a:r>
            <a:r>
              <a:rPr lang="en-US" sz="1000" dirty="0" smtClean="0"/>
              <a:t>, 16 </a:t>
            </a:r>
            <a:r>
              <a:rPr lang="en-US" sz="1000" dirty="0" err="1" smtClean="0"/>
              <a:t>Oktober</a:t>
            </a:r>
            <a:endParaRPr lang="es-ES" sz="1000" dirty="0"/>
          </a:p>
        </p:txBody>
      </p:sp>
      <p:graphicFrame>
        <p:nvGraphicFramePr>
          <p:cNvPr id="8198" name="Object 6"/>
          <p:cNvGraphicFramePr>
            <a:graphicFrameLocks noChangeAspect="1"/>
          </p:cNvGraphicFramePr>
          <p:nvPr/>
        </p:nvGraphicFramePr>
        <p:xfrm>
          <a:off x="1547813" y="1125538"/>
          <a:ext cx="5610225" cy="3141662"/>
        </p:xfrm>
        <a:graphic>
          <a:graphicData uri="http://schemas.openxmlformats.org/presentationml/2006/ole">
            <p:oleObj spid="_x0000_s1026" name="PHOTO-PAINT" r:id="rId3" imgW="5466667" imgH="2485714" progId="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/>
      <p:bldP spid="8196" grpId="0"/>
      <p:bldP spid="819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WordArt 2"/>
          <p:cNvSpPr>
            <a:spLocks noChangeArrowheads="1" noChangeShapeType="1" noTextEdit="1"/>
          </p:cNvSpPr>
          <p:nvPr/>
        </p:nvSpPr>
        <p:spPr bwMode="auto">
          <a:xfrm>
            <a:off x="2268538" y="115888"/>
            <a:ext cx="459105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UJIAN KEDUA</a:t>
            </a:r>
            <a:endParaRPr lang="en-US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1187450" y="1916113"/>
            <a:ext cx="6121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6934200" y="381000"/>
            <a:ext cx="203835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b="1" dirty="0" err="1" smtClean="0"/>
              <a:t>Ketika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seorang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nabi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menubuatkan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sesuatu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itu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haruslah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terjadi</a:t>
            </a:r>
            <a:r>
              <a:rPr lang="en-US" sz="2200" b="1" dirty="0" smtClean="0"/>
              <a:t>.</a:t>
            </a:r>
            <a:endParaRPr lang="es-ES" sz="2200" b="1" dirty="0"/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1042988" y="5157788"/>
            <a:ext cx="7129462" cy="1569660"/>
          </a:xfrm>
          <a:prstGeom prst="rect">
            <a:avLst/>
          </a:prstGeom>
          <a:solidFill>
            <a:srgbClr val="EDBD77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err="1" smtClean="0">
                <a:solidFill>
                  <a:srgbClr val="FECFA8"/>
                </a:solidFill>
                <a:latin typeface="Comic Sans MS" pitchFamily="66" charset="0"/>
              </a:rPr>
              <a:t>Tetapi</a:t>
            </a:r>
            <a:r>
              <a:rPr lang="en-US" sz="2400" b="1" dirty="0" smtClean="0">
                <a:solidFill>
                  <a:srgbClr val="FECFA8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rgbClr val="FECFA8"/>
                </a:solidFill>
                <a:latin typeface="Comic Sans MS" pitchFamily="66" charset="0"/>
              </a:rPr>
              <a:t>mengenai</a:t>
            </a:r>
            <a:r>
              <a:rPr lang="en-US" sz="2400" b="1" dirty="0" smtClean="0">
                <a:solidFill>
                  <a:srgbClr val="FECFA8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rgbClr val="FECFA8"/>
                </a:solidFill>
                <a:latin typeface="Comic Sans MS" pitchFamily="66" charset="0"/>
              </a:rPr>
              <a:t>seorang</a:t>
            </a:r>
            <a:r>
              <a:rPr lang="en-US" sz="2400" b="1" dirty="0" smtClean="0">
                <a:solidFill>
                  <a:srgbClr val="FECFA8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rgbClr val="FECFA8"/>
                </a:solidFill>
                <a:latin typeface="Comic Sans MS" pitchFamily="66" charset="0"/>
              </a:rPr>
              <a:t>nabi</a:t>
            </a:r>
            <a:r>
              <a:rPr lang="en-US" sz="2400" b="1" dirty="0" smtClean="0">
                <a:solidFill>
                  <a:srgbClr val="FECFA8"/>
                </a:solidFill>
                <a:latin typeface="Comic Sans MS" pitchFamily="66" charset="0"/>
              </a:rPr>
              <a:t> yang </a:t>
            </a:r>
            <a:r>
              <a:rPr lang="en-US" sz="2400" b="1" dirty="0" err="1" smtClean="0">
                <a:solidFill>
                  <a:srgbClr val="FECFA8"/>
                </a:solidFill>
                <a:latin typeface="Comic Sans MS" pitchFamily="66" charset="0"/>
              </a:rPr>
              <a:t>bernubuat</a:t>
            </a:r>
            <a:r>
              <a:rPr lang="en-US" sz="2400" b="1" dirty="0" smtClean="0">
                <a:solidFill>
                  <a:srgbClr val="FECFA8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rgbClr val="FECFA8"/>
                </a:solidFill>
                <a:latin typeface="Comic Sans MS" pitchFamily="66" charset="0"/>
              </a:rPr>
              <a:t>tentang</a:t>
            </a:r>
            <a:r>
              <a:rPr lang="en-US" sz="2400" b="1" dirty="0" smtClean="0">
                <a:solidFill>
                  <a:srgbClr val="FECFA8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rgbClr val="FECFA8"/>
                </a:solidFill>
                <a:latin typeface="Comic Sans MS" pitchFamily="66" charset="0"/>
              </a:rPr>
              <a:t>damai</a:t>
            </a:r>
            <a:r>
              <a:rPr lang="en-US" sz="2400" b="1" dirty="0" smtClean="0">
                <a:solidFill>
                  <a:srgbClr val="FECFA8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rgbClr val="FECFA8"/>
                </a:solidFill>
                <a:latin typeface="Comic Sans MS" pitchFamily="66" charset="0"/>
              </a:rPr>
              <a:t>sejahtera</a:t>
            </a:r>
            <a:r>
              <a:rPr lang="en-US" sz="2400" b="1" dirty="0" smtClean="0">
                <a:solidFill>
                  <a:srgbClr val="FECFA8"/>
                </a:solidFill>
                <a:latin typeface="Comic Sans MS" pitchFamily="66" charset="0"/>
              </a:rPr>
              <a:t>, </a:t>
            </a:r>
            <a:r>
              <a:rPr lang="en-US" sz="2400" b="1" dirty="0" err="1" smtClean="0">
                <a:solidFill>
                  <a:srgbClr val="FECFA8"/>
                </a:solidFill>
                <a:latin typeface="Comic Sans MS" pitchFamily="66" charset="0"/>
              </a:rPr>
              <a:t>jika</a:t>
            </a:r>
            <a:r>
              <a:rPr lang="en-US" sz="2400" b="1" dirty="0" smtClean="0">
                <a:solidFill>
                  <a:srgbClr val="FECFA8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rgbClr val="FECFA8"/>
                </a:solidFill>
                <a:latin typeface="Comic Sans MS" pitchFamily="66" charset="0"/>
              </a:rPr>
              <a:t>nubuat</a:t>
            </a:r>
            <a:r>
              <a:rPr lang="en-US" sz="2400" b="1" dirty="0" smtClean="0">
                <a:solidFill>
                  <a:srgbClr val="FECFA8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rgbClr val="FECFA8"/>
                </a:solidFill>
                <a:latin typeface="Comic Sans MS" pitchFamily="66" charset="0"/>
              </a:rPr>
              <a:t>nabi</a:t>
            </a:r>
            <a:r>
              <a:rPr lang="en-US" sz="2400" b="1" dirty="0" smtClean="0">
                <a:solidFill>
                  <a:srgbClr val="FECFA8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rgbClr val="FECFA8"/>
                </a:solidFill>
                <a:latin typeface="Comic Sans MS" pitchFamily="66" charset="0"/>
              </a:rPr>
              <a:t>itu</a:t>
            </a:r>
            <a:r>
              <a:rPr lang="en-US" sz="2400" b="1" dirty="0" smtClean="0">
                <a:solidFill>
                  <a:srgbClr val="FECFA8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rgbClr val="FECFA8"/>
                </a:solidFill>
                <a:latin typeface="Comic Sans MS" pitchFamily="66" charset="0"/>
              </a:rPr>
              <a:t>digenapi</a:t>
            </a:r>
            <a:r>
              <a:rPr lang="en-US" sz="2400" b="1" dirty="0" smtClean="0">
                <a:solidFill>
                  <a:srgbClr val="FECFA8"/>
                </a:solidFill>
                <a:latin typeface="Comic Sans MS" pitchFamily="66" charset="0"/>
              </a:rPr>
              <a:t>, </a:t>
            </a:r>
            <a:r>
              <a:rPr lang="en-US" sz="2400" b="1" dirty="0" err="1" smtClean="0">
                <a:solidFill>
                  <a:srgbClr val="FECFA8"/>
                </a:solidFill>
                <a:latin typeface="Comic Sans MS" pitchFamily="66" charset="0"/>
              </a:rPr>
              <a:t>maka</a:t>
            </a:r>
            <a:r>
              <a:rPr lang="en-US" sz="2400" b="1" dirty="0" smtClean="0">
                <a:solidFill>
                  <a:srgbClr val="FECFA8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rgbClr val="FECFA8"/>
                </a:solidFill>
                <a:latin typeface="Comic Sans MS" pitchFamily="66" charset="0"/>
              </a:rPr>
              <a:t>barulah</a:t>
            </a:r>
            <a:r>
              <a:rPr lang="en-US" sz="2400" b="1" dirty="0" smtClean="0">
                <a:solidFill>
                  <a:srgbClr val="FECFA8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rgbClr val="FECFA8"/>
                </a:solidFill>
                <a:latin typeface="Comic Sans MS" pitchFamily="66" charset="0"/>
              </a:rPr>
              <a:t>ketahuan</a:t>
            </a:r>
            <a:r>
              <a:rPr lang="en-US" sz="2400" b="1" dirty="0" smtClean="0">
                <a:solidFill>
                  <a:srgbClr val="FECFA8"/>
                </a:solidFill>
                <a:latin typeface="Comic Sans MS" pitchFamily="66" charset="0"/>
              </a:rPr>
              <a:t>, </a:t>
            </a:r>
            <a:r>
              <a:rPr lang="en-US" sz="2400" b="1" dirty="0" err="1" smtClean="0">
                <a:solidFill>
                  <a:srgbClr val="FECFA8"/>
                </a:solidFill>
                <a:latin typeface="Comic Sans MS" pitchFamily="66" charset="0"/>
              </a:rPr>
              <a:t>bahwa</a:t>
            </a:r>
            <a:r>
              <a:rPr lang="en-US" sz="2400" b="1" dirty="0" smtClean="0">
                <a:solidFill>
                  <a:srgbClr val="FECFA8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rgbClr val="FECFA8"/>
                </a:solidFill>
                <a:latin typeface="Comic Sans MS" pitchFamily="66" charset="0"/>
              </a:rPr>
              <a:t>nabi</a:t>
            </a:r>
            <a:r>
              <a:rPr lang="en-US" sz="2400" b="1" dirty="0" smtClean="0">
                <a:solidFill>
                  <a:srgbClr val="FECFA8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rgbClr val="FECFA8"/>
                </a:solidFill>
                <a:latin typeface="Comic Sans MS" pitchFamily="66" charset="0"/>
              </a:rPr>
              <a:t>itu</a:t>
            </a:r>
            <a:r>
              <a:rPr lang="en-US" sz="2400" b="1" dirty="0" smtClean="0">
                <a:solidFill>
                  <a:srgbClr val="FECFA8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rgbClr val="FECFA8"/>
                </a:solidFill>
                <a:latin typeface="Comic Sans MS" pitchFamily="66" charset="0"/>
              </a:rPr>
              <a:t>benar-benar</a:t>
            </a:r>
            <a:r>
              <a:rPr lang="en-US" sz="2400" b="1" dirty="0" smtClean="0">
                <a:solidFill>
                  <a:srgbClr val="FECFA8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rgbClr val="FECFA8"/>
                </a:solidFill>
                <a:latin typeface="Comic Sans MS" pitchFamily="66" charset="0"/>
              </a:rPr>
              <a:t>diutus</a:t>
            </a:r>
            <a:r>
              <a:rPr lang="en-US" sz="2400" b="1" dirty="0" smtClean="0">
                <a:solidFill>
                  <a:srgbClr val="FECFA8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rgbClr val="FECFA8"/>
                </a:solidFill>
                <a:latin typeface="Comic Sans MS" pitchFamily="66" charset="0"/>
              </a:rPr>
              <a:t>oleh</a:t>
            </a:r>
            <a:r>
              <a:rPr lang="en-US" sz="2400" b="1" dirty="0" smtClean="0">
                <a:solidFill>
                  <a:srgbClr val="FECFA8"/>
                </a:solidFill>
                <a:latin typeface="Comic Sans MS" pitchFamily="66" charset="0"/>
              </a:rPr>
              <a:t> TUHAN</a:t>
            </a:r>
            <a:endParaRPr lang="es-ES" sz="2400" b="1" dirty="0">
              <a:solidFill>
                <a:srgbClr val="FECFA8"/>
              </a:solidFill>
              <a:latin typeface="Comic Sans MS" pitchFamily="66" charset="0"/>
            </a:endParaRPr>
          </a:p>
        </p:txBody>
      </p:sp>
      <p:sp>
        <p:nvSpPr>
          <p:cNvPr id="14344" name="Text Box 8"/>
          <p:cNvSpPr txBox="1">
            <a:spLocks noChangeArrowheads="1"/>
          </p:cNvSpPr>
          <p:nvPr/>
        </p:nvSpPr>
        <p:spPr bwMode="auto">
          <a:xfrm>
            <a:off x="6227763" y="6381750"/>
            <a:ext cx="19446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" dirty="0" err="1" smtClean="0"/>
              <a:t>Yeremia</a:t>
            </a:r>
            <a:r>
              <a:rPr lang="es-ES" dirty="0" smtClean="0"/>
              <a:t> </a:t>
            </a:r>
            <a:r>
              <a:rPr lang="es-ES" b="1" dirty="0" smtClean="0"/>
              <a:t> </a:t>
            </a:r>
            <a:r>
              <a:rPr lang="es-ES" b="1" dirty="0"/>
              <a:t>28: 9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 animBg="1"/>
      <p:bldP spid="14341" grpId="0"/>
      <p:bldP spid="14342" grpId="0" animBg="1"/>
      <p:bldP spid="1434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0" y="5300663"/>
            <a:ext cx="9144000" cy="1569660"/>
          </a:xfrm>
          <a:prstGeom prst="rect">
            <a:avLst/>
          </a:prstGeom>
          <a:solidFill>
            <a:srgbClr val="FFFF99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err="1" smtClean="0">
                <a:latin typeface="Comic Sans MS" pitchFamily="66" charset="0"/>
              </a:rPr>
              <a:t>Lalu</a:t>
            </a:r>
            <a:r>
              <a:rPr lang="en-US" sz="2400" b="1" dirty="0" smtClean="0">
                <a:latin typeface="Comic Sans MS" pitchFamily="66" charset="0"/>
              </a:rPr>
              <a:t> </a:t>
            </a:r>
            <a:r>
              <a:rPr lang="en-US" sz="2400" b="1" dirty="0" err="1" smtClean="0">
                <a:latin typeface="Comic Sans MS" pitchFamily="66" charset="0"/>
              </a:rPr>
              <a:t>berkatalah</a:t>
            </a:r>
            <a:r>
              <a:rPr lang="en-US" sz="2400" b="1" dirty="0" smtClean="0">
                <a:latin typeface="Comic Sans MS" pitchFamily="66" charset="0"/>
              </a:rPr>
              <a:t> </a:t>
            </a:r>
            <a:r>
              <a:rPr lang="en-US" sz="2400" b="1" dirty="0" err="1" smtClean="0">
                <a:latin typeface="Comic Sans MS" pitchFamily="66" charset="0"/>
              </a:rPr>
              <a:t>Elia</a:t>
            </a:r>
            <a:r>
              <a:rPr lang="en-US" sz="2400" b="1" dirty="0" smtClean="0">
                <a:latin typeface="Comic Sans MS" pitchFamily="66" charset="0"/>
              </a:rPr>
              <a:t>, </a:t>
            </a:r>
            <a:r>
              <a:rPr lang="en-US" sz="2400" b="1" dirty="0" err="1" smtClean="0">
                <a:latin typeface="Comic Sans MS" pitchFamily="66" charset="0"/>
              </a:rPr>
              <a:t>orang</a:t>
            </a:r>
            <a:r>
              <a:rPr lang="en-US" sz="2400" b="1" dirty="0" smtClean="0">
                <a:latin typeface="Comic Sans MS" pitchFamily="66" charset="0"/>
              </a:rPr>
              <a:t> </a:t>
            </a:r>
            <a:r>
              <a:rPr lang="en-US" sz="2400" b="1" dirty="0" err="1" smtClean="0">
                <a:latin typeface="Comic Sans MS" pitchFamily="66" charset="0"/>
              </a:rPr>
              <a:t>Tisbe</a:t>
            </a:r>
            <a:r>
              <a:rPr lang="en-US" sz="2400" b="1" dirty="0" smtClean="0">
                <a:latin typeface="Comic Sans MS" pitchFamily="66" charset="0"/>
              </a:rPr>
              <a:t>, </a:t>
            </a:r>
            <a:r>
              <a:rPr lang="en-US" sz="2400" b="1" dirty="0" err="1" smtClean="0">
                <a:latin typeface="Comic Sans MS" pitchFamily="66" charset="0"/>
              </a:rPr>
              <a:t>dari</a:t>
            </a:r>
            <a:r>
              <a:rPr lang="en-US" sz="2400" b="1" dirty="0" smtClean="0">
                <a:latin typeface="Comic Sans MS" pitchFamily="66" charset="0"/>
              </a:rPr>
              <a:t> </a:t>
            </a:r>
            <a:r>
              <a:rPr lang="en-US" sz="2400" b="1" dirty="0" err="1" smtClean="0">
                <a:latin typeface="Comic Sans MS" pitchFamily="66" charset="0"/>
              </a:rPr>
              <a:t>Tisbe</a:t>
            </a:r>
            <a:r>
              <a:rPr lang="en-US" sz="2400" b="1" dirty="0" smtClean="0">
                <a:latin typeface="Comic Sans MS" pitchFamily="66" charset="0"/>
              </a:rPr>
              <a:t>-Gilead, </a:t>
            </a:r>
            <a:r>
              <a:rPr lang="en-US" sz="2400" b="1" dirty="0" err="1" smtClean="0">
                <a:latin typeface="Comic Sans MS" pitchFamily="66" charset="0"/>
              </a:rPr>
              <a:t>kepada</a:t>
            </a:r>
            <a:r>
              <a:rPr lang="en-US" sz="2400" b="1" dirty="0" smtClean="0">
                <a:latin typeface="Comic Sans MS" pitchFamily="66" charset="0"/>
              </a:rPr>
              <a:t> Ahab: "</a:t>
            </a:r>
            <a:r>
              <a:rPr lang="en-US" sz="2400" b="1" dirty="0" err="1" smtClean="0">
                <a:latin typeface="Comic Sans MS" pitchFamily="66" charset="0"/>
              </a:rPr>
              <a:t>Demi</a:t>
            </a:r>
            <a:r>
              <a:rPr lang="en-US" sz="2400" b="1" dirty="0" smtClean="0">
                <a:latin typeface="Comic Sans MS" pitchFamily="66" charset="0"/>
              </a:rPr>
              <a:t> </a:t>
            </a:r>
            <a:r>
              <a:rPr lang="en-US" sz="2400" b="1" dirty="0" err="1" smtClean="0">
                <a:latin typeface="Comic Sans MS" pitchFamily="66" charset="0"/>
              </a:rPr>
              <a:t>Tuhan</a:t>
            </a:r>
            <a:r>
              <a:rPr lang="en-US" sz="2400" b="1" dirty="0" smtClean="0">
                <a:latin typeface="Comic Sans MS" pitchFamily="66" charset="0"/>
              </a:rPr>
              <a:t> yang </a:t>
            </a:r>
            <a:r>
              <a:rPr lang="en-US" sz="2400" b="1" dirty="0" err="1" smtClean="0">
                <a:latin typeface="Comic Sans MS" pitchFamily="66" charset="0"/>
              </a:rPr>
              <a:t>hidup</a:t>
            </a:r>
            <a:r>
              <a:rPr lang="en-US" sz="2400" b="1" dirty="0" smtClean="0">
                <a:latin typeface="Comic Sans MS" pitchFamily="66" charset="0"/>
              </a:rPr>
              <a:t>, Allah Israel, yang </a:t>
            </a:r>
            <a:r>
              <a:rPr lang="en-US" sz="2400" b="1" dirty="0" err="1" smtClean="0">
                <a:latin typeface="Comic Sans MS" pitchFamily="66" charset="0"/>
              </a:rPr>
              <a:t>kulayani</a:t>
            </a:r>
            <a:r>
              <a:rPr lang="en-US" sz="2400" b="1" dirty="0" smtClean="0">
                <a:latin typeface="Comic Sans MS" pitchFamily="66" charset="0"/>
              </a:rPr>
              <a:t>, </a:t>
            </a:r>
            <a:r>
              <a:rPr lang="en-US" sz="2400" b="1" dirty="0" err="1" smtClean="0">
                <a:latin typeface="Comic Sans MS" pitchFamily="66" charset="0"/>
              </a:rPr>
              <a:t>sesungguhnya</a:t>
            </a:r>
            <a:r>
              <a:rPr lang="en-US" sz="2400" b="1" dirty="0" smtClean="0">
                <a:latin typeface="Comic Sans MS" pitchFamily="66" charset="0"/>
              </a:rPr>
              <a:t> </a:t>
            </a:r>
            <a:r>
              <a:rPr lang="en-US" sz="2400" b="1" dirty="0" err="1" smtClean="0">
                <a:latin typeface="Comic Sans MS" pitchFamily="66" charset="0"/>
              </a:rPr>
              <a:t>tidak</a:t>
            </a:r>
            <a:r>
              <a:rPr lang="en-US" sz="2400" b="1" dirty="0" smtClean="0">
                <a:latin typeface="Comic Sans MS" pitchFamily="66" charset="0"/>
              </a:rPr>
              <a:t> </a:t>
            </a:r>
            <a:r>
              <a:rPr lang="en-US" sz="2400" b="1" dirty="0" err="1" smtClean="0">
                <a:latin typeface="Comic Sans MS" pitchFamily="66" charset="0"/>
              </a:rPr>
              <a:t>akan</a:t>
            </a:r>
            <a:r>
              <a:rPr lang="en-US" sz="2400" b="1" dirty="0" smtClean="0">
                <a:latin typeface="Comic Sans MS" pitchFamily="66" charset="0"/>
              </a:rPr>
              <a:t> </a:t>
            </a:r>
            <a:r>
              <a:rPr lang="en-US" sz="2400" b="1" dirty="0" err="1" smtClean="0">
                <a:latin typeface="Comic Sans MS" pitchFamily="66" charset="0"/>
              </a:rPr>
              <a:t>ada</a:t>
            </a:r>
            <a:r>
              <a:rPr lang="en-US" sz="2400" b="1" dirty="0" smtClean="0">
                <a:latin typeface="Comic Sans MS" pitchFamily="66" charset="0"/>
              </a:rPr>
              <a:t> </a:t>
            </a:r>
            <a:r>
              <a:rPr lang="en-US" sz="2400" b="1" dirty="0" err="1" smtClean="0">
                <a:latin typeface="Comic Sans MS" pitchFamily="66" charset="0"/>
              </a:rPr>
              <a:t>embun</a:t>
            </a:r>
            <a:r>
              <a:rPr lang="en-US" sz="2400" b="1" dirty="0" smtClean="0">
                <a:latin typeface="Comic Sans MS" pitchFamily="66" charset="0"/>
              </a:rPr>
              <a:t> </a:t>
            </a:r>
            <a:r>
              <a:rPr lang="en-US" sz="2400" b="1" dirty="0" err="1" smtClean="0">
                <a:latin typeface="Comic Sans MS" pitchFamily="66" charset="0"/>
              </a:rPr>
              <a:t>atau</a:t>
            </a:r>
            <a:r>
              <a:rPr lang="en-US" sz="2400" b="1" dirty="0" smtClean="0">
                <a:latin typeface="Comic Sans MS" pitchFamily="66" charset="0"/>
              </a:rPr>
              <a:t> </a:t>
            </a:r>
            <a:r>
              <a:rPr lang="en-US" sz="2400" b="1" dirty="0" err="1" smtClean="0">
                <a:latin typeface="Comic Sans MS" pitchFamily="66" charset="0"/>
              </a:rPr>
              <a:t>hujan</a:t>
            </a:r>
            <a:r>
              <a:rPr lang="en-US" sz="2400" b="1" dirty="0" smtClean="0">
                <a:latin typeface="Comic Sans MS" pitchFamily="66" charset="0"/>
              </a:rPr>
              <a:t> </a:t>
            </a:r>
            <a:r>
              <a:rPr lang="en-US" sz="2400" b="1" dirty="0" err="1" smtClean="0">
                <a:latin typeface="Comic Sans MS" pitchFamily="66" charset="0"/>
              </a:rPr>
              <a:t>pada</a:t>
            </a:r>
            <a:r>
              <a:rPr lang="en-US" sz="2400" b="1" dirty="0" smtClean="0">
                <a:latin typeface="Comic Sans MS" pitchFamily="66" charset="0"/>
              </a:rPr>
              <a:t> </a:t>
            </a:r>
            <a:r>
              <a:rPr lang="en-US" sz="2400" b="1" dirty="0" err="1" smtClean="0">
                <a:latin typeface="Comic Sans MS" pitchFamily="66" charset="0"/>
              </a:rPr>
              <a:t>tahun-tahun</a:t>
            </a:r>
            <a:r>
              <a:rPr lang="en-US" sz="2400" b="1" dirty="0" smtClean="0">
                <a:latin typeface="Comic Sans MS" pitchFamily="66" charset="0"/>
              </a:rPr>
              <a:t> </a:t>
            </a:r>
            <a:r>
              <a:rPr lang="en-US" sz="2400" b="1" dirty="0" err="1" smtClean="0">
                <a:latin typeface="Comic Sans MS" pitchFamily="66" charset="0"/>
              </a:rPr>
              <a:t>ini</a:t>
            </a:r>
            <a:r>
              <a:rPr lang="en-US" sz="2400" b="1" dirty="0" smtClean="0">
                <a:latin typeface="Comic Sans MS" pitchFamily="66" charset="0"/>
              </a:rPr>
              <a:t>, </a:t>
            </a:r>
            <a:r>
              <a:rPr lang="en-US" sz="2400" b="1" dirty="0" err="1" smtClean="0">
                <a:latin typeface="Comic Sans MS" pitchFamily="66" charset="0"/>
              </a:rPr>
              <a:t>kecuali</a:t>
            </a:r>
            <a:r>
              <a:rPr lang="en-US" sz="2400" b="1" dirty="0" smtClean="0">
                <a:latin typeface="Comic Sans MS" pitchFamily="66" charset="0"/>
              </a:rPr>
              <a:t> </a:t>
            </a:r>
            <a:r>
              <a:rPr lang="en-US" sz="2400" b="1" dirty="0" err="1" smtClean="0">
                <a:latin typeface="Comic Sans MS" pitchFamily="66" charset="0"/>
              </a:rPr>
              <a:t>kalau</a:t>
            </a:r>
            <a:r>
              <a:rPr lang="en-US" sz="2400" b="1" dirty="0" smtClean="0">
                <a:latin typeface="Comic Sans MS" pitchFamily="66" charset="0"/>
              </a:rPr>
              <a:t> </a:t>
            </a:r>
            <a:r>
              <a:rPr lang="en-US" sz="2400" b="1" dirty="0" err="1" smtClean="0">
                <a:latin typeface="Comic Sans MS" pitchFamily="66" charset="0"/>
              </a:rPr>
              <a:t>kukatakan</a:t>
            </a:r>
            <a:r>
              <a:rPr lang="en-US" sz="2400" b="1" dirty="0" smtClean="0">
                <a:latin typeface="Comic Sans MS" pitchFamily="66" charset="0"/>
              </a:rPr>
              <a:t>."</a:t>
            </a:r>
            <a:endParaRPr lang="es-ES" sz="2400" b="1" dirty="0">
              <a:latin typeface="Comic Sans MS" pitchFamily="66" charset="0"/>
            </a:endParaRPr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7092950" y="6491288"/>
            <a:ext cx="17986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400" dirty="0" smtClean="0"/>
              <a:t>             1 Raja </a:t>
            </a:r>
            <a:r>
              <a:rPr lang="es-ES" sz="1400" dirty="0"/>
              <a:t>17: 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 animBg="1"/>
      <p:bldP spid="1229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179388" y="188913"/>
            <a:ext cx="8713787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s-ES" dirty="0" smtClean="0"/>
              <a:t>“</a:t>
            </a:r>
            <a:r>
              <a:rPr lang="es-ES" dirty="0" err="1" smtClean="0"/>
              <a:t>Ketika</a:t>
            </a:r>
            <a:r>
              <a:rPr lang="es-ES" dirty="0" smtClean="0"/>
              <a:t> </a:t>
            </a:r>
            <a:r>
              <a:rPr lang="es-ES" dirty="0" err="1" smtClean="0"/>
              <a:t>berada</a:t>
            </a:r>
            <a:r>
              <a:rPr lang="es-ES" dirty="0" smtClean="0"/>
              <a:t> di </a:t>
            </a:r>
            <a:r>
              <a:rPr lang="en-GB" dirty="0" smtClean="0"/>
              <a:t>Loma </a:t>
            </a:r>
            <a:r>
              <a:rPr lang="en-GB" dirty="0"/>
              <a:t>Linda, </a:t>
            </a:r>
            <a:r>
              <a:rPr lang="en-GB" dirty="0" smtClean="0"/>
              <a:t>California, </a:t>
            </a:r>
            <a:r>
              <a:rPr lang="en-GB" dirty="0" err="1" smtClean="0"/>
              <a:t>pada</a:t>
            </a:r>
            <a:r>
              <a:rPr lang="en-GB" dirty="0" smtClean="0"/>
              <a:t> </a:t>
            </a:r>
            <a:r>
              <a:rPr lang="en-GB" dirty="0" err="1" smtClean="0"/>
              <a:t>tanggal</a:t>
            </a:r>
            <a:r>
              <a:rPr lang="en-GB" dirty="0" smtClean="0"/>
              <a:t> 16 April  </a:t>
            </a:r>
            <a:r>
              <a:rPr lang="en-GB" dirty="0"/>
              <a:t>1906, </a:t>
            </a:r>
            <a:r>
              <a:rPr lang="en-GB" dirty="0" err="1" smtClean="0"/>
              <a:t>terlintas</a:t>
            </a:r>
            <a:r>
              <a:rPr lang="en-GB" dirty="0" smtClean="0"/>
              <a:t> </a:t>
            </a:r>
            <a:r>
              <a:rPr lang="en-GB" dirty="0" err="1" smtClean="0"/>
              <a:t>di</a:t>
            </a:r>
            <a:r>
              <a:rPr lang="en-GB" dirty="0" smtClean="0"/>
              <a:t> </a:t>
            </a:r>
            <a:r>
              <a:rPr lang="en-GB" dirty="0" err="1" smtClean="0"/>
              <a:t>hadapanku</a:t>
            </a:r>
            <a:r>
              <a:rPr lang="en-GB" dirty="0" smtClean="0"/>
              <a:t> </a:t>
            </a:r>
            <a:r>
              <a:rPr lang="en-GB" dirty="0" err="1" smtClean="0"/>
              <a:t>satu</a:t>
            </a:r>
            <a:r>
              <a:rPr lang="en-GB" dirty="0" smtClean="0"/>
              <a:t> </a:t>
            </a:r>
            <a:r>
              <a:rPr lang="en-GB" dirty="0" err="1" smtClean="0"/>
              <a:t>penyataan</a:t>
            </a:r>
            <a:r>
              <a:rPr lang="en-GB" dirty="0" smtClean="0"/>
              <a:t> yang </a:t>
            </a:r>
            <a:r>
              <a:rPr lang="en-GB" dirty="0" err="1" smtClean="0"/>
              <a:t>sangat</a:t>
            </a:r>
            <a:r>
              <a:rPr lang="en-GB" dirty="0" smtClean="0"/>
              <a:t> </a:t>
            </a:r>
            <a:r>
              <a:rPr lang="en-GB" dirty="0" err="1" smtClean="0"/>
              <a:t>indah</a:t>
            </a:r>
            <a:r>
              <a:rPr lang="en-GB" dirty="0" smtClean="0"/>
              <a:t>. </a:t>
            </a:r>
            <a:r>
              <a:rPr lang="en-GB" dirty="0" err="1" smtClean="0"/>
              <a:t>Dalam</a:t>
            </a:r>
            <a:r>
              <a:rPr lang="en-GB" dirty="0" smtClean="0"/>
              <a:t> </a:t>
            </a:r>
            <a:r>
              <a:rPr lang="en-GB" dirty="0" err="1" smtClean="0"/>
              <a:t>satu</a:t>
            </a:r>
            <a:r>
              <a:rPr lang="en-GB" dirty="0" smtClean="0"/>
              <a:t> </a:t>
            </a:r>
            <a:r>
              <a:rPr lang="en-GB" dirty="0" err="1" smtClean="0"/>
              <a:t>penglihatan</a:t>
            </a:r>
            <a:r>
              <a:rPr lang="en-GB" dirty="0" smtClean="0"/>
              <a:t> </a:t>
            </a:r>
            <a:r>
              <a:rPr lang="en-GB" dirty="0" err="1" smtClean="0"/>
              <a:t>di</a:t>
            </a:r>
            <a:r>
              <a:rPr lang="en-GB" dirty="0" smtClean="0"/>
              <a:t> </a:t>
            </a:r>
            <a:r>
              <a:rPr lang="en-GB" dirty="0" err="1" smtClean="0"/>
              <a:t>malam</a:t>
            </a:r>
            <a:r>
              <a:rPr lang="en-GB" dirty="0" smtClean="0"/>
              <a:t> </a:t>
            </a:r>
            <a:r>
              <a:rPr lang="en-GB" dirty="0" err="1" smtClean="0"/>
              <a:t>hari</a:t>
            </a:r>
            <a:r>
              <a:rPr lang="en-GB" dirty="0" smtClean="0"/>
              <a:t>, </a:t>
            </a:r>
            <a:r>
              <a:rPr lang="en-GB" dirty="0" err="1" smtClean="0"/>
              <a:t>saya</a:t>
            </a:r>
            <a:r>
              <a:rPr lang="en-GB" dirty="0" smtClean="0"/>
              <a:t> </a:t>
            </a:r>
            <a:r>
              <a:rPr lang="en-GB" dirty="0" err="1" smtClean="0"/>
              <a:t>berdiri</a:t>
            </a:r>
            <a:r>
              <a:rPr lang="en-GB" dirty="0" smtClean="0"/>
              <a:t> </a:t>
            </a:r>
            <a:r>
              <a:rPr lang="en-GB" dirty="0" err="1" smtClean="0"/>
              <a:t>di</a:t>
            </a:r>
            <a:r>
              <a:rPr lang="en-GB" dirty="0" smtClean="0"/>
              <a:t> </a:t>
            </a:r>
            <a:r>
              <a:rPr lang="en-GB" dirty="0" err="1" smtClean="0"/>
              <a:t>tempat</a:t>
            </a:r>
            <a:r>
              <a:rPr lang="en-GB" dirty="0" smtClean="0"/>
              <a:t> yang </a:t>
            </a:r>
            <a:r>
              <a:rPr lang="en-GB" dirty="0" err="1" smtClean="0"/>
              <a:t>tinggi</a:t>
            </a:r>
            <a:r>
              <a:rPr lang="en-GB" dirty="0" smtClean="0"/>
              <a:t>, </a:t>
            </a:r>
            <a:r>
              <a:rPr lang="en-GB" dirty="0" err="1" smtClean="0"/>
              <a:t>di</a:t>
            </a:r>
            <a:r>
              <a:rPr lang="en-GB" dirty="0" smtClean="0"/>
              <a:t> </a:t>
            </a:r>
            <a:r>
              <a:rPr lang="en-GB" dirty="0" err="1" smtClean="0"/>
              <a:t>mana</a:t>
            </a:r>
            <a:r>
              <a:rPr lang="en-GB" dirty="0" smtClean="0"/>
              <a:t> </a:t>
            </a:r>
            <a:r>
              <a:rPr lang="en-GB" dirty="0" err="1" smtClean="0"/>
              <a:t>saya</a:t>
            </a:r>
            <a:r>
              <a:rPr lang="en-GB" dirty="0" smtClean="0"/>
              <a:t> </a:t>
            </a:r>
            <a:r>
              <a:rPr lang="en-GB" dirty="0" err="1" smtClean="0"/>
              <a:t>dapat</a:t>
            </a:r>
            <a:r>
              <a:rPr lang="en-GB" dirty="0" smtClean="0"/>
              <a:t> </a:t>
            </a:r>
            <a:r>
              <a:rPr lang="en-GB" dirty="0" err="1" smtClean="0"/>
              <a:t>melihat</a:t>
            </a:r>
            <a:r>
              <a:rPr lang="en-GB" dirty="0" smtClean="0"/>
              <a:t> </a:t>
            </a:r>
            <a:r>
              <a:rPr lang="en-GB" dirty="0" err="1" smtClean="0"/>
              <a:t>rumah-rumah</a:t>
            </a:r>
            <a:r>
              <a:rPr lang="en-GB" dirty="0" smtClean="0"/>
              <a:t> </a:t>
            </a:r>
            <a:r>
              <a:rPr lang="en-GB" dirty="0" err="1" smtClean="0"/>
              <a:t>terguncang</a:t>
            </a:r>
            <a:r>
              <a:rPr lang="en-GB" dirty="0" smtClean="0"/>
              <a:t> </a:t>
            </a:r>
            <a:r>
              <a:rPr lang="en-GB" dirty="0" err="1" smtClean="0"/>
              <a:t>seperti</a:t>
            </a:r>
            <a:r>
              <a:rPr lang="en-GB" dirty="0" smtClean="0"/>
              <a:t> </a:t>
            </a:r>
            <a:r>
              <a:rPr lang="en-GB" dirty="0" err="1" smtClean="0"/>
              <a:t>buluh</a:t>
            </a:r>
            <a:r>
              <a:rPr lang="en-GB" dirty="0" smtClean="0"/>
              <a:t> </a:t>
            </a:r>
            <a:r>
              <a:rPr lang="en-GB" dirty="0" err="1" smtClean="0"/>
              <a:t>tertiup</a:t>
            </a:r>
            <a:r>
              <a:rPr lang="en-GB" dirty="0" smtClean="0"/>
              <a:t> </a:t>
            </a:r>
            <a:r>
              <a:rPr lang="en-GB" dirty="0" err="1" smtClean="0"/>
              <a:t>angin</a:t>
            </a:r>
            <a:r>
              <a:rPr lang="en-GB" dirty="0" smtClean="0"/>
              <a:t>. Bangunan-2, </a:t>
            </a:r>
            <a:r>
              <a:rPr lang="en-GB" dirty="0" err="1" smtClean="0"/>
              <a:t>besar</a:t>
            </a:r>
            <a:r>
              <a:rPr lang="en-GB" dirty="0" smtClean="0"/>
              <a:t> </a:t>
            </a:r>
            <a:r>
              <a:rPr lang="en-GB" dirty="0" err="1" smtClean="0"/>
              <a:t>dan</a:t>
            </a:r>
            <a:r>
              <a:rPr lang="en-GB" dirty="0" smtClean="0"/>
              <a:t> </a:t>
            </a:r>
            <a:r>
              <a:rPr lang="en-GB" dirty="0" err="1" smtClean="0"/>
              <a:t>kecil</a:t>
            </a:r>
            <a:r>
              <a:rPr lang="en-GB" dirty="0" smtClean="0"/>
              <a:t>, </a:t>
            </a:r>
            <a:r>
              <a:rPr lang="en-GB" dirty="0" err="1" smtClean="0"/>
              <a:t>jatuh</a:t>
            </a:r>
            <a:r>
              <a:rPr lang="en-GB" dirty="0" smtClean="0"/>
              <a:t> </a:t>
            </a:r>
            <a:r>
              <a:rPr lang="en-GB" dirty="0" err="1" smtClean="0"/>
              <a:t>ke</a:t>
            </a:r>
            <a:r>
              <a:rPr lang="en-GB" dirty="0" smtClean="0"/>
              <a:t> </a:t>
            </a:r>
            <a:r>
              <a:rPr lang="en-GB" dirty="0" err="1" smtClean="0"/>
              <a:t>tanah</a:t>
            </a:r>
            <a:r>
              <a:rPr lang="en-GB" dirty="0" smtClean="0"/>
              <a:t>. Tempat-2 </a:t>
            </a:r>
            <a:r>
              <a:rPr lang="en-GB" dirty="0" err="1" smtClean="0"/>
              <a:t>wisata</a:t>
            </a:r>
            <a:r>
              <a:rPr lang="en-GB" dirty="0" smtClean="0"/>
              <a:t> yang </a:t>
            </a:r>
            <a:r>
              <a:rPr lang="en-GB" dirty="0" err="1" smtClean="0"/>
              <a:t>indah</a:t>
            </a:r>
            <a:r>
              <a:rPr lang="en-GB" dirty="0" smtClean="0"/>
              <a:t>, bioskop-2, hotel-2, </a:t>
            </a:r>
            <a:r>
              <a:rPr lang="en-GB" dirty="0" err="1" smtClean="0"/>
              <a:t>dan</a:t>
            </a:r>
            <a:r>
              <a:rPr lang="en-GB" dirty="0" smtClean="0"/>
              <a:t> rumah-2 </a:t>
            </a:r>
            <a:r>
              <a:rPr lang="en-GB" dirty="0" err="1" smtClean="0"/>
              <a:t>orang</a:t>
            </a:r>
            <a:r>
              <a:rPr lang="en-GB" dirty="0" smtClean="0"/>
              <a:t> </a:t>
            </a:r>
            <a:r>
              <a:rPr lang="en-GB" dirty="0" err="1" smtClean="0"/>
              <a:t>kaya</a:t>
            </a:r>
            <a:r>
              <a:rPr lang="en-GB" dirty="0" smtClean="0"/>
              <a:t> </a:t>
            </a:r>
            <a:r>
              <a:rPr lang="en-GB" dirty="0" err="1" smtClean="0"/>
              <a:t>terguncang</a:t>
            </a:r>
            <a:r>
              <a:rPr lang="en-GB" dirty="0" smtClean="0"/>
              <a:t> </a:t>
            </a:r>
            <a:r>
              <a:rPr lang="en-GB" dirty="0" err="1" smtClean="0"/>
              <a:t>dan</a:t>
            </a:r>
            <a:r>
              <a:rPr lang="en-GB" dirty="0" smtClean="0"/>
              <a:t> </a:t>
            </a:r>
            <a:r>
              <a:rPr lang="en-GB" dirty="0" err="1" smtClean="0"/>
              <a:t>hancur</a:t>
            </a:r>
            <a:r>
              <a:rPr lang="en-GB" dirty="0" smtClean="0"/>
              <a:t>. </a:t>
            </a:r>
            <a:r>
              <a:rPr lang="en-GB" dirty="0" err="1" smtClean="0"/>
              <a:t>Banyak</a:t>
            </a:r>
            <a:r>
              <a:rPr lang="en-GB" dirty="0" smtClean="0"/>
              <a:t> </a:t>
            </a:r>
            <a:r>
              <a:rPr lang="en-GB" dirty="0" err="1" smtClean="0"/>
              <a:t>orang</a:t>
            </a:r>
            <a:r>
              <a:rPr lang="en-GB" dirty="0" smtClean="0"/>
              <a:t> yang </a:t>
            </a:r>
            <a:r>
              <a:rPr lang="en-GB" dirty="0" err="1" smtClean="0"/>
              <a:t>mati</a:t>
            </a:r>
            <a:r>
              <a:rPr lang="en-GB" dirty="0" smtClean="0"/>
              <a:t>, </a:t>
            </a:r>
            <a:r>
              <a:rPr lang="en-GB" dirty="0" err="1" smtClean="0"/>
              <a:t>dan</a:t>
            </a:r>
            <a:r>
              <a:rPr lang="en-GB" dirty="0" smtClean="0"/>
              <a:t> </a:t>
            </a:r>
            <a:r>
              <a:rPr lang="en-GB" dirty="0" err="1" smtClean="0"/>
              <a:t>udara</a:t>
            </a:r>
            <a:r>
              <a:rPr lang="en-GB" dirty="0" smtClean="0"/>
              <a:t> </a:t>
            </a:r>
            <a:r>
              <a:rPr lang="en-GB" dirty="0" err="1" smtClean="0"/>
              <a:t>dipenuhi</a:t>
            </a:r>
            <a:r>
              <a:rPr lang="en-GB" dirty="0" smtClean="0"/>
              <a:t> </a:t>
            </a:r>
            <a:r>
              <a:rPr lang="en-GB" dirty="0" err="1" smtClean="0"/>
              <a:t>dengan</a:t>
            </a:r>
            <a:r>
              <a:rPr lang="en-GB" dirty="0" smtClean="0"/>
              <a:t> </a:t>
            </a:r>
            <a:r>
              <a:rPr lang="en-GB" dirty="0" err="1" smtClean="0"/>
              <a:t>jeritan</a:t>
            </a:r>
            <a:r>
              <a:rPr lang="en-GB" dirty="0" smtClean="0"/>
              <a:t> orang-2 yang </a:t>
            </a:r>
            <a:r>
              <a:rPr lang="en-GB" dirty="0" err="1" smtClean="0"/>
              <a:t>menderita</a:t>
            </a:r>
            <a:r>
              <a:rPr lang="en-GB" dirty="0" smtClean="0"/>
              <a:t> </a:t>
            </a:r>
            <a:r>
              <a:rPr lang="en-GB" dirty="0" err="1" smtClean="0"/>
              <a:t>dan</a:t>
            </a:r>
            <a:r>
              <a:rPr lang="en-GB" dirty="0" smtClean="0"/>
              <a:t> </a:t>
            </a:r>
            <a:r>
              <a:rPr lang="en-GB" dirty="0" err="1" smtClean="0"/>
              <a:t>ketakutan</a:t>
            </a:r>
            <a:r>
              <a:rPr lang="en-GB" dirty="0" smtClean="0"/>
              <a:t>. </a:t>
            </a:r>
            <a:r>
              <a:rPr lang="en-GB" dirty="0" err="1" smtClean="0"/>
              <a:t>Malaikat</a:t>
            </a:r>
            <a:r>
              <a:rPr lang="en-GB" dirty="0" smtClean="0"/>
              <a:t> Allah yang </a:t>
            </a:r>
            <a:r>
              <a:rPr lang="en-GB" dirty="0" err="1" smtClean="0"/>
              <a:t>menghancurkan</a:t>
            </a:r>
            <a:r>
              <a:rPr lang="en-GB" dirty="0" smtClean="0"/>
              <a:t> </a:t>
            </a:r>
            <a:r>
              <a:rPr lang="en-GB" dirty="0" err="1" smtClean="0"/>
              <a:t>sedang</a:t>
            </a:r>
            <a:r>
              <a:rPr lang="en-GB" dirty="0" smtClean="0"/>
              <a:t> </a:t>
            </a:r>
            <a:r>
              <a:rPr lang="en-GB" dirty="0" err="1" smtClean="0"/>
              <a:t>bekerja</a:t>
            </a:r>
            <a:r>
              <a:rPr lang="en-GB" dirty="0" smtClean="0"/>
              <a:t>. </a:t>
            </a:r>
            <a:r>
              <a:rPr lang="en-GB" dirty="0" err="1" smtClean="0"/>
              <a:t>Dengan</a:t>
            </a:r>
            <a:r>
              <a:rPr lang="en-GB" dirty="0" smtClean="0"/>
              <a:t> </a:t>
            </a:r>
            <a:r>
              <a:rPr lang="en-GB" dirty="0" err="1" smtClean="0"/>
              <a:t>sekali</a:t>
            </a:r>
            <a:r>
              <a:rPr lang="en-GB" dirty="0" smtClean="0"/>
              <a:t> </a:t>
            </a:r>
            <a:r>
              <a:rPr lang="en-GB" dirty="0" err="1" smtClean="0"/>
              <a:t>sentuhan</a:t>
            </a:r>
            <a:r>
              <a:rPr lang="en-GB" dirty="0" smtClean="0"/>
              <a:t>, bangunan-2 yang </a:t>
            </a:r>
            <a:r>
              <a:rPr lang="en-GB" dirty="0" err="1" smtClean="0"/>
              <a:t>sangat</a:t>
            </a:r>
            <a:r>
              <a:rPr lang="en-GB" dirty="0" smtClean="0"/>
              <a:t> </a:t>
            </a:r>
            <a:r>
              <a:rPr lang="en-GB" dirty="0" err="1" smtClean="0"/>
              <a:t>kuat</a:t>
            </a:r>
            <a:r>
              <a:rPr lang="en-GB" dirty="0" smtClean="0"/>
              <a:t> </a:t>
            </a:r>
            <a:r>
              <a:rPr lang="en-GB" dirty="0" err="1" smtClean="0"/>
              <a:t>konstruksinya</a:t>
            </a:r>
            <a:r>
              <a:rPr lang="en-GB" dirty="0" smtClean="0"/>
              <a:t> yang </a:t>
            </a:r>
            <a:r>
              <a:rPr lang="en-GB" dirty="0" err="1" smtClean="0"/>
              <a:t>diklaim</a:t>
            </a:r>
            <a:r>
              <a:rPr lang="en-GB" dirty="0" smtClean="0"/>
              <a:t> </a:t>
            </a:r>
            <a:r>
              <a:rPr lang="en-GB" dirty="0" err="1" smtClean="0"/>
              <a:t>pendirinya</a:t>
            </a:r>
            <a:r>
              <a:rPr lang="en-GB" dirty="0" smtClean="0"/>
              <a:t> </a:t>
            </a:r>
            <a:r>
              <a:rPr lang="en-GB" dirty="0" err="1" smtClean="0"/>
              <a:t>aman</a:t>
            </a:r>
            <a:r>
              <a:rPr lang="en-GB" dirty="0" smtClean="0"/>
              <a:t> </a:t>
            </a:r>
            <a:r>
              <a:rPr lang="en-GB" dirty="0" err="1" smtClean="0"/>
              <a:t>dari</a:t>
            </a:r>
            <a:r>
              <a:rPr lang="en-GB" dirty="0" smtClean="0"/>
              <a:t> </a:t>
            </a:r>
            <a:r>
              <a:rPr lang="en-GB" dirty="0" err="1" smtClean="0"/>
              <a:t>bahaya</a:t>
            </a:r>
            <a:r>
              <a:rPr lang="en-GB" dirty="0" smtClean="0"/>
              <a:t>, </a:t>
            </a:r>
            <a:r>
              <a:rPr lang="en-GB" dirty="0" err="1" smtClean="0"/>
              <a:t>segera</a:t>
            </a:r>
            <a:r>
              <a:rPr lang="en-GB" dirty="0" smtClean="0"/>
              <a:t> </a:t>
            </a:r>
            <a:r>
              <a:rPr lang="en-GB" dirty="0" err="1" smtClean="0"/>
              <a:t>menjadi</a:t>
            </a:r>
            <a:r>
              <a:rPr lang="en-GB" dirty="0" smtClean="0"/>
              <a:t> </a:t>
            </a:r>
            <a:r>
              <a:rPr lang="en-GB" dirty="0" err="1" smtClean="0"/>
              <a:t>rongsokan</a:t>
            </a:r>
            <a:r>
              <a:rPr lang="en-GB" dirty="0" smtClean="0"/>
              <a:t>...</a:t>
            </a:r>
            <a:endParaRPr lang="es-ES" dirty="0"/>
          </a:p>
        </p:txBody>
      </p:sp>
      <p:pic>
        <p:nvPicPr>
          <p:cNvPr id="11269" name="Picture 5" descr="SanFrancisco190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2275" y="2957513"/>
            <a:ext cx="5638800" cy="349567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 descr="AdanYEva (18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622925" cy="6858000"/>
          </a:xfrm>
          <a:prstGeom prst="rect">
            <a:avLst/>
          </a:prstGeom>
          <a:noFill/>
        </p:spPr>
      </p:pic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152400" y="4457343"/>
            <a:ext cx="5327650" cy="2400657"/>
          </a:xfrm>
          <a:prstGeom prst="rect">
            <a:avLst/>
          </a:prstGeom>
          <a:solidFill>
            <a:srgbClr val="E7E2B3">
              <a:alpha val="89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err="1" smtClean="0"/>
              <a:t>Sebelum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dosa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hanya</a:t>
            </a:r>
            <a:r>
              <a:rPr lang="en-US" sz="2000" b="1" dirty="0" smtClean="0"/>
              <a:t> Adam </a:t>
            </a:r>
            <a:r>
              <a:rPr lang="en-US" sz="2000" b="1" dirty="0" err="1" smtClean="0"/>
              <a:t>dan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Hawa</a:t>
            </a:r>
            <a:r>
              <a:rPr lang="en-US" sz="2000" b="1" dirty="0" smtClean="0"/>
              <a:t> yang </a:t>
            </a:r>
            <a:r>
              <a:rPr lang="en-US" sz="2000" b="1" dirty="0" err="1" smtClean="0"/>
              <a:t>dapat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berkomunikasi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secara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langsung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dengan</a:t>
            </a:r>
            <a:r>
              <a:rPr lang="en-US" sz="2000" b="1" dirty="0" smtClean="0"/>
              <a:t> Allah.</a:t>
            </a:r>
            <a:endParaRPr lang="es-ES" sz="2000" b="1" dirty="0"/>
          </a:p>
          <a:p>
            <a:pPr>
              <a:spcBef>
                <a:spcPct val="50000"/>
              </a:spcBef>
            </a:pPr>
            <a:r>
              <a:rPr lang="en-US" sz="2000" b="1" dirty="0" err="1" smtClean="0"/>
              <a:t>Selebihnya</a:t>
            </a:r>
            <a:r>
              <a:rPr lang="en-US" sz="2000" b="1" dirty="0" smtClean="0"/>
              <a:t>, Allah </a:t>
            </a:r>
            <a:r>
              <a:rPr lang="en-US" sz="2000" b="1" dirty="0" err="1" smtClean="0"/>
              <a:t>berbicara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secara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langsung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kepada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manusia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melalui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pernyataan</a:t>
            </a:r>
            <a:r>
              <a:rPr lang="en-US" sz="2000" b="1" dirty="0" smtClean="0"/>
              <a:t> “</a:t>
            </a:r>
            <a:r>
              <a:rPr lang="en-US" sz="2000" b="1" dirty="0" err="1" smtClean="0"/>
              <a:t>malaikat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Tuhan</a:t>
            </a:r>
            <a:r>
              <a:rPr lang="en-US" sz="2000" b="1" dirty="0" smtClean="0"/>
              <a:t>”, yang </a:t>
            </a:r>
            <a:r>
              <a:rPr lang="en-US" sz="2000" b="1" dirty="0" err="1" smtClean="0"/>
              <a:t>adalah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Kristus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sendiri</a:t>
            </a:r>
            <a:r>
              <a:rPr lang="en-US" sz="2000" b="1" dirty="0" smtClean="0"/>
              <a:t>.</a:t>
            </a:r>
            <a:endParaRPr lang="es-ES" sz="2000" b="1" dirty="0"/>
          </a:p>
        </p:txBody>
      </p:sp>
      <p:pic>
        <p:nvPicPr>
          <p:cNvPr id="26630" name="Picture 6" descr="Hospitalidad (11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5963" y="115888"/>
            <a:ext cx="1657350" cy="1350962"/>
          </a:xfrm>
          <a:prstGeom prst="rect">
            <a:avLst/>
          </a:prstGeom>
          <a:noFill/>
        </p:spPr>
      </p:pic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7524750" y="115888"/>
            <a:ext cx="16192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b="1" dirty="0"/>
              <a:t>Abraham</a:t>
            </a:r>
            <a:br>
              <a:rPr lang="es-ES" b="1" dirty="0"/>
            </a:br>
            <a:r>
              <a:rPr lang="es-ES" sz="1400" dirty="0" err="1" smtClean="0"/>
              <a:t>Kejadian</a:t>
            </a:r>
            <a:r>
              <a:rPr lang="es-ES" sz="1400" dirty="0" smtClean="0"/>
              <a:t> </a:t>
            </a:r>
            <a:r>
              <a:rPr lang="es-ES" sz="1400" dirty="0"/>
              <a:t>18: 1-2</a:t>
            </a:r>
          </a:p>
        </p:txBody>
      </p:sp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5724525" y="1557338"/>
            <a:ext cx="17621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" b="1" dirty="0" err="1" smtClean="0"/>
              <a:t>Yakub</a:t>
            </a:r>
            <a:r>
              <a:rPr lang="es-ES" b="1" dirty="0"/>
              <a:t/>
            </a:r>
            <a:br>
              <a:rPr lang="es-ES" b="1" dirty="0"/>
            </a:br>
            <a:r>
              <a:rPr lang="es-ES" sz="1400" dirty="0" err="1" smtClean="0"/>
              <a:t>Kejadian</a:t>
            </a:r>
            <a:r>
              <a:rPr lang="es-ES" sz="1400" dirty="0" smtClean="0"/>
              <a:t> </a:t>
            </a:r>
            <a:r>
              <a:rPr lang="es-ES" sz="1400" dirty="0"/>
              <a:t>32: 22-31</a:t>
            </a:r>
          </a:p>
        </p:txBody>
      </p:sp>
      <p:sp>
        <p:nvSpPr>
          <p:cNvPr id="26635" name="Text Box 11"/>
          <p:cNvSpPr txBox="1">
            <a:spLocks noChangeArrowheads="1"/>
          </p:cNvSpPr>
          <p:nvPr/>
        </p:nvSpPr>
        <p:spPr bwMode="auto">
          <a:xfrm>
            <a:off x="7381875" y="3175000"/>
            <a:ext cx="17621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 dirty="0" smtClean="0"/>
              <a:t>Musa</a:t>
            </a:r>
            <a:r>
              <a:rPr lang="es-ES" b="1" dirty="0"/>
              <a:t/>
            </a:r>
            <a:br>
              <a:rPr lang="es-ES" b="1" dirty="0"/>
            </a:br>
            <a:r>
              <a:rPr lang="es-ES" sz="1400" dirty="0" err="1" smtClean="0"/>
              <a:t>Keluaran</a:t>
            </a:r>
            <a:r>
              <a:rPr lang="es-ES" sz="1400" dirty="0" smtClean="0"/>
              <a:t> </a:t>
            </a:r>
            <a:r>
              <a:rPr lang="es-ES" sz="1400" dirty="0"/>
              <a:t>3: 2-6</a:t>
            </a:r>
          </a:p>
        </p:txBody>
      </p:sp>
      <p:sp>
        <p:nvSpPr>
          <p:cNvPr id="26637" name="Text Box 13"/>
          <p:cNvSpPr txBox="1">
            <a:spLocks noChangeArrowheads="1"/>
          </p:cNvSpPr>
          <p:nvPr/>
        </p:nvSpPr>
        <p:spPr bwMode="auto">
          <a:xfrm>
            <a:off x="5724525" y="4221163"/>
            <a:ext cx="17621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b="1" dirty="0" err="1" smtClean="0"/>
              <a:t>Yosua</a:t>
            </a:r>
            <a:r>
              <a:rPr lang="es-ES" dirty="0" smtClean="0"/>
              <a:t> </a:t>
            </a:r>
            <a:r>
              <a:rPr lang="es-ES" b="1" dirty="0" smtClean="0"/>
              <a:t/>
            </a:r>
            <a:br>
              <a:rPr lang="es-ES" b="1" dirty="0" smtClean="0"/>
            </a:br>
            <a:r>
              <a:rPr lang="es-ES" sz="1400" dirty="0" err="1" smtClean="0"/>
              <a:t>Yosua</a:t>
            </a:r>
            <a:r>
              <a:rPr lang="es-ES" sz="1400" dirty="0" smtClean="0"/>
              <a:t> </a:t>
            </a:r>
            <a:r>
              <a:rPr lang="es-ES" sz="1400" dirty="0"/>
              <a:t>5: 13-15</a:t>
            </a:r>
          </a:p>
        </p:txBody>
      </p:sp>
      <p:sp>
        <p:nvSpPr>
          <p:cNvPr id="26639" name="Text Box 15"/>
          <p:cNvSpPr txBox="1">
            <a:spLocks noChangeArrowheads="1"/>
          </p:cNvSpPr>
          <p:nvPr/>
        </p:nvSpPr>
        <p:spPr bwMode="auto">
          <a:xfrm>
            <a:off x="7381875" y="5949950"/>
            <a:ext cx="17621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 dirty="0"/>
              <a:t>Gideon</a:t>
            </a:r>
            <a:r>
              <a:rPr lang="es-ES" b="1" dirty="0"/>
              <a:t/>
            </a:r>
            <a:br>
              <a:rPr lang="es-ES" b="1" dirty="0"/>
            </a:br>
            <a:r>
              <a:rPr lang="es-ES" sz="1400" dirty="0" err="1" smtClean="0"/>
              <a:t>Hakim</a:t>
            </a:r>
            <a:r>
              <a:rPr lang="es-ES" sz="1400" dirty="0" smtClean="0"/>
              <a:t> </a:t>
            </a:r>
            <a:r>
              <a:rPr lang="es-ES" sz="1400" dirty="0"/>
              <a:t>6: 11-14</a:t>
            </a:r>
          </a:p>
        </p:txBody>
      </p:sp>
      <p:pic>
        <p:nvPicPr>
          <p:cNvPr id="26640" name="Picture 16" descr="LaZarzaArdiendo (37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08675" y="2276475"/>
            <a:ext cx="1400175" cy="1943100"/>
          </a:xfrm>
          <a:prstGeom prst="rect">
            <a:avLst/>
          </a:prstGeom>
          <a:noFill/>
        </p:spPr>
      </p:pic>
      <p:pic>
        <p:nvPicPr>
          <p:cNvPr id="26641" name="Picture 17" descr="nuevo-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96188" y="1052513"/>
            <a:ext cx="1404937" cy="1871662"/>
          </a:xfrm>
          <a:prstGeom prst="rect">
            <a:avLst/>
          </a:prstGeom>
          <a:noFill/>
        </p:spPr>
      </p:pic>
      <p:pic>
        <p:nvPicPr>
          <p:cNvPr id="26642" name="Picture 18" descr="nuevo-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61263" y="3860800"/>
            <a:ext cx="1403350" cy="1866900"/>
          </a:xfrm>
          <a:prstGeom prst="rect">
            <a:avLst/>
          </a:prstGeom>
          <a:noFill/>
        </p:spPr>
      </p:pic>
      <p:pic>
        <p:nvPicPr>
          <p:cNvPr id="26643" name="Picture 19" descr="nuevo-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832475" y="4868863"/>
            <a:ext cx="1403350" cy="18669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62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6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6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6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6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6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6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6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66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66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66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66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66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6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66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66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66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6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6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6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66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66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66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66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6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66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6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6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6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66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66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66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66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6" grpId="0" build="p" animBg="1"/>
      <p:bldP spid="26631" grpId="0"/>
      <p:bldP spid="26632" grpId="0"/>
      <p:bldP spid="26635" grpId="0"/>
      <p:bldP spid="26637" grpId="0"/>
      <p:bldP spid="2663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1" name="Picture 5" descr="san-francisco-terremoto"/>
          <p:cNvPicPr>
            <a:picLocks noChangeAspect="1" noChangeArrowheads="1"/>
          </p:cNvPicPr>
          <p:nvPr/>
        </p:nvPicPr>
        <p:blipFill>
          <a:blip r:embed="rId2"/>
          <a:srcRect t="18898"/>
          <a:stretch>
            <a:fillRect/>
          </a:stretch>
        </p:blipFill>
        <p:spPr bwMode="auto">
          <a:xfrm>
            <a:off x="755650" y="1989138"/>
            <a:ext cx="7381875" cy="463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179388" y="188913"/>
            <a:ext cx="871378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s-ES" dirty="0"/>
              <a:t>… </a:t>
            </a:r>
            <a:r>
              <a:rPr lang="es-ES" dirty="0" smtClean="0"/>
              <a:t>Pada </a:t>
            </a:r>
            <a:r>
              <a:rPr lang="es-ES" dirty="0" err="1" smtClean="0"/>
              <a:t>tanggal</a:t>
            </a:r>
            <a:r>
              <a:rPr lang="es-ES" dirty="0" smtClean="0"/>
              <a:t> 18 </a:t>
            </a:r>
            <a:r>
              <a:rPr lang="es-ES" dirty="0" err="1" smtClean="0"/>
              <a:t>April</a:t>
            </a:r>
            <a:r>
              <a:rPr lang="es-ES" dirty="0" smtClean="0"/>
              <a:t>, </a:t>
            </a:r>
            <a:r>
              <a:rPr lang="es-ES" dirty="0" err="1" smtClean="0"/>
              <a:t>dua</a:t>
            </a:r>
            <a:r>
              <a:rPr lang="es-ES" dirty="0" smtClean="0"/>
              <a:t> </a:t>
            </a:r>
            <a:r>
              <a:rPr lang="es-ES" dirty="0" err="1" smtClean="0"/>
              <a:t>hari</a:t>
            </a:r>
            <a:r>
              <a:rPr lang="es-ES" dirty="0" smtClean="0"/>
              <a:t> </a:t>
            </a:r>
            <a:r>
              <a:rPr lang="es-ES" dirty="0" err="1" smtClean="0"/>
              <a:t>setelah</a:t>
            </a:r>
            <a:r>
              <a:rPr lang="es-ES" dirty="0" smtClean="0"/>
              <a:t> </a:t>
            </a:r>
            <a:r>
              <a:rPr lang="es-ES" dirty="0" err="1" smtClean="0"/>
              <a:t>penglihatan</a:t>
            </a:r>
            <a:r>
              <a:rPr lang="es-ES" dirty="0" smtClean="0"/>
              <a:t> </a:t>
            </a:r>
            <a:r>
              <a:rPr lang="es-ES" dirty="0" err="1" smtClean="0"/>
              <a:t>tersebut</a:t>
            </a:r>
            <a:r>
              <a:rPr lang="es-ES" dirty="0" smtClean="0"/>
              <a:t>, saya </a:t>
            </a:r>
            <a:r>
              <a:rPr lang="es-ES" dirty="0" err="1" smtClean="0"/>
              <a:t>pergi</a:t>
            </a:r>
            <a:r>
              <a:rPr lang="es-ES" dirty="0" smtClean="0"/>
              <a:t> </a:t>
            </a:r>
            <a:r>
              <a:rPr lang="es-ES" dirty="0" err="1" smtClean="0"/>
              <a:t>ke</a:t>
            </a:r>
            <a:r>
              <a:rPr lang="es-ES" dirty="0" smtClean="0"/>
              <a:t> </a:t>
            </a:r>
            <a:r>
              <a:rPr lang="es-ES" dirty="0" err="1" smtClean="0"/>
              <a:t>gereja</a:t>
            </a:r>
            <a:r>
              <a:rPr lang="es-ES" dirty="0" smtClean="0"/>
              <a:t> </a:t>
            </a:r>
            <a:r>
              <a:rPr lang="es-ES" dirty="0" err="1" smtClean="0"/>
              <a:t>Carr</a:t>
            </a:r>
            <a:r>
              <a:rPr lang="es-ES" dirty="0" smtClean="0"/>
              <a:t> </a:t>
            </a:r>
            <a:r>
              <a:rPr lang="es-ES" dirty="0" err="1" smtClean="0"/>
              <a:t>Street</a:t>
            </a:r>
            <a:r>
              <a:rPr lang="es-ES" dirty="0" smtClean="0"/>
              <a:t>, Los </a:t>
            </a:r>
            <a:r>
              <a:rPr lang="es-ES" dirty="0" err="1" smtClean="0"/>
              <a:t>Angeles</a:t>
            </a:r>
            <a:r>
              <a:rPr lang="es-ES" dirty="0" smtClean="0"/>
              <a:t> </a:t>
            </a:r>
            <a:r>
              <a:rPr lang="es-ES" dirty="0" err="1" smtClean="0"/>
              <a:t>untuk</a:t>
            </a:r>
            <a:r>
              <a:rPr lang="es-ES" dirty="0" smtClean="0"/>
              <a:t> </a:t>
            </a:r>
            <a:r>
              <a:rPr lang="es-ES" dirty="0" err="1" smtClean="0"/>
              <a:t>memenuhi</a:t>
            </a:r>
            <a:r>
              <a:rPr lang="es-ES" dirty="0" smtClean="0"/>
              <a:t> </a:t>
            </a:r>
            <a:r>
              <a:rPr lang="es-ES" dirty="0" err="1" smtClean="0"/>
              <a:t>undangan</a:t>
            </a:r>
            <a:r>
              <a:rPr lang="es-ES" dirty="0" smtClean="0"/>
              <a:t>. </a:t>
            </a:r>
            <a:r>
              <a:rPr lang="es-ES" dirty="0" err="1" smtClean="0"/>
              <a:t>Saat</a:t>
            </a:r>
            <a:r>
              <a:rPr lang="es-ES" dirty="0" smtClean="0"/>
              <a:t> </a:t>
            </a:r>
            <a:r>
              <a:rPr lang="es-ES" dirty="0" err="1" smtClean="0"/>
              <a:t>kami</a:t>
            </a:r>
            <a:r>
              <a:rPr lang="es-ES" dirty="0" smtClean="0"/>
              <a:t> </a:t>
            </a:r>
            <a:r>
              <a:rPr lang="es-ES" dirty="0" err="1" smtClean="0"/>
              <a:t>mendekati</a:t>
            </a:r>
            <a:r>
              <a:rPr lang="es-ES" dirty="0" smtClean="0"/>
              <a:t> </a:t>
            </a:r>
            <a:r>
              <a:rPr lang="es-ES" dirty="0" err="1" smtClean="0"/>
              <a:t>gereja</a:t>
            </a:r>
            <a:r>
              <a:rPr lang="es-ES" dirty="0" smtClean="0"/>
              <a:t>, </a:t>
            </a:r>
            <a:r>
              <a:rPr lang="es-ES" dirty="0" err="1" smtClean="0"/>
              <a:t>kami</a:t>
            </a:r>
            <a:r>
              <a:rPr lang="es-ES" dirty="0" smtClean="0"/>
              <a:t> </a:t>
            </a:r>
            <a:r>
              <a:rPr lang="es-ES" dirty="0" err="1" smtClean="0"/>
              <a:t>mendengar</a:t>
            </a:r>
            <a:r>
              <a:rPr lang="es-ES" dirty="0" smtClean="0"/>
              <a:t> </a:t>
            </a:r>
            <a:r>
              <a:rPr lang="es-ES" dirty="0" err="1" smtClean="0"/>
              <a:t>seseorang</a:t>
            </a:r>
            <a:r>
              <a:rPr lang="es-ES" dirty="0" smtClean="0"/>
              <a:t> </a:t>
            </a:r>
            <a:r>
              <a:rPr lang="es-ES" dirty="0" err="1" smtClean="0"/>
              <a:t>berteriak</a:t>
            </a:r>
            <a:r>
              <a:rPr lang="es-ES" dirty="0" smtClean="0"/>
              <a:t>: ‘</a:t>
            </a:r>
            <a:r>
              <a:rPr lang="en-GB" dirty="0" smtClean="0"/>
              <a:t>San </a:t>
            </a:r>
            <a:r>
              <a:rPr lang="en-GB" dirty="0"/>
              <a:t>Francisco </a:t>
            </a:r>
            <a:r>
              <a:rPr lang="en-GB" dirty="0" err="1" smtClean="0"/>
              <a:t>hancur</a:t>
            </a:r>
            <a:r>
              <a:rPr lang="en-GB" dirty="0" smtClean="0"/>
              <a:t> </a:t>
            </a:r>
            <a:r>
              <a:rPr lang="en-GB" dirty="0" err="1" smtClean="0"/>
              <a:t>oleh</a:t>
            </a:r>
            <a:r>
              <a:rPr lang="en-GB" dirty="0" smtClean="0"/>
              <a:t> </a:t>
            </a:r>
            <a:r>
              <a:rPr lang="en-GB" dirty="0" err="1" smtClean="0"/>
              <a:t>gempa</a:t>
            </a:r>
            <a:r>
              <a:rPr lang="en-GB" dirty="0" smtClean="0"/>
              <a:t> </a:t>
            </a:r>
            <a:r>
              <a:rPr lang="en-GB" dirty="0" err="1" smtClean="0"/>
              <a:t>bumi</a:t>
            </a:r>
            <a:r>
              <a:rPr lang="en-GB" dirty="0" smtClean="0"/>
              <a:t>!’ </a:t>
            </a:r>
            <a:r>
              <a:rPr lang="en-GB" dirty="0" err="1" smtClean="0"/>
              <a:t>Dengan</a:t>
            </a:r>
            <a:r>
              <a:rPr lang="en-GB" dirty="0" smtClean="0"/>
              <a:t> </a:t>
            </a:r>
            <a:r>
              <a:rPr lang="en-GB" dirty="0" err="1" smtClean="0"/>
              <a:t>hati</a:t>
            </a:r>
            <a:r>
              <a:rPr lang="en-GB" dirty="0" smtClean="0"/>
              <a:t> yang </a:t>
            </a:r>
            <a:r>
              <a:rPr lang="en-GB" dirty="0" err="1" smtClean="0"/>
              <a:t>berdebar</a:t>
            </a:r>
            <a:r>
              <a:rPr lang="en-GB" dirty="0" smtClean="0"/>
              <a:t> </a:t>
            </a:r>
            <a:r>
              <a:rPr lang="en-GB" dirty="0" err="1" smtClean="0"/>
              <a:t>saya</a:t>
            </a:r>
            <a:r>
              <a:rPr lang="en-GB" dirty="0" smtClean="0"/>
              <a:t> </a:t>
            </a:r>
            <a:r>
              <a:rPr lang="en-GB" dirty="0" err="1" smtClean="0"/>
              <a:t>membaca</a:t>
            </a:r>
            <a:r>
              <a:rPr lang="en-GB" dirty="0" smtClean="0"/>
              <a:t> </a:t>
            </a:r>
            <a:r>
              <a:rPr lang="en-GB" dirty="0" err="1" smtClean="0"/>
              <a:t>koran</a:t>
            </a:r>
            <a:r>
              <a:rPr lang="en-GB" dirty="0" smtClean="0"/>
              <a:t> </a:t>
            </a:r>
            <a:r>
              <a:rPr lang="en-GB" dirty="0" err="1" smtClean="0"/>
              <a:t>tentang</a:t>
            </a:r>
            <a:r>
              <a:rPr lang="en-GB" dirty="0" smtClean="0"/>
              <a:t> </a:t>
            </a:r>
            <a:r>
              <a:rPr lang="en-GB" dirty="0" err="1" smtClean="0"/>
              <a:t>bencana</a:t>
            </a:r>
            <a:r>
              <a:rPr lang="en-GB" dirty="0" smtClean="0"/>
              <a:t> </a:t>
            </a:r>
            <a:r>
              <a:rPr lang="en-GB" dirty="0" err="1" smtClean="0"/>
              <a:t>tersebut</a:t>
            </a:r>
            <a:r>
              <a:rPr lang="en-GB" dirty="0" smtClean="0"/>
              <a:t>.”</a:t>
            </a:r>
            <a:endParaRPr lang="es-ES" dirty="0"/>
          </a:p>
        </p:txBody>
      </p:sp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4211638" y="1628775"/>
            <a:ext cx="44656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s-ES" sz="1200" dirty="0"/>
              <a:t>(</a:t>
            </a:r>
            <a:r>
              <a:rPr lang="en-US" sz="1200" dirty="0"/>
              <a:t>Life sketches of Ellen G. White, </a:t>
            </a:r>
            <a:r>
              <a:rPr lang="en-US" sz="1200" dirty="0" smtClean="0"/>
              <a:t> </a:t>
            </a:r>
            <a:r>
              <a:rPr lang="en-US" sz="1200" dirty="0" err="1" smtClean="0"/>
              <a:t>Bab</a:t>
            </a:r>
            <a:r>
              <a:rPr lang="en-US" sz="1200" dirty="0" smtClean="0"/>
              <a:t> 55, </a:t>
            </a:r>
            <a:r>
              <a:rPr lang="en-US" sz="1200" dirty="0" err="1" smtClean="0"/>
              <a:t>hal</a:t>
            </a:r>
            <a:r>
              <a:rPr lang="en-US" sz="1200" dirty="0" smtClean="0"/>
              <a:t>. </a:t>
            </a:r>
            <a:r>
              <a:rPr lang="en-US" sz="1200" dirty="0"/>
              <a:t>407, 409</a:t>
            </a:r>
            <a:r>
              <a:rPr lang="es-ES" sz="1200" dirty="0"/>
              <a:t>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/>
      <p:bldP spid="24579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7" name="Picture 5" descr="060107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02088" y="0"/>
            <a:ext cx="5141912" cy="6858000"/>
          </a:xfrm>
          <a:prstGeom prst="rect">
            <a:avLst/>
          </a:prstGeom>
          <a:noFill/>
        </p:spPr>
      </p:pic>
      <p:sp>
        <p:nvSpPr>
          <p:cNvPr id="13315" name="WordArt 3"/>
          <p:cNvSpPr>
            <a:spLocks noChangeArrowheads="1" noChangeShapeType="1" noTextEdit="1"/>
          </p:cNvSpPr>
          <p:nvPr/>
        </p:nvSpPr>
        <p:spPr bwMode="auto">
          <a:xfrm>
            <a:off x="179388" y="260350"/>
            <a:ext cx="4321175" cy="3603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PENGECUALIAN DALAM UJIAN </a:t>
            </a:r>
            <a:endParaRPr lang="en-US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323850" y="1628775"/>
            <a:ext cx="338455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err="1" smtClean="0"/>
              <a:t>Ada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hal-hal</a:t>
            </a:r>
            <a:r>
              <a:rPr lang="en-US" sz="2400" b="1" dirty="0" smtClean="0"/>
              <a:t> yang </a:t>
            </a:r>
            <a:r>
              <a:rPr lang="en-US" sz="2400" b="1" dirty="0" err="1" smtClean="0"/>
              <a:t>mempengaruhi</a:t>
            </a:r>
            <a:r>
              <a:rPr lang="en-US" sz="2400" b="1" dirty="0" smtClean="0"/>
              <a:t> nubuatan-2.</a:t>
            </a:r>
            <a:endParaRPr lang="es-ES" sz="2400" b="1" dirty="0"/>
          </a:p>
          <a:p>
            <a:pPr>
              <a:spcBef>
                <a:spcPct val="50000"/>
              </a:spcBef>
            </a:pPr>
            <a:endParaRPr lang="es-ES" sz="2400" b="1" dirty="0"/>
          </a:p>
          <a:p>
            <a:pPr>
              <a:spcBef>
                <a:spcPct val="50000"/>
              </a:spcBef>
            </a:pPr>
            <a:r>
              <a:rPr lang="en-US" sz="2400" b="1" dirty="0" err="1" smtClean="0"/>
              <a:t>Dalam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hal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ini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nubuatannya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genapi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atau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tidak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tergantung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kepada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jawaban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dari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mereka</a:t>
            </a:r>
            <a:r>
              <a:rPr lang="en-US" sz="2400" b="1" dirty="0" smtClean="0"/>
              <a:t> yang </a:t>
            </a:r>
            <a:r>
              <a:rPr lang="en-US" sz="2400" b="1" dirty="0" err="1" smtClean="0"/>
              <a:t>menerima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pekabaran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tersebut</a:t>
            </a:r>
            <a:r>
              <a:rPr lang="en-US" sz="2400" b="1" dirty="0" smtClean="0"/>
              <a:t>.</a:t>
            </a:r>
            <a:endParaRPr lang="es-ES" sz="24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13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13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13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133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133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133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animBg="1"/>
      <p:bldP spid="13316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WordArt 4"/>
          <p:cNvSpPr>
            <a:spLocks noChangeArrowheads="1" noChangeShapeType="1" noTextEdit="1"/>
          </p:cNvSpPr>
          <p:nvPr/>
        </p:nvSpPr>
        <p:spPr bwMode="auto">
          <a:xfrm>
            <a:off x="2268538" y="188913"/>
            <a:ext cx="4591050" cy="5032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UJIAN KETIGA</a:t>
            </a:r>
            <a:endParaRPr lang="en-US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395288" y="1484313"/>
            <a:ext cx="3097212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err="1" smtClean="0">
                <a:solidFill>
                  <a:schemeClr val="bg1"/>
                </a:solidFill>
              </a:rPr>
              <a:t>Semua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tujuannya</a:t>
            </a:r>
            <a:r>
              <a:rPr lang="en-US" sz="2400" b="1" dirty="0" smtClean="0">
                <a:solidFill>
                  <a:schemeClr val="bg1"/>
                </a:solidFill>
              </a:rPr>
              <a:t>, </a:t>
            </a:r>
            <a:r>
              <a:rPr lang="en-US" sz="2400" b="1" dirty="0" err="1" smtClean="0">
                <a:solidFill>
                  <a:schemeClr val="bg1"/>
                </a:solidFill>
              </a:rPr>
              <a:t>sama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seperti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dalam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keseluruhan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Alkitab</a:t>
            </a:r>
            <a:r>
              <a:rPr lang="en-US" sz="2400" b="1" dirty="0" smtClean="0">
                <a:solidFill>
                  <a:schemeClr val="bg1"/>
                </a:solidFill>
              </a:rPr>
              <a:t>, </a:t>
            </a:r>
            <a:r>
              <a:rPr lang="en-US" sz="2400" b="1" dirty="0" err="1" smtClean="0">
                <a:solidFill>
                  <a:schemeClr val="bg1"/>
                </a:solidFill>
              </a:rPr>
              <a:t>adalah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Yesus</a:t>
            </a:r>
            <a:r>
              <a:rPr lang="en-US" sz="2400" b="1" dirty="0" smtClean="0">
                <a:solidFill>
                  <a:schemeClr val="bg1"/>
                </a:solidFill>
              </a:rPr>
              <a:t>.</a:t>
            </a:r>
            <a:endParaRPr lang="es-ES" sz="2400" b="1" dirty="0">
              <a:solidFill>
                <a:schemeClr val="bg1"/>
              </a:solidFill>
            </a:endParaRP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5486401" y="1447800"/>
            <a:ext cx="36576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“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Demikianlah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kita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mengenal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Roh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 Allah: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setiap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roh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 yang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mengaku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,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bahwa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Yesus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Kristus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telah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datang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sebagai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manusia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,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berasal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dari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 Allah.”</a:t>
            </a:r>
            <a:endParaRPr lang="es-ES" sz="20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6781800" y="3352800"/>
            <a:ext cx="14398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400" b="1" dirty="0" smtClean="0">
                <a:solidFill>
                  <a:schemeClr val="bg1"/>
                </a:solidFill>
              </a:rPr>
              <a:t>1 </a:t>
            </a:r>
            <a:r>
              <a:rPr lang="es-ES" sz="1400" b="1" dirty="0" err="1" smtClean="0">
                <a:solidFill>
                  <a:schemeClr val="bg1"/>
                </a:solidFill>
              </a:rPr>
              <a:t>Yohanes</a:t>
            </a:r>
            <a:r>
              <a:rPr lang="es-ES" sz="1400" b="1" dirty="0" smtClean="0">
                <a:solidFill>
                  <a:schemeClr val="bg1"/>
                </a:solidFill>
              </a:rPr>
              <a:t> 4</a:t>
            </a:r>
            <a:r>
              <a:rPr lang="es-ES" sz="1400" b="1" dirty="0">
                <a:solidFill>
                  <a:schemeClr val="bg1"/>
                </a:solidFill>
              </a:rPr>
              <a:t>: 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6" grpId="0" animBg="1"/>
      <p:bldP spid="3077" grpId="0"/>
      <p:bldP spid="3078" grpId="0"/>
      <p:bldP spid="3079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0" y="4495800"/>
            <a:ext cx="4537075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err="1" smtClean="0">
                <a:solidFill>
                  <a:schemeClr val="bg1"/>
                </a:solidFill>
                <a:latin typeface="Comic Sans MS" pitchFamily="66" charset="0"/>
              </a:rPr>
              <a:t>Ia</a:t>
            </a:r>
            <a:r>
              <a:rPr lang="en-US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omic Sans MS" pitchFamily="66" charset="0"/>
              </a:rPr>
              <a:t>berkata</a:t>
            </a:r>
            <a:r>
              <a:rPr lang="en-US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omic Sans MS" pitchFamily="66" charset="0"/>
              </a:rPr>
              <a:t>kepada</a:t>
            </a:r>
            <a:r>
              <a:rPr lang="en-US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omic Sans MS" pitchFamily="66" charset="0"/>
              </a:rPr>
              <a:t>mereka</a:t>
            </a:r>
            <a:r>
              <a:rPr lang="en-US" b="1" dirty="0" smtClean="0">
                <a:solidFill>
                  <a:schemeClr val="bg1"/>
                </a:solidFill>
                <a:latin typeface="Comic Sans MS" pitchFamily="66" charset="0"/>
              </a:rPr>
              <a:t>: "</a:t>
            </a:r>
            <a:r>
              <a:rPr lang="en-US" b="1" dirty="0" err="1" smtClean="0">
                <a:solidFill>
                  <a:schemeClr val="bg1"/>
                </a:solidFill>
                <a:latin typeface="Comic Sans MS" pitchFamily="66" charset="0"/>
              </a:rPr>
              <a:t>Inilah</a:t>
            </a:r>
            <a:r>
              <a:rPr lang="en-US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omic Sans MS" pitchFamily="66" charset="0"/>
              </a:rPr>
              <a:t>perkataan</a:t>
            </a:r>
            <a:r>
              <a:rPr lang="en-US" b="1" dirty="0" smtClean="0">
                <a:solidFill>
                  <a:schemeClr val="bg1"/>
                </a:solidFill>
                <a:latin typeface="Comic Sans MS" pitchFamily="66" charset="0"/>
              </a:rPr>
              <a:t>-Ku, yang </a:t>
            </a:r>
            <a:r>
              <a:rPr lang="en-US" b="1" dirty="0" err="1" smtClean="0">
                <a:solidFill>
                  <a:schemeClr val="bg1"/>
                </a:solidFill>
                <a:latin typeface="Comic Sans MS" pitchFamily="66" charset="0"/>
              </a:rPr>
              <a:t>telah</a:t>
            </a:r>
            <a:r>
              <a:rPr lang="en-US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omic Sans MS" pitchFamily="66" charset="0"/>
              </a:rPr>
              <a:t>Kukatakan</a:t>
            </a:r>
            <a:r>
              <a:rPr lang="en-US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omic Sans MS" pitchFamily="66" charset="0"/>
              </a:rPr>
              <a:t>kepadamu</a:t>
            </a:r>
            <a:r>
              <a:rPr lang="en-US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omic Sans MS" pitchFamily="66" charset="0"/>
              </a:rPr>
              <a:t>ketika</a:t>
            </a:r>
            <a:r>
              <a:rPr lang="en-US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omic Sans MS" pitchFamily="66" charset="0"/>
              </a:rPr>
              <a:t>Aku</a:t>
            </a:r>
            <a:r>
              <a:rPr lang="en-US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omic Sans MS" pitchFamily="66" charset="0"/>
              </a:rPr>
              <a:t>masih</a:t>
            </a:r>
            <a:r>
              <a:rPr lang="en-US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omic Sans MS" pitchFamily="66" charset="0"/>
              </a:rPr>
              <a:t>bersama-sama</a:t>
            </a:r>
            <a:r>
              <a:rPr lang="en-US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omic Sans MS" pitchFamily="66" charset="0"/>
              </a:rPr>
              <a:t>dengan</a:t>
            </a:r>
            <a:r>
              <a:rPr lang="en-US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omic Sans MS" pitchFamily="66" charset="0"/>
              </a:rPr>
              <a:t>kamu</a:t>
            </a:r>
            <a:r>
              <a:rPr lang="en-US" b="1" dirty="0" smtClean="0">
                <a:solidFill>
                  <a:schemeClr val="bg1"/>
                </a:solidFill>
                <a:latin typeface="Comic Sans MS" pitchFamily="66" charset="0"/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  <a:latin typeface="Comic Sans MS" pitchFamily="66" charset="0"/>
              </a:rPr>
              <a:t>yakni</a:t>
            </a:r>
            <a:r>
              <a:rPr lang="en-US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omic Sans MS" pitchFamily="66" charset="0"/>
              </a:rPr>
              <a:t>bahwa</a:t>
            </a:r>
            <a:r>
              <a:rPr lang="en-US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omic Sans MS" pitchFamily="66" charset="0"/>
              </a:rPr>
              <a:t>harus</a:t>
            </a:r>
            <a:r>
              <a:rPr lang="en-US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omic Sans MS" pitchFamily="66" charset="0"/>
              </a:rPr>
              <a:t>digenapi</a:t>
            </a:r>
            <a:r>
              <a:rPr lang="en-US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omic Sans MS" pitchFamily="66" charset="0"/>
              </a:rPr>
              <a:t>semua</a:t>
            </a:r>
            <a:r>
              <a:rPr lang="en-US" b="1" dirty="0" smtClean="0">
                <a:solidFill>
                  <a:schemeClr val="bg1"/>
                </a:solidFill>
                <a:latin typeface="Comic Sans MS" pitchFamily="66" charset="0"/>
              </a:rPr>
              <a:t> yang </a:t>
            </a:r>
            <a:r>
              <a:rPr lang="en-US" b="1" dirty="0" err="1" smtClean="0">
                <a:solidFill>
                  <a:schemeClr val="bg1"/>
                </a:solidFill>
                <a:latin typeface="Comic Sans MS" pitchFamily="66" charset="0"/>
              </a:rPr>
              <a:t>ada</a:t>
            </a:r>
            <a:r>
              <a:rPr lang="en-US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omic Sans MS" pitchFamily="66" charset="0"/>
              </a:rPr>
              <a:t>tertulis</a:t>
            </a:r>
            <a:r>
              <a:rPr lang="en-US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omic Sans MS" pitchFamily="66" charset="0"/>
              </a:rPr>
              <a:t>tentang</a:t>
            </a:r>
            <a:r>
              <a:rPr lang="en-US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omic Sans MS" pitchFamily="66" charset="0"/>
              </a:rPr>
              <a:t>Aku</a:t>
            </a:r>
            <a:r>
              <a:rPr lang="en-US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omic Sans MS" pitchFamily="66" charset="0"/>
              </a:rPr>
              <a:t>dalam</a:t>
            </a:r>
            <a:r>
              <a:rPr lang="en-US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omic Sans MS" pitchFamily="66" charset="0"/>
              </a:rPr>
              <a:t>kitab</a:t>
            </a:r>
            <a:r>
              <a:rPr lang="en-US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omic Sans MS" pitchFamily="66" charset="0"/>
              </a:rPr>
              <a:t>Taurat</a:t>
            </a:r>
            <a:r>
              <a:rPr lang="en-US" b="1" dirty="0" smtClean="0">
                <a:solidFill>
                  <a:schemeClr val="bg1"/>
                </a:solidFill>
                <a:latin typeface="Comic Sans MS" pitchFamily="66" charset="0"/>
              </a:rPr>
              <a:t> Musa </a:t>
            </a:r>
            <a:r>
              <a:rPr lang="en-US" b="1" dirty="0" err="1" smtClean="0">
                <a:solidFill>
                  <a:schemeClr val="bg1"/>
                </a:solidFill>
                <a:latin typeface="Comic Sans MS" pitchFamily="66" charset="0"/>
              </a:rPr>
              <a:t>dan</a:t>
            </a:r>
            <a:r>
              <a:rPr lang="en-US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omic Sans MS" pitchFamily="66" charset="0"/>
              </a:rPr>
              <a:t>kitab</a:t>
            </a:r>
            <a:r>
              <a:rPr lang="en-US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omic Sans MS" pitchFamily="66" charset="0"/>
              </a:rPr>
              <a:t>nabi-nabi</a:t>
            </a:r>
            <a:r>
              <a:rPr lang="en-US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omic Sans MS" pitchFamily="66" charset="0"/>
              </a:rPr>
              <a:t>dan</a:t>
            </a:r>
            <a:r>
              <a:rPr lang="en-US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omic Sans MS" pitchFamily="66" charset="0"/>
              </a:rPr>
              <a:t>kitab</a:t>
            </a:r>
            <a:r>
              <a:rPr lang="en-US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omic Sans MS" pitchFamily="66" charset="0"/>
              </a:rPr>
              <a:t>Mazmur</a:t>
            </a:r>
            <a:r>
              <a:rPr lang="en-US" b="1" dirty="0" smtClean="0">
                <a:solidFill>
                  <a:schemeClr val="bg1"/>
                </a:solidFill>
                <a:latin typeface="Comic Sans MS" pitchFamily="66" charset="0"/>
              </a:rPr>
              <a:t>."</a:t>
            </a:r>
            <a:endParaRPr lang="es-ES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1384300" y="2944813"/>
            <a:ext cx="57800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3925888" y="6524625"/>
            <a:ext cx="115093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200" b="1" dirty="0" err="1" smtClean="0">
                <a:solidFill>
                  <a:schemeClr val="bg1"/>
                </a:solidFill>
              </a:rPr>
              <a:t>Lukas</a:t>
            </a:r>
            <a:r>
              <a:rPr lang="es-ES" sz="1200" b="1" dirty="0" smtClean="0">
                <a:solidFill>
                  <a:schemeClr val="bg1"/>
                </a:solidFill>
              </a:rPr>
              <a:t> </a:t>
            </a:r>
            <a:r>
              <a:rPr lang="es-ES" sz="1200" b="1" dirty="0">
                <a:solidFill>
                  <a:schemeClr val="bg1"/>
                </a:solidFill>
              </a:rPr>
              <a:t>24: 44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/>
      <p:bldP spid="1843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228600" y="1533465"/>
            <a:ext cx="4248150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000" b="1" dirty="0" smtClean="0">
                <a:solidFill>
                  <a:schemeClr val="bg1"/>
                </a:solidFill>
                <a:latin typeface="Comic Sans MS" pitchFamily="66" charset="0"/>
              </a:rPr>
              <a:t>“</a:t>
            </a:r>
            <a:r>
              <a:rPr lang="es-ES" sz="2000" b="1" dirty="0" err="1" smtClean="0">
                <a:solidFill>
                  <a:schemeClr val="bg1"/>
                </a:solidFill>
                <a:latin typeface="Comic Sans MS" pitchFamily="66" charset="0"/>
              </a:rPr>
              <a:t>Jika</a:t>
            </a:r>
            <a:r>
              <a:rPr lang="es-ES" sz="20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" sz="2000" b="1" dirty="0" err="1" smtClean="0">
                <a:solidFill>
                  <a:schemeClr val="bg1"/>
                </a:solidFill>
                <a:latin typeface="Comic Sans MS" pitchFamily="66" charset="0"/>
              </a:rPr>
              <a:t>Yesus</a:t>
            </a:r>
            <a:r>
              <a:rPr lang="es-ES" sz="20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" sz="2000" b="1" dirty="0" err="1" smtClean="0">
                <a:solidFill>
                  <a:schemeClr val="bg1"/>
                </a:solidFill>
                <a:latin typeface="Comic Sans MS" pitchFamily="66" charset="0"/>
              </a:rPr>
              <a:t>menjadi</a:t>
            </a:r>
            <a:r>
              <a:rPr lang="es-ES" sz="20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" sz="2000" b="1" dirty="0" err="1" smtClean="0">
                <a:solidFill>
                  <a:schemeClr val="bg1"/>
                </a:solidFill>
                <a:latin typeface="Comic Sans MS" pitchFamily="66" charset="0"/>
              </a:rPr>
              <a:t>kesimpulan</a:t>
            </a:r>
            <a:r>
              <a:rPr lang="es-ES" sz="2000" b="1" dirty="0" smtClean="0">
                <a:solidFill>
                  <a:schemeClr val="bg1"/>
                </a:solidFill>
                <a:latin typeface="Comic Sans MS" pitchFamily="66" charset="0"/>
              </a:rPr>
              <a:t> dan inti </a:t>
            </a:r>
            <a:r>
              <a:rPr lang="es-ES" sz="2000" b="1" dirty="0" err="1" smtClean="0">
                <a:solidFill>
                  <a:schemeClr val="bg1"/>
                </a:solidFill>
                <a:latin typeface="Comic Sans MS" pitchFamily="66" charset="0"/>
              </a:rPr>
              <a:t>dari</a:t>
            </a:r>
            <a:r>
              <a:rPr lang="es-ES" sz="20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" sz="2000" b="1" dirty="0" err="1" smtClean="0">
                <a:solidFill>
                  <a:schemeClr val="bg1"/>
                </a:solidFill>
                <a:latin typeface="Comic Sans MS" pitchFamily="66" charset="0"/>
              </a:rPr>
              <a:t>setiap</a:t>
            </a:r>
            <a:r>
              <a:rPr lang="es-ES" sz="20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" sz="2000" b="1" dirty="0" err="1" smtClean="0">
                <a:solidFill>
                  <a:schemeClr val="bg1"/>
                </a:solidFill>
                <a:latin typeface="Comic Sans MS" pitchFamily="66" charset="0"/>
              </a:rPr>
              <a:t>pembahasan</a:t>
            </a:r>
            <a:r>
              <a:rPr lang="es-ES" sz="2000" b="1" dirty="0" smtClean="0">
                <a:solidFill>
                  <a:schemeClr val="bg1"/>
                </a:solidFill>
                <a:latin typeface="Comic Sans MS" pitchFamily="66" charset="0"/>
              </a:rPr>
              <a:t>, orang-2 </a:t>
            </a:r>
            <a:r>
              <a:rPr lang="es-ES" sz="2000" b="1" dirty="0" err="1" smtClean="0">
                <a:solidFill>
                  <a:schemeClr val="bg1"/>
                </a:solidFill>
                <a:latin typeface="Comic Sans MS" pitchFamily="66" charset="0"/>
              </a:rPr>
              <a:t>berdosa</a:t>
            </a:r>
            <a:r>
              <a:rPr lang="es-ES" sz="20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" sz="2000" b="1" dirty="0" err="1" smtClean="0">
                <a:solidFill>
                  <a:schemeClr val="bg1"/>
                </a:solidFill>
                <a:latin typeface="Comic Sans MS" pitchFamily="66" charset="0"/>
              </a:rPr>
              <a:t>akan</a:t>
            </a:r>
            <a:r>
              <a:rPr lang="es-ES" sz="20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" sz="2000" b="1" dirty="0" err="1" smtClean="0">
                <a:solidFill>
                  <a:schemeClr val="bg1"/>
                </a:solidFill>
                <a:latin typeface="Comic Sans MS" pitchFamily="66" charset="0"/>
              </a:rPr>
              <a:t>ditobatkan</a:t>
            </a:r>
            <a:r>
              <a:rPr lang="es-ES" sz="2000" b="1" dirty="0" smtClean="0">
                <a:solidFill>
                  <a:schemeClr val="bg1"/>
                </a:solidFill>
                <a:latin typeface="Comic Sans MS" pitchFamily="66" charset="0"/>
              </a:rPr>
              <a:t>. </a:t>
            </a:r>
            <a:r>
              <a:rPr lang="es-ES" sz="2000" b="1" dirty="0" err="1" smtClean="0">
                <a:solidFill>
                  <a:schemeClr val="bg1"/>
                </a:solidFill>
                <a:latin typeface="Comic Sans MS" pitchFamily="66" charset="0"/>
              </a:rPr>
              <a:t>Melalui</a:t>
            </a:r>
            <a:r>
              <a:rPr lang="es-ES" sz="20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" sz="2000" b="1" dirty="0" err="1" smtClean="0">
                <a:solidFill>
                  <a:schemeClr val="bg1"/>
                </a:solidFill>
                <a:latin typeface="Comic Sans MS" pitchFamily="66" charset="0"/>
              </a:rPr>
              <a:t>pekabaran</a:t>
            </a:r>
            <a:r>
              <a:rPr lang="es-ES" sz="2000" b="1" dirty="0" smtClean="0">
                <a:solidFill>
                  <a:schemeClr val="bg1"/>
                </a:solidFill>
                <a:latin typeface="Comic Sans MS" pitchFamily="66" charset="0"/>
              </a:rPr>
              <a:t> yang </a:t>
            </a:r>
            <a:r>
              <a:rPr lang="es-ES" sz="2000" b="1" dirty="0" err="1" smtClean="0">
                <a:solidFill>
                  <a:schemeClr val="bg1"/>
                </a:solidFill>
                <a:latin typeface="Comic Sans MS" pitchFamily="66" charset="0"/>
              </a:rPr>
              <a:t>dibawakan</a:t>
            </a:r>
            <a:r>
              <a:rPr lang="es-ES" sz="2000" b="1" dirty="0" smtClean="0">
                <a:solidFill>
                  <a:schemeClr val="bg1"/>
                </a:solidFill>
                <a:latin typeface="Comic Sans MS" pitchFamily="66" charset="0"/>
              </a:rPr>
              <a:t>, </a:t>
            </a:r>
            <a:r>
              <a:rPr lang="es-ES" sz="2000" b="1" dirty="0" err="1" smtClean="0">
                <a:solidFill>
                  <a:schemeClr val="bg1"/>
                </a:solidFill>
                <a:latin typeface="Comic Sans MS" pitchFamily="66" charset="0"/>
              </a:rPr>
              <a:t>mereka</a:t>
            </a:r>
            <a:r>
              <a:rPr lang="es-ES" sz="20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" sz="2000" b="1" dirty="0" err="1" smtClean="0">
                <a:solidFill>
                  <a:schemeClr val="bg1"/>
                </a:solidFill>
                <a:latin typeface="Comic Sans MS" pitchFamily="66" charset="0"/>
              </a:rPr>
              <a:t>akan</a:t>
            </a:r>
            <a:r>
              <a:rPr lang="es-ES" sz="20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" sz="2000" b="1" dirty="0" err="1" smtClean="0">
                <a:solidFill>
                  <a:schemeClr val="bg1"/>
                </a:solidFill>
                <a:latin typeface="Comic Sans MS" pitchFamily="66" charset="0"/>
              </a:rPr>
              <a:t>mengetahui</a:t>
            </a:r>
            <a:r>
              <a:rPr lang="es-ES" sz="20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" sz="2000" b="1" dirty="0" err="1" smtClean="0">
                <a:solidFill>
                  <a:schemeClr val="bg1"/>
                </a:solidFill>
                <a:latin typeface="Comic Sans MS" pitchFamily="66" charset="0"/>
              </a:rPr>
              <a:t>apa</a:t>
            </a:r>
            <a:r>
              <a:rPr lang="es-ES" sz="2000" b="1" dirty="0" smtClean="0">
                <a:solidFill>
                  <a:schemeClr val="bg1"/>
                </a:solidFill>
                <a:latin typeface="Comic Sans MS" pitchFamily="66" charset="0"/>
              </a:rPr>
              <a:t> yang </a:t>
            </a:r>
            <a:r>
              <a:rPr lang="es-ES" sz="2000" b="1" dirty="0" err="1" smtClean="0">
                <a:solidFill>
                  <a:schemeClr val="bg1"/>
                </a:solidFill>
                <a:latin typeface="Comic Sans MS" pitchFamily="66" charset="0"/>
              </a:rPr>
              <a:t>harus</a:t>
            </a:r>
            <a:r>
              <a:rPr lang="es-ES" sz="20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" sz="2000" b="1" dirty="0" err="1" smtClean="0">
                <a:solidFill>
                  <a:schemeClr val="bg1"/>
                </a:solidFill>
                <a:latin typeface="Comic Sans MS" pitchFamily="66" charset="0"/>
              </a:rPr>
              <a:t>mereka</a:t>
            </a:r>
            <a:r>
              <a:rPr lang="es-ES" sz="20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" sz="2000" b="1" dirty="0" err="1" smtClean="0">
                <a:solidFill>
                  <a:schemeClr val="bg1"/>
                </a:solidFill>
                <a:latin typeface="Comic Sans MS" pitchFamily="66" charset="0"/>
              </a:rPr>
              <a:t>lakukan</a:t>
            </a:r>
            <a:r>
              <a:rPr lang="es-ES" sz="20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" sz="2000" b="1" dirty="0" err="1" smtClean="0">
                <a:solidFill>
                  <a:schemeClr val="bg1"/>
                </a:solidFill>
                <a:latin typeface="Comic Sans MS" pitchFamily="66" charset="0"/>
              </a:rPr>
              <a:t>agar</a:t>
            </a:r>
            <a:r>
              <a:rPr lang="es-ES" sz="20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" sz="2000" b="1" dirty="0" err="1" smtClean="0">
                <a:solidFill>
                  <a:schemeClr val="bg1"/>
                </a:solidFill>
                <a:latin typeface="Comic Sans MS" pitchFamily="66" charset="0"/>
              </a:rPr>
              <a:t>selamat</a:t>
            </a:r>
            <a:r>
              <a:rPr lang="es-ES" sz="2000" b="1" dirty="0" smtClean="0">
                <a:solidFill>
                  <a:schemeClr val="bg1"/>
                </a:solidFill>
                <a:latin typeface="Comic Sans MS" pitchFamily="66" charset="0"/>
              </a:rPr>
              <a:t>.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Angkat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Dia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,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Manusia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Kalvari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,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lebih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tinggi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dan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semakin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tinggi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.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Siapakah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 yang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dapat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menyatakan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kemuliaan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 Allah yang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berinkarnasi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?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Bahasa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apa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 yang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dapat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menggambarkannya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?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Bukan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manusia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 yang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belajar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tentang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kebijaksanaan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dunia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ini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 yang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dapat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menjabarkannya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.” </a:t>
            </a:r>
            <a:r>
              <a:rPr lang="es-ES" sz="2000" b="1" dirty="0">
                <a:solidFill>
                  <a:schemeClr val="bg1"/>
                </a:solidFill>
                <a:latin typeface="Comic Sans MS" pitchFamily="66" charset="0"/>
              </a:rPr>
              <a:t/>
            </a:r>
            <a:br>
              <a:rPr lang="es-ES" sz="2000" b="1" dirty="0">
                <a:solidFill>
                  <a:schemeClr val="bg1"/>
                </a:solidFill>
                <a:latin typeface="Comic Sans MS" pitchFamily="66" charset="0"/>
              </a:rPr>
            </a:br>
            <a:r>
              <a:rPr lang="es-ES" sz="1200" b="1" dirty="0">
                <a:solidFill>
                  <a:schemeClr val="bg1"/>
                </a:solidFill>
                <a:latin typeface="Comic Sans MS" pitchFamily="66" charset="0"/>
              </a:rPr>
              <a:t>(</a:t>
            </a:r>
            <a:r>
              <a:rPr lang="en-US" sz="1200" b="1" dirty="0">
                <a:solidFill>
                  <a:schemeClr val="bg1"/>
                </a:solidFill>
                <a:latin typeface="Comic Sans MS" pitchFamily="66" charset="0"/>
              </a:rPr>
              <a:t>The voice in speech and song, </a:t>
            </a:r>
            <a:r>
              <a:rPr lang="en-US" sz="1200" b="1" dirty="0" err="1" smtClean="0">
                <a:solidFill>
                  <a:schemeClr val="bg1"/>
                </a:solidFill>
                <a:latin typeface="Comic Sans MS" pitchFamily="66" charset="0"/>
              </a:rPr>
              <a:t>Bab</a:t>
            </a:r>
            <a:r>
              <a:rPr lang="en-US" sz="1200" b="1" dirty="0" smtClean="0">
                <a:solidFill>
                  <a:schemeClr val="bg1"/>
                </a:solidFill>
                <a:latin typeface="Comic Sans MS" pitchFamily="66" charset="0"/>
              </a:rPr>
              <a:t> 54</a:t>
            </a:r>
            <a:r>
              <a:rPr lang="en-US" sz="1200" b="1" dirty="0">
                <a:solidFill>
                  <a:schemeClr val="bg1"/>
                </a:solidFill>
                <a:latin typeface="Comic Sans MS" pitchFamily="66" charset="0"/>
              </a:rPr>
              <a:t>, </a:t>
            </a:r>
            <a:r>
              <a:rPr lang="en-US" sz="1200" b="1" dirty="0" err="1" smtClean="0">
                <a:solidFill>
                  <a:schemeClr val="bg1"/>
                </a:solidFill>
                <a:latin typeface="Comic Sans MS" pitchFamily="66" charset="0"/>
              </a:rPr>
              <a:t>hal</a:t>
            </a:r>
            <a:r>
              <a:rPr lang="en-US" sz="1200" b="1" dirty="0" smtClean="0">
                <a:solidFill>
                  <a:schemeClr val="bg1"/>
                </a:solidFill>
                <a:latin typeface="Comic Sans MS" pitchFamily="66" charset="0"/>
              </a:rPr>
              <a:t>. </a:t>
            </a:r>
            <a:r>
              <a:rPr lang="en-US" sz="1200" b="1" dirty="0">
                <a:solidFill>
                  <a:schemeClr val="bg1"/>
                </a:solidFill>
                <a:latin typeface="Comic Sans MS" pitchFamily="66" charset="0"/>
              </a:rPr>
              <a:t>311</a:t>
            </a:r>
            <a:r>
              <a:rPr lang="es-ES" sz="1200" b="1" dirty="0">
                <a:solidFill>
                  <a:schemeClr val="bg1"/>
                </a:solidFill>
                <a:latin typeface="Comic Sans MS" pitchFamily="66" charset="0"/>
              </a:rPr>
              <a:t>)</a:t>
            </a:r>
            <a:r>
              <a:rPr lang="es-ES" sz="2000" b="1" dirty="0">
                <a:solidFill>
                  <a:schemeClr val="bg1"/>
                </a:solidFill>
                <a:latin typeface="Comic Sans MS" pitchFamily="66" charset="0"/>
              </a:rPr>
              <a:t>.</a:t>
            </a:r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179388" y="260350"/>
            <a:ext cx="496887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bg1"/>
                </a:solidFill>
              </a:rPr>
              <a:t>Ellen G. White </a:t>
            </a:r>
            <a:r>
              <a:rPr lang="en-US" b="1" dirty="0" err="1" smtClean="0">
                <a:solidFill>
                  <a:schemeClr val="bg1"/>
                </a:solidFill>
              </a:rPr>
              <a:t>mengakui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Yesus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sebagai</a:t>
            </a:r>
            <a:r>
              <a:rPr lang="en-US" b="1" dirty="0" smtClean="0">
                <a:solidFill>
                  <a:schemeClr val="bg1"/>
                </a:solidFill>
              </a:rPr>
              <a:t> satu-2nya </a:t>
            </a:r>
            <a:r>
              <a:rPr lang="en-US" b="1" dirty="0" err="1" smtClean="0">
                <a:solidFill>
                  <a:schemeClr val="bg1"/>
                </a:solidFill>
              </a:rPr>
              <a:t>Juruslamat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dan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mengundang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orang</a:t>
            </a:r>
            <a:r>
              <a:rPr lang="en-US" b="1" dirty="0" smtClean="0">
                <a:solidFill>
                  <a:schemeClr val="bg1"/>
                </a:solidFill>
              </a:rPr>
              <a:t> lain </a:t>
            </a:r>
            <a:r>
              <a:rPr lang="en-US" b="1" dirty="0" err="1" smtClean="0">
                <a:solidFill>
                  <a:schemeClr val="bg1"/>
                </a:solidFill>
              </a:rPr>
              <a:t>untuk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mengagungkan</a:t>
            </a:r>
            <a:r>
              <a:rPr lang="en-US" b="1" dirty="0" smtClean="0">
                <a:solidFill>
                  <a:schemeClr val="bg1"/>
                </a:solidFill>
              </a:rPr>
              <a:t>-</a:t>
            </a:r>
            <a:r>
              <a:rPr lang="en-US" b="1" dirty="0" err="1" smtClean="0">
                <a:solidFill>
                  <a:schemeClr val="bg1"/>
                </a:solidFill>
              </a:rPr>
              <a:t>Nya</a:t>
            </a:r>
            <a:r>
              <a:rPr lang="en-US" b="1" dirty="0" smtClean="0">
                <a:solidFill>
                  <a:schemeClr val="bg1"/>
                </a:solidFill>
              </a:rPr>
              <a:t>:</a:t>
            </a:r>
            <a:endParaRPr lang="es-E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/>
      <p:bldP spid="17411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WordArt 2"/>
          <p:cNvSpPr>
            <a:spLocks noChangeArrowheads="1" noChangeShapeType="1" noTextEdit="1"/>
          </p:cNvSpPr>
          <p:nvPr/>
        </p:nvSpPr>
        <p:spPr bwMode="auto">
          <a:xfrm>
            <a:off x="2268538" y="115888"/>
            <a:ext cx="459105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UJIAN KEEMPAT</a:t>
            </a:r>
            <a:endParaRPr lang="en-US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468313" y="981075"/>
            <a:ext cx="835183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13500000" algn="ctr" rotWithShape="0">
              <a:srgbClr val="FFFF00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2400" b="1" dirty="0" err="1" smtClean="0"/>
              <a:t>Seorang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nabi</a:t>
            </a:r>
            <a:r>
              <a:rPr lang="en-US" sz="2400" b="1" dirty="0" smtClean="0"/>
              <a:t> yang </a:t>
            </a:r>
            <a:r>
              <a:rPr lang="en-US" sz="2400" b="1" dirty="0" err="1" smtClean="0"/>
              <a:t>benar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harus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hidup</a:t>
            </a:r>
            <a:endParaRPr lang="en-US" sz="2400" b="1" dirty="0" smtClean="0"/>
          </a:p>
          <a:p>
            <a:pPr algn="ctr">
              <a:spcBef>
                <a:spcPts val="0"/>
              </a:spcBef>
            </a:pPr>
            <a:r>
              <a:rPr lang="en-US" sz="2400" b="1" dirty="0" err="1" smtClean="0"/>
              <a:t>sesuai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dengan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pengajarannya</a:t>
            </a:r>
            <a:r>
              <a:rPr lang="en-US" sz="2400" b="1" dirty="0" smtClean="0"/>
              <a:t>.</a:t>
            </a:r>
            <a:endParaRPr lang="es-ES" sz="2400" b="1" dirty="0"/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0" y="5226784"/>
            <a:ext cx="9144000" cy="1631216"/>
          </a:xfrm>
          <a:prstGeom prst="rect">
            <a:avLst/>
          </a:prstGeom>
          <a:solidFill>
            <a:srgbClr val="CCFF99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b="1" dirty="0" smtClean="0">
                <a:latin typeface="Comic Sans MS" pitchFamily="66" charset="0"/>
              </a:rPr>
              <a:t>"</a:t>
            </a:r>
            <a:r>
              <a:rPr lang="en-US" sz="2000" b="1" dirty="0" err="1" smtClean="0">
                <a:latin typeface="Comic Sans MS" pitchFamily="66" charset="0"/>
              </a:rPr>
              <a:t>Waspadalah</a:t>
            </a:r>
            <a:r>
              <a:rPr lang="en-US" sz="2000" b="1" dirty="0" smtClean="0">
                <a:latin typeface="Comic Sans MS" pitchFamily="66" charset="0"/>
              </a:rPr>
              <a:t> </a:t>
            </a:r>
            <a:r>
              <a:rPr lang="en-US" sz="2000" b="1" dirty="0" err="1" smtClean="0">
                <a:latin typeface="Comic Sans MS" pitchFamily="66" charset="0"/>
              </a:rPr>
              <a:t>terhadap</a:t>
            </a:r>
            <a:r>
              <a:rPr lang="en-US" sz="2000" b="1" dirty="0" smtClean="0">
                <a:latin typeface="Comic Sans MS" pitchFamily="66" charset="0"/>
              </a:rPr>
              <a:t> </a:t>
            </a:r>
            <a:r>
              <a:rPr lang="en-US" sz="2000" b="1" dirty="0" err="1" smtClean="0">
                <a:latin typeface="Comic Sans MS" pitchFamily="66" charset="0"/>
              </a:rPr>
              <a:t>nabi-nabi</a:t>
            </a:r>
            <a:r>
              <a:rPr lang="en-US" sz="2000" b="1" dirty="0" smtClean="0">
                <a:latin typeface="Comic Sans MS" pitchFamily="66" charset="0"/>
              </a:rPr>
              <a:t> </a:t>
            </a:r>
            <a:r>
              <a:rPr lang="en-US" sz="2000" b="1" dirty="0" err="1" smtClean="0">
                <a:latin typeface="Comic Sans MS" pitchFamily="66" charset="0"/>
              </a:rPr>
              <a:t>palsu</a:t>
            </a:r>
            <a:r>
              <a:rPr lang="en-US" sz="2000" b="1" dirty="0" smtClean="0">
                <a:latin typeface="Comic Sans MS" pitchFamily="66" charset="0"/>
              </a:rPr>
              <a:t> yang </a:t>
            </a:r>
            <a:r>
              <a:rPr lang="en-US" sz="2000" b="1" dirty="0" err="1" smtClean="0">
                <a:latin typeface="Comic Sans MS" pitchFamily="66" charset="0"/>
              </a:rPr>
              <a:t>datang</a:t>
            </a:r>
            <a:r>
              <a:rPr lang="en-US" sz="2000" b="1" dirty="0" smtClean="0">
                <a:latin typeface="Comic Sans MS" pitchFamily="66" charset="0"/>
              </a:rPr>
              <a:t> </a:t>
            </a:r>
            <a:r>
              <a:rPr lang="en-US" sz="2000" b="1" dirty="0" err="1" smtClean="0">
                <a:latin typeface="Comic Sans MS" pitchFamily="66" charset="0"/>
              </a:rPr>
              <a:t>kepadamu</a:t>
            </a:r>
            <a:r>
              <a:rPr lang="en-US" sz="2000" b="1" dirty="0" smtClean="0">
                <a:latin typeface="Comic Sans MS" pitchFamily="66" charset="0"/>
              </a:rPr>
              <a:t> </a:t>
            </a:r>
            <a:r>
              <a:rPr lang="en-US" sz="2000" b="1" dirty="0" err="1" smtClean="0">
                <a:latin typeface="Comic Sans MS" pitchFamily="66" charset="0"/>
              </a:rPr>
              <a:t>dengan</a:t>
            </a:r>
            <a:r>
              <a:rPr lang="en-US" sz="2000" b="1" dirty="0" smtClean="0">
                <a:latin typeface="Comic Sans MS" pitchFamily="66" charset="0"/>
              </a:rPr>
              <a:t> </a:t>
            </a:r>
            <a:r>
              <a:rPr lang="en-US" sz="2000" b="1" dirty="0" err="1" smtClean="0">
                <a:latin typeface="Comic Sans MS" pitchFamily="66" charset="0"/>
              </a:rPr>
              <a:t>menyamar</a:t>
            </a:r>
            <a:r>
              <a:rPr lang="en-US" sz="2000" b="1" dirty="0" smtClean="0">
                <a:latin typeface="Comic Sans MS" pitchFamily="66" charset="0"/>
              </a:rPr>
              <a:t> </a:t>
            </a:r>
            <a:r>
              <a:rPr lang="en-US" sz="2000" b="1" dirty="0" err="1" smtClean="0">
                <a:latin typeface="Comic Sans MS" pitchFamily="66" charset="0"/>
              </a:rPr>
              <a:t>seperti</a:t>
            </a:r>
            <a:r>
              <a:rPr lang="en-US" sz="2000" b="1" dirty="0" smtClean="0">
                <a:latin typeface="Comic Sans MS" pitchFamily="66" charset="0"/>
              </a:rPr>
              <a:t> </a:t>
            </a:r>
            <a:r>
              <a:rPr lang="en-US" sz="2000" b="1" dirty="0" err="1" smtClean="0">
                <a:latin typeface="Comic Sans MS" pitchFamily="66" charset="0"/>
              </a:rPr>
              <a:t>domba</a:t>
            </a:r>
            <a:r>
              <a:rPr lang="en-US" sz="2000" b="1" dirty="0" smtClean="0">
                <a:latin typeface="Comic Sans MS" pitchFamily="66" charset="0"/>
              </a:rPr>
              <a:t>, </a:t>
            </a:r>
            <a:r>
              <a:rPr lang="en-US" sz="2000" b="1" dirty="0" err="1" smtClean="0">
                <a:latin typeface="Comic Sans MS" pitchFamily="66" charset="0"/>
              </a:rPr>
              <a:t>tetapi</a:t>
            </a:r>
            <a:r>
              <a:rPr lang="en-US" sz="2000" b="1" dirty="0" smtClean="0">
                <a:latin typeface="Comic Sans MS" pitchFamily="66" charset="0"/>
              </a:rPr>
              <a:t> </a:t>
            </a:r>
            <a:r>
              <a:rPr lang="en-US" sz="2000" b="1" dirty="0" err="1" smtClean="0">
                <a:latin typeface="Comic Sans MS" pitchFamily="66" charset="0"/>
              </a:rPr>
              <a:t>sesungguhnya</a:t>
            </a:r>
            <a:r>
              <a:rPr lang="en-US" sz="2000" b="1" dirty="0" smtClean="0">
                <a:latin typeface="Comic Sans MS" pitchFamily="66" charset="0"/>
              </a:rPr>
              <a:t> </a:t>
            </a:r>
            <a:r>
              <a:rPr lang="en-US" sz="2000" b="1" dirty="0" err="1" smtClean="0">
                <a:latin typeface="Comic Sans MS" pitchFamily="66" charset="0"/>
              </a:rPr>
              <a:t>mereka</a:t>
            </a:r>
            <a:r>
              <a:rPr lang="en-US" sz="2000" b="1" dirty="0" smtClean="0">
                <a:latin typeface="Comic Sans MS" pitchFamily="66" charset="0"/>
              </a:rPr>
              <a:t> </a:t>
            </a:r>
            <a:r>
              <a:rPr lang="en-US" sz="2000" b="1" dirty="0" err="1" smtClean="0">
                <a:latin typeface="Comic Sans MS" pitchFamily="66" charset="0"/>
              </a:rPr>
              <a:t>adalah</a:t>
            </a:r>
            <a:r>
              <a:rPr lang="en-US" sz="2000" b="1" dirty="0" smtClean="0">
                <a:latin typeface="Comic Sans MS" pitchFamily="66" charset="0"/>
              </a:rPr>
              <a:t> </a:t>
            </a:r>
            <a:r>
              <a:rPr lang="en-US" sz="2000" b="1" dirty="0" err="1" smtClean="0">
                <a:latin typeface="Comic Sans MS" pitchFamily="66" charset="0"/>
              </a:rPr>
              <a:t>serigala</a:t>
            </a:r>
            <a:r>
              <a:rPr lang="en-US" sz="2000" b="1" dirty="0" smtClean="0">
                <a:latin typeface="Comic Sans MS" pitchFamily="66" charset="0"/>
              </a:rPr>
              <a:t> yang </a:t>
            </a:r>
            <a:r>
              <a:rPr lang="en-US" sz="2000" b="1" dirty="0" err="1" smtClean="0">
                <a:latin typeface="Comic Sans MS" pitchFamily="66" charset="0"/>
              </a:rPr>
              <a:t>buas</a:t>
            </a:r>
            <a:r>
              <a:rPr lang="en-US" sz="2000" b="1" dirty="0" smtClean="0">
                <a:latin typeface="Comic Sans MS" pitchFamily="66" charset="0"/>
              </a:rPr>
              <a:t>. Dari </a:t>
            </a:r>
            <a:r>
              <a:rPr lang="en-US" sz="2000" b="1" dirty="0" err="1" smtClean="0">
                <a:latin typeface="Comic Sans MS" pitchFamily="66" charset="0"/>
              </a:rPr>
              <a:t>buahnyalah</a:t>
            </a:r>
            <a:r>
              <a:rPr lang="en-US" sz="2000" b="1" dirty="0" smtClean="0">
                <a:latin typeface="Comic Sans MS" pitchFamily="66" charset="0"/>
              </a:rPr>
              <a:t> </a:t>
            </a:r>
            <a:r>
              <a:rPr lang="en-US" sz="2000" b="1" dirty="0" err="1" smtClean="0">
                <a:latin typeface="Comic Sans MS" pitchFamily="66" charset="0"/>
              </a:rPr>
              <a:t>kamu</a:t>
            </a:r>
            <a:r>
              <a:rPr lang="en-US" sz="2000" b="1" dirty="0" smtClean="0">
                <a:latin typeface="Comic Sans MS" pitchFamily="66" charset="0"/>
              </a:rPr>
              <a:t> </a:t>
            </a:r>
            <a:r>
              <a:rPr lang="en-US" sz="2000" b="1" dirty="0" err="1" smtClean="0">
                <a:latin typeface="Comic Sans MS" pitchFamily="66" charset="0"/>
              </a:rPr>
              <a:t>akan</a:t>
            </a:r>
            <a:r>
              <a:rPr lang="en-US" sz="2000" b="1" dirty="0" smtClean="0">
                <a:latin typeface="Comic Sans MS" pitchFamily="66" charset="0"/>
              </a:rPr>
              <a:t> </a:t>
            </a:r>
            <a:r>
              <a:rPr lang="en-US" sz="2000" b="1" dirty="0" err="1" smtClean="0">
                <a:latin typeface="Comic Sans MS" pitchFamily="66" charset="0"/>
              </a:rPr>
              <a:t>mengenal</a:t>
            </a:r>
            <a:r>
              <a:rPr lang="en-US" sz="2000" b="1" dirty="0" smtClean="0">
                <a:latin typeface="Comic Sans MS" pitchFamily="66" charset="0"/>
              </a:rPr>
              <a:t> </a:t>
            </a:r>
            <a:r>
              <a:rPr lang="en-US" sz="2000" b="1" dirty="0" err="1" smtClean="0">
                <a:latin typeface="Comic Sans MS" pitchFamily="66" charset="0"/>
              </a:rPr>
              <a:t>mereka</a:t>
            </a:r>
            <a:r>
              <a:rPr lang="en-US" sz="2000" b="1" dirty="0" smtClean="0">
                <a:latin typeface="Comic Sans MS" pitchFamily="66" charset="0"/>
              </a:rPr>
              <a:t>. </a:t>
            </a:r>
            <a:r>
              <a:rPr lang="en-US" sz="2000" b="1" dirty="0" err="1" smtClean="0">
                <a:latin typeface="Comic Sans MS" pitchFamily="66" charset="0"/>
              </a:rPr>
              <a:t>Dapatkah</a:t>
            </a:r>
            <a:r>
              <a:rPr lang="en-US" sz="2000" b="1" dirty="0" smtClean="0">
                <a:latin typeface="Comic Sans MS" pitchFamily="66" charset="0"/>
              </a:rPr>
              <a:t> </a:t>
            </a:r>
            <a:r>
              <a:rPr lang="en-US" sz="2000" b="1" dirty="0" err="1" smtClean="0">
                <a:latin typeface="Comic Sans MS" pitchFamily="66" charset="0"/>
              </a:rPr>
              <a:t>orang</a:t>
            </a:r>
            <a:r>
              <a:rPr lang="en-US" sz="2000" b="1" dirty="0" smtClean="0">
                <a:latin typeface="Comic Sans MS" pitchFamily="66" charset="0"/>
              </a:rPr>
              <a:t> </a:t>
            </a:r>
            <a:r>
              <a:rPr lang="en-US" sz="2000" b="1" dirty="0" err="1" smtClean="0">
                <a:latin typeface="Comic Sans MS" pitchFamily="66" charset="0"/>
              </a:rPr>
              <a:t>memetik</a:t>
            </a:r>
            <a:r>
              <a:rPr lang="en-US" sz="2000" b="1" dirty="0" smtClean="0">
                <a:latin typeface="Comic Sans MS" pitchFamily="66" charset="0"/>
              </a:rPr>
              <a:t> </a:t>
            </a:r>
            <a:r>
              <a:rPr lang="en-US" sz="2000" b="1" dirty="0" err="1" smtClean="0">
                <a:latin typeface="Comic Sans MS" pitchFamily="66" charset="0"/>
              </a:rPr>
              <a:t>buah</a:t>
            </a:r>
            <a:r>
              <a:rPr lang="en-US" sz="2000" b="1" dirty="0" smtClean="0">
                <a:latin typeface="Comic Sans MS" pitchFamily="66" charset="0"/>
              </a:rPr>
              <a:t> </a:t>
            </a:r>
            <a:r>
              <a:rPr lang="en-US" sz="2000" b="1" dirty="0" err="1" smtClean="0">
                <a:latin typeface="Comic Sans MS" pitchFamily="66" charset="0"/>
              </a:rPr>
              <a:t>anggur</a:t>
            </a:r>
            <a:r>
              <a:rPr lang="en-US" sz="2000" b="1" dirty="0" smtClean="0">
                <a:latin typeface="Comic Sans MS" pitchFamily="66" charset="0"/>
              </a:rPr>
              <a:t> </a:t>
            </a:r>
            <a:r>
              <a:rPr lang="en-US" sz="2000" b="1" dirty="0" err="1" smtClean="0">
                <a:latin typeface="Comic Sans MS" pitchFamily="66" charset="0"/>
              </a:rPr>
              <a:t>dari</a:t>
            </a:r>
            <a:r>
              <a:rPr lang="en-US" sz="2000" b="1" dirty="0" smtClean="0">
                <a:latin typeface="Comic Sans MS" pitchFamily="66" charset="0"/>
              </a:rPr>
              <a:t> </a:t>
            </a:r>
            <a:r>
              <a:rPr lang="en-US" sz="2000" b="1" dirty="0" err="1" smtClean="0">
                <a:latin typeface="Comic Sans MS" pitchFamily="66" charset="0"/>
              </a:rPr>
              <a:t>semak</a:t>
            </a:r>
            <a:r>
              <a:rPr lang="en-US" sz="2000" b="1" dirty="0" smtClean="0">
                <a:latin typeface="Comic Sans MS" pitchFamily="66" charset="0"/>
              </a:rPr>
              <a:t> </a:t>
            </a:r>
            <a:r>
              <a:rPr lang="en-US" sz="2000" b="1" dirty="0" err="1" smtClean="0">
                <a:latin typeface="Comic Sans MS" pitchFamily="66" charset="0"/>
              </a:rPr>
              <a:t>duri</a:t>
            </a:r>
            <a:r>
              <a:rPr lang="en-US" sz="2000" b="1" dirty="0" smtClean="0">
                <a:latin typeface="Comic Sans MS" pitchFamily="66" charset="0"/>
              </a:rPr>
              <a:t> </a:t>
            </a:r>
            <a:r>
              <a:rPr lang="en-US" sz="2000" b="1" dirty="0" err="1" smtClean="0">
                <a:latin typeface="Comic Sans MS" pitchFamily="66" charset="0"/>
              </a:rPr>
              <a:t>atau</a:t>
            </a:r>
            <a:r>
              <a:rPr lang="en-US" sz="2000" b="1" dirty="0" smtClean="0">
                <a:latin typeface="Comic Sans MS" pitchFamily="66" charset="0"/>
              </a:rPr>
              <a:t> </a:t>
            </a:r>
            <a:r>
              <a:rPr lang="en-US" sz="2000" b="1" dirty="0" err="1" smtClean="0">
                <a:latin typeface="Comic Sans MS" pitchFamily="66" charset="0"/>
              </a:rPr>
              <a:t>buah</a:t>
            </a:r>
            <a:r>
              <a:rPr lang="en-US" sz="2000" b="1" dirty="0" smtClean="0">
                <a:latin typeface="Comic Sans MS" pitchFamily="66" charset="0"/>
              </a:rPr>
              <a:t> </a:t>
            </a:r>
            <a:r>
              <a:rPr lang="en-US" sz="2000" b="1" dirty="0" err="1" smtClean="0">
                <a:latin typeface="Comic Sans MS" pitchFamily="66" charset="0"/>
              </a:rPr>
              <a:t>ara</a:t>
            </a:r>
            <a:r>
              <a:rPr lang="en-US" sz="2000" b="1" dirty="0" smtClean="0">
                <a:latin typeface="Comic Sans MS" pitchFamily="66" charset="0"/>
              </a:rPr>
              <a:t> </a:t>
            </a:r>
            <a:r>
              <a:rPr lang="en-US" sz="2000" b="1" dirty="0" err="1" smtClean="0">
                <a:latin typeface="Comic Sans MS" pitchFamily="66" charset="0"/>
              </a:rPr>
              <a:t>dari</a:t>
            </a:r>
            <a:r>
              <a:rPr lang="en-US" sz="2000" b="1" dirty="0" smtClean="0">
                <a:latin typeface="Comic Sans MS" pitchFamily="66" charset="0"/>
              </a:rPr>
              <a:t> </a:t>
            </a:r>
            <a:r>
              <a:rPr lang="en-US" sz="2000" b="1" dirty="0" err="1" smtClean="0">
                <a:latin typeface="Comic Sans MS" pitchFamily="66" charset="0"/>
              </a:rPr>
              <a:t>rumput</a:t>
            </a:r>
            <a:r>
              <a:rPr lang="en-US" sz="2000" b="1" dirty="0" smtClean="0">
                <a:latin typeface="Comic Sans MS" pitchFamily="66" charset="0"/>
              </a:rPr>
              <a:t> </a:t>
            </a:r>
            <a:r>
              <a:rPr lang="en-US" sz="2000" b="1" dirty="0" err="1" smtClean="0">
                <a:latin typeface="Comic Sans MS" pitchFamily="66" charset="0"/>
              </a:rPr>
              <a:t>duri</a:t>
            </a:r>
            <a:r>
              <a:rPr lang="en-US" sz="2000" b="1" dirty="0" smtClean="0">
                <a:latin typeface="Comic Sans MS" pitchFamily="66" charset="0"/>
              </a:rPr>
              <a:t>?”</a:t>
            </a:r>
            <a:endParaRPr lang="es-ES" sz="2000" b="1" dirty="0">
              <a:latin typeface="Comic Sans MS" pitchFamily="66" charset="0"/>
            </a:endParaRPr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7164388" y="6491288"/>
            <a:ext cx="19446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400" dirty="0" err="1" smtClean="0"/>
              <a:t>Matius</a:t>
            </a:r>
            <a:r>
              <a:rPr lang="es-ES" sz="1400" dirty="0" smtClean="0"/>
              <a:t> </a:t>
            </a:r>
            <a:r>
              <a:rPr lang="es-ES" sz="1400" dirty="0"/>
              <a:t>7: 15-16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 animBg="1"/>
      <p:bldP spid="20483" grpId="0"/>
      <p:bldP spid="20484" grpId="0" animBg="1"/>
      <p:bldP spid="20485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179388" y="836613"/>
            <a:ext cx="3025775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smtClean="0">
                <a:solidFill>
                  <a:schemeClr val="bg1"/>
                </a:solidFill>
              </a:rPr>
              <a:t>Kita </a:t>
            </a:r>
            <a:r>
              <a:rPr lang="en-US" sz="2800" b="1" dirty="0" err="1" smtClean="0">
                <a:solidFill>
                  <a:schemeClr val="bg1"/>
                </a:solidFill>
              </a:rPr>
              <a:t>mendapati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satu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contoh</a:t>
            </a:r>
            <a:r>
              <a:rPr lang="en-US" sz="2800" b="1" dirty="0" smtClean="0">
                <a:solidFill>
                  <a:schemeClr val="bg1"/>
                </a:solidFill>
              </a:rPr>
              <a:t> yang </a:t>
            </a:r>
            <a:r>
              <a:rPr lang="en-US" sz="2800" b="1" dirty="0" err="1" smtClean="0">
                <a:solidFill>
                  <a:schemeClr val="bg1"/>
                </a:solidFill>
              </a:rPr>
              <a:t>jelas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dari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kehidupan</a:t>
            </a:r>
            <a:r>
              <a:rPr lang="en-US" sz="2800" b="1" dirty="0" smtClean="0">
                <a:solidFill>
                  <a:schemeClr val="bg1"/>
                </a:solidFill>
              </a:rPr>
              <a:t> yang </a:t>
            </a:r>
            <a:r>
              <a:rPr lang="en-US" sz="2800" b="1" dirty="0" err="1" smtClean="0">
                <a:solidFill>
                  <a:schemeClr val="bg1"/>
                </a:solidFill>
              </a:rPr>
              <a:t>selaras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dalam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diri</a:t>
            </a:r>
            <a:r>
              <a:rPr lang="en-US" sz="2800" b="1" dirty="0" smtClean="0">
                <a:solidFill>
                  <a:schemeClr val="bg1"/>
                </a:solidFill>
              </a:rPr>
              <a:t> Musa, yang “</a:t>
            </a:r>
            <a:r>
              <a:rPr lang="en-US" sz="2800" b="1" dirty="0" err="1" smtClean="0">
                <a:solidFill>
                  <a:schemeClr val="bg1"/>
                </a:solidFill>
              </a:rPr>
              <a:t>setia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dalam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segenap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rumah</a:t>
            </a:r>
            <a:r>
              <a:rPr lang="en-US" sz="2800" b="1" dirty="0" smtClean="0">
                <a:solidFill>
                  <a:schemeClr val="bg1"/>
                </a:solidFill>
              </a:rPr>
              <a:t> Allah </a:t>
            </a:r>
            <a:r>
              <a:rPr lang="en-US" sz="2800" b="1" dirty="0" err="1" smtClean="0">
                <a:solidFill>
                  <a:schemeClr val="bg1"/>
                </a:solidFill>
              </a:rPr>
              <a:t>sebagai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pelayan</a:t>
            </a:r>
            <a:r>
              <a:rPr lang="es-ES" sz="2800" b="1" dirty="0" smtClean="0">
                <a:solidFill>
                  <a:schemeClr val="bg1"/>
                </a:solidFill>
              </a:rPr>
              <a:t>” </a:t>
            </a:r>
            <a:r>
              <a:rPr lang="es-ES" sz="1600" b="1" dirty="0" smtClean="0">
                <a:solidFill>
                  <a:schemeClr val="bg1"/>
                </a:solidFill>
              </a:rPr>
              <a:t>(</a:t>
            </a:r>
            <a:r>
              <a:rPr lang="es-ES" sz="1600" b="1" dirty="0" err="1" smtClean="0">
                <a:solidFill>
                  <a:schemeClr val="bg1"/>
                </a:solidFill>
              </a:rPr>
              <a:t>Ibrani</a:t>
            </a:r>
            <a:r>
              <a:rPr lang="es-ES" sz="1600" b="1" dirty="0" smtClean="0">
                <a:solidFill>
                  <a:schemeClr val="bg1"/>
                </a:solidFill>
              </a:rPr>
              <a:t> </a:t>
            </a:r>
            <a:r>
              <a:rPr lang="es-ES" sz="1600" b="1" dirty="0">
                <a:solidFill>
                  <a:schemeClr val="bg1"/>
                </a:solidFill>
              </a:rPr>
              <a:t>3: 5)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0" y="4937125"/>
            <a:ext cx="9144000" cy="1938992"/>
          </a:xfrm>
          <a:prstGeom prst="rect">
            <a:avLst/>
          </a:prstGeom>
          <a:solidFill>
            <a:srgbClr val="BFA79B">
              <a:alpha val="8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000" b="1" dirty="0" smtClean="0">
                <a:latin typeface="Comic Sans MS" pitchFamily="66" charset="0"/>
              </a:rPr>
              <a:t>“</a:t>
            </a:r>
            <a:r>
              <a:rPr lang="es-ES" sz="2000" b="1" dirty="0" err="1" smtClean="0">
                <a:latin typeface="Comic Sans MS" pitchFamily="66" charset="0"/>
              </a:rPr>
              <a:t>Kehidupan</a:t>
            </a:r>
            <a:r>
              <a:rPr lang="es-ES" sz="2000" b="1" dirty="0" smtClean="0">
                <a:latin typeface="Comic Sans MS" pitchFamily="66" charset="0"/>
              </a:rPr>
              <a:t> </a:t>
            </a:r>
            <a:r>
              <a:rPr lang="es-ES" sz="2000" b="1" dirty="0" err="1" smtClean="0">
                <a:latin typeface="Comic Sans MS" pitchFamily="66" charset="0"/>
              </a:rPr>
              <a:t>Ny</a:t>
            </a:r>
            <a:r>
              <a:rPr lang="es-ES" sz="2000" b="1" dirty="0" smtClean="0">
                <a:latin typeface="Comic Sans MS" pitchFamily="66" charset="0"/>
              </a:rPr>
              <a:t>. White </a:t>
            </a:r>
            <a:r>
              <a:rPr lang="es-ES" sz="2000" b="1" dirty="0" err="1" smtClean="0">
                <a:latin typeface="Comic Sans MS" pitchFamily="66" charset="0"/>
              </a:rPr>
              <a:t>adalah</a:t>
            </a:r>
            <a:r>
              <a:rPr lang="es-ES" sz="2000" b="1" dirty="0" smtClean="0">
                <a:latin typeface="Comic Sans MS" pitchFamily="66" charset="0"/>
              </a:rPr>
              <a:t> </a:t>
            </a:r>
            <a:r>
              <a:rPr lang="es-ES" sz="2000" b="1" dirty="0" err="1" smtClean="0">
                <a:latin typeface="Comic Sans MS" pitchFamily="66" charset="0"/>
              </a:rPr>
              <a:t>satu</a:t>
            </a:r>
            <a:r>
              <a:rPr lang="es-ES" sz="2000" b="1" dirty="0" smtClean="0">
                <a:latin typeface="Comic Sans MS" pitchFamily="66" charset="0"/>
              </a:rPr>
              <a:t> </a:t>
            </a:r>
            <a:r>
              <a:rPr lang="es-ES" sz="2000" b="1" dirty="0" err="1" smtClean="0">
                <a:latin typeface="Comic Sans MS" pitchFamily="66" charset="0"/>
              </a:rPr>
              <a:t>contoh</a:t>
            </a:r>
            <a:r>
              <a:rPr lang="es-ES" sz="2000" b="1" dirty="0" smtClean="0">
                <a:latin typeface="Comic Sans MS" pitchFamily="66" charset="0"/>
              </a:rPr>
              <a:t> yang </a:t>
            </a:r>
            <a:r>
              <a:rPr lang="es-ES" sz="2000" b="1" dirty="0" err="1" smtClean="0">
                <a:latin typeface="Comic Sans MS" pitchFamily="66" charset="0"/>
              </a:rPr>
              <a:t>harus</a:t>
            </a:r>
            <a:r>
              <a:rPr lang="es-ES" sz="2000" b="1" dirty="0" smtClean="0">
                <a:latin typeface="Comic Sans MS" pitchFamily="66" charset="0"/>
              </a:rPr>
              <a:t> </a:t>
            </a:r>
            <a:r>
              <a:rPr lang="es-ES" sz="2000" b="1" dirty="0" err="1" smtClean="0">
                <a:latin typeface="Comic Sans MS" pitchFamily="66" charset="0"/>
              </a:rPr>
              <a:t>diikuti</a:t>
            </a:r>
            <a:r>
              <a:rPr lang="es-ES" sz="2000" b="1" dirty="0" smtClean="0">
                <a:latin typeface="Comic Sans MS" pitchFamily="66" charset="0"/>
              </a:rPr>
              <a:t> </a:t>
            </a:r>
            <a:r>
              <a:rPr lang="es-ES" sz="2000" b="1" dirty="0" err="1" smtClean="0">
                <a:latin typeface="Comic Sans MS" pitchFamily="66" charset="0"/>
              </a:rPr>
              <a:t>oleh</a:t>
            </a:r>
            <a:r>
              <a:rPr lang="es-ES" sz="2000" b="1" dirty="0" smtClean="0">
                <a:latin typeface="Comic Sans MS" pitchFamily="66" charset="0"/>
              </a:rPr>
              <a:t> </a:t>
            </a:r>
            <a:r>
              <a:rPr lang="es-ES" sz="2000" b="1" dirty="0" err="1" smtClean="0">
                <a:latin typeface="Comic Sans MS" pitchFamily="66" charset="0"/>
              </a:rPr>
              <a:t>semua</a:t>
            </a:r>
            <a:r>
              <a:rPr lang="es-ES" sz="2000" b="1" dirty="0" smtClean="0">
                <a:latin typeface="Comic Sans MS" pitchFamily="66" charset="0"/>
              </a:rPr>
              <a:t> </a:t>
            </a:r>
            <a:r>
              <a:rPr lang="es-ES" sz="2000" b="1" dirty="0" err="1" smtClean="0">
                <a:latin typeface="Comic Sans MS" pitchFamily="66" charset="0"/>
              </a:rPr>
              <a:t>orang</a:t>
            </a:r>
            <a:r>
              <a:rPr lang="es-ES" sz="2000" b="1" dirty="0" smtClean="0">
                <a:latin typeface="Comic Sans MS" pitchFamily="66" charset="0"/>
              </a:rPr>
              <a:t> </a:t>
            </a:r>
            <a:r>
              <a:rPr lang="en-US" sz="2000" b="1" dirty="0" smtClean="0">
                <a:latin typeface="Comic Sans MS" pitchFamily="66" charset="0"/>
              </a:rPr>
              <a:t>[...] </a:t>
            </a:r>
            <a:r>
              <a:rPr lang="en-US" sz="2000" b="1" dirty="0" err="1" smtClean="0">
                <a:latin typeface="Comic Sans MS" pitchFamily="66" charset="0"/>
              </a:rPr>
              <a:t>Dia</a:t>
            </a:r>
            <a:r>
              <a:rPr lang="en-US" sz="2000" b="1" dirty="0" smtClean="0">
                <a:latin typeface="Comic Sans MS" pitchFamily="66" charset="0"/>
              </a:rPr>
              <a:t> </a:t>
            </a:r>
            <a:r>
              <a:rPr lang="en-US" sz="2000" b="1" dirty="0" err="1" smtClean="0">
                <a:latin typeface="Comic Sans MS" pitchFamily="66" charset="0"/>
              </a:rPr>
              <a:t>adalah</a:t>
            </a:r>
            <a:r>
              <a:rPr lang="en-US" sz="2000" b="1" dirty="0" smtClean="0">
                <a:latin typeface="Comic Sans MS" pitchFamily="66" charset="0"/>
              </a:rPr>
              <a:t> </a:t>
            </a:r>
            <a:r>
              <a:rPr lang="en-US" sz="2000" b="1" dirty="0" err="1" smtClean="0">
                <a:latin typeface="Comic Sans MS" pitchFamily="66" charset="0"/>
              </a:rPr>
              <a:t>murid</a:t>
            </a:r>
            <a:r>
              <a:rPr lang="en-US" sz="2000" b="1" dirty="0" smtClean="0">
                <a:latin typeface="Comic Sans MS" pitchFamily="66" charset="0"/>
              </a:rPr>
              <a:t> </a:t>
            </a:r>
            <a:r>
              <a:rPr lang="en-US" sz="2000" b="1" dirty="0" err="1" smtClean="0">
                <a:latin typeface="Comic Sans MS" pitchFamily="66" charset="0"/>
              </a:rPr>
              <a:t>Kristus</a:t>
            </a:r>
            <a:r>
              <a:rPr lang="en-US" sz="2000" b="1" dirty="0" smtClean="0">
                <a:latin typeface="Comic Sans MS" pitchFamily="66" charset="0"/>
              </a:rPr>
              <a:t> yang </a:t>
            </a:r>
            <a:r>
              <a:rPr lang="en-US" sz="2000" b="1" dirty="0" err="1" smtClean="0">
                <a:latin typeface="Comic Sans MS" pitchFamily="66" charset="0"/>
              </a:rPr>
              <a:t>rendah</a:t>
            </a:r>
            <a:r>
              <a:rPr lang="en-US" sz="2000" b="1" dirty="0" smtClean="0">
                <a:latin typeface="Comic Sans MS" pitchFamily="66" charset="0"/>
              </a:rPr>
              <a:t> </a:t>
            </a:r>
            <a:r>
              <a:rPr lang="en-US" sz="2000" b="1" dirty="0" err="1" smtClean="0">
                <a:latin typeface="Comic Sans MS" pitchFamily="66" charset="0"/>
              </a:rPr>
              <a:t>hati</a:t>
            </a:r>
            <a:r>
              <a:rPr lang="en-US" sz="2000" b="1" dirty="0" smtClean="0">
                <a:latin typeface="Comic Sans MS" pitchFamily="66" charset="0"/>
              </a:rPr>
              <a:t> </a:t>
            </a:r>
            <a:r>
              <a:rPr lang="en-US" sz="2000" b="1" dirty="0" err="1" smtClean="0">
                <a:latin typeface="Comic Sans MS" pitchFamily="66" charset="0"/>
              </a:rPr>
              <a:t>dan</a:t>
            </a:r>
            <a:r>
              <a:rPr lang="en-US" sz="2000" b="1" dirty="0" smtClean="0">
                <a:latin typeface="Comic Sans MS" pitchFamily="66" charset="0"/>
              </a:rPr>
              <a:t> </a:t>
            </a:r>
            <a:r>
              <a:rPr lang="en-US" sz="2000" b="1" dirty="0" err="1" smtClean="0">
                <a:latin typeface="Comic Sans MS" pitchFamily="66" charset="0"/>
              </a:rPr>
              <a:t>beriman</a:t>
            </a:r>
            <a:r>
              <a:rPr lang="en-US" sz="2000" b="1" dirty="0" smtClean="0">
                <a:latin typeface="Comic Sans MS" pitchFamily="66" charset="0"/>
              </a:rPr>
              <a:t> </a:t>
            </a:r>
            <a:r>
              <a:rPr lang="en-US" sz="2000" b="1" dirty="0" err="1" smtClean="0">
                <a:latin typeface="Comic Sans MS" pitchFamily="66" charset="0"/>
              </a:rPr>
              <a:t>dan</a:t>
            </a:r>
            <a:r>
              <a:rPr lang="en-US" sz="2000" b="1" dirty="0" smtClean="0">
                <a:latin typeface="Comic Sans MS" pitchFamily="66" charset="0"/>
              </a:rPr>
              <a:t> </a:t>
            </a:r>
            <a:r>
              <a:rPr lang="en-US" sz="2000" b="1" dirty="0" err="1" smtClean="0">
                <a:latin typeface="Comic Sans MS" pitchFamily="66" charset="0"/>
              </a:rPr>
              <a:t>selalu</a:t>
            </a:r>
            <a:r>
              <a:rPr lang="en-US" sz="2000" b="1" dirty="0" smtClean="0">
                <a:latin typeface="Comic Sans MS" pitchFamily="66" charset="0"/>
              </a:rPr>
              <a:t> </a:t>
            </a:r>
            <a:r>
              <a:rPr lang="en-US" sz="2000" b="1" dirty="0" err="1" smtClean="0">
                <a:latin typeface="Comic Sans MS" pitchFamily="66" charset="0"/>
              </a:rPr>
              <a:t>melakukan</a:t>
            </a:r>
            <a:r>
              <a:rPr lang="en-US" sz="2000" b="1" dirty="0" smtClean="0">
                <a:latin typeface="Comic Sans MS" pitchFamily="66" charset="0"/>
              </a:rPr>
              <a:t> yang </a:t>
            </a:r>
            <a:r>
              <a:rPr lang="en-US" sz="2000" b="1" dirty="0" err="1" smtClean="0">
                <a:latin typeface="Comic Sans MS" pitchFamily="66" charset="0"/>
              </a:rPr>
              <a:t>terbaik</a:t>
            </a:r>
            <a:r>
              <a:rPr lang="en-US" sz="2000" b="1" dirty="0" smtClean="0">
                <a:latin typeface="Comic Sans MS" pitchFamily="66" charset="0"/>
              </a:rPr>
              <a:t>. [...] </a:t>
            </a:r>
            <a:r>
              <a:rPr lang="en-US" sz="2000" b="1" dirty="0" err="1" smtClean="0">
                <a:latin typeface="Comic Sans MS" pitchFamily="66" charset="0"/>
              </a:rPr>
              <a:t>Kematiannya</a:t>
            </a:r>
            <a:r>
              <a:rPr lang="en-US" sz="2000" b="1" dirty="0" smtClean="0">
                <a:latin typeface="Comic Sans MS" pitchFamily="66" charset="0"/>
              </a:rPr>
              <a:t> </a:t>
            </a:r>
            <a:r>
              <a:rPr lang="en-US" sz="2000" b="1" dirty="0" err="1" smtClean="0">
                <a:latin typeface="Comic Sans MS" pitchFamily="66" charset="0"/>
              </a:rPr>
              <a:t>menandakan</a:t>
            </a:r>
            <a:r>
              <a:rPr lang="en-US" sz="2000" b="1" dirty="0" smtClean="0">
                <a:latin typeface="Comic Sans MS" pitchFamily="66" charset="0"/>
              </a:rPr>
              <a:t> </a:t>
            </a:r>
            <a:r>
              <a:rPr lang="en-US" sz="2000" b="1" dirty="0" err="1" smtClean="0">
                <a:latin typeface="Comic Sans MS" pitchFamily="66" charset="0"/>
              </a:rPr>
              <a:t>panggilan</a:t>
            </a:r>
            <a:r>
              <a:rPr lang="en-US" sz="2000" b="1" dirty="0" smtClean="0">
                <a:latin typeface="Comic Sans MS" pitchFamily="66" charset="0"/>
              </a:rPr>
              <a:t> </a:t>
            </a:r>
            <a:r>
              <a:rPr lang="en-US" sz="2000" b="1" dirty="0" err="1" smtClean="0">
                <a:latin typeface="Comic Sans MS" pitchFamily="66" charset="0"/>
              </a:rPr>
              <a:t>terhadap</a:t>
            </a:r>
            <a:r>
              <a:rPr lang="en-US" sz="2000" b="1" dirty="0" smtClean="0">
                <a:latin typeface="Comic Sans MS" pitchFamily="66" charset="0"/>
              </a:rPr>
              <a:t> </a:t>
            </a:r>
            <a:r>
              <a:rPr lang="en-US" sz="2000" b="1" dirty="0" err="1" smtClean="0">
                <a:latin typeface="Comic Sans MS" pitchFamily="66" charset="0"/>
              </a:rPr>
              <a:t>pemimpin</a:t>
            </a:r>
            <a:r>
              <a:rPr lang="en-US" sz="2000" b="1" dirty="0" smtClean="0">
                <a:latin typeface="Comic Sans MS" pitchFamily="66" charset="0"/>
              </a:rPr>
              <a:t> agama yang lain </a:t>
            </a:r>
            <a:r>
              <a:rPr lang="en-US" sz="2000" b="1" dirty="0" err="1" smtClean="0">
                <a:latin typeface="Comic Sans MS" pitchFamily="66" charset="0"/>
              </a:rPr>
              <a:t>dan</a:t>
            </a:r>
            <a:r>
              <a:rPr lang="en-US" sz="2000" b="1" dirty="0" smtClean="0">
                <a:latin typeface="Comic Sans MS" pitchFamily="66" charset="0"/>
              </a:rPr>
              <a:t> </a:t>
            </a:r>
            <a:r>
              <a:rPr lang="en-US" sz="2000" b="1" dirty="0" err="1" smtClean="0">
                <a:latin typeface="Comic Sans MS" pitchFamily="66" charset="0"/>
              </a:rPr>
              <a:t>seorang</a:t>
            </a:r>
            <a:r>
              <a:rPr lang="en-US" sz="2000" b="1" dirty="0" smtClean="0">
                <a:latin typeface="Comic Sans MS" pitchFamily="66" charset="0"/>
              </a:rPr>
              <a:t> yang </a:t>
            </a:r>
            <a:r>
              <a:rPr lang="en-US" sz="2000" b="1" dirty="0" err="1" smtClean="0">
                <a:latin typeface="Comic Sans MS" pitchFamily="66" charset="0"/>
              </a:rPr>
              <a:t>hampir</a:t>
            </a:r>
            <a:r>
              <a:rPr lang="en-US" sz="2000" b="1" dirty="0" smtClean="0">
                <a:latin typeface="Comic Sans MS" pitchFamily="66" charset="0"/>
              </a:rPr>
              <a:t> 90 </a:t>
            </a:r>
            <a:r>
              <a:rPr lang="en-US" sz="2000" b="1" dirty="0" err="1" smtClean="0">
                <a:latin typeface="Comic Sans MS" pitchFamily="66" charset="0"/>
              </a:rPr>
              <a:t>tahun</a:t>
            </a:r>
            <a:r>
              <a:rPr lang="en-US" sz="2000" b="1" dirty="0" smtClean="0">
                <a:latin typeface="Comic Sans MS" pitchFamily="66" charset="0"/>
              </a:rPr>
              <a:t> </a:t>
            </a:r>
            <a:r>
              <a:rPr lang="en-US" sz="2000" b="1" dirty="0" err="1" smtClean="0">
                <a:latin typeface="Comic Sans MS" pitchFamily="66" charset="0"/>
              </a:rPr>
              <a:t>selalu</a:t>
            </a:r>
            <a:r>
              <a:rPr lang="en-US" sz="2000" b="1" dirty="0" smtClean="0">
                <a:latin typeface="Comic Sans MS" pitchFamily="66" charset="0"/>
              </a:rPr>
              <a:t> </a:t>
            </a:r>
            <a:r>
              <a:rPr lang="en-US" sz="2000" b="1" dirty="0" err="1" smtClean="0">
                <a:latin typeface="Comic Sans MS" pitchFamily="66" charset="0"/>
              </a:rPr>
              <a:t>penuh</a:t>
            </a:r>
            <a:r>
              <a:rPr lang="en-US" sz="2000" b="1" dirty="0" smtClean="0">
                <a:latin typeface="Comic Sans MS" pitchFamily="66" charset="0"/>
              </a:rPr>
              <a:t> </a:t>
            </a:r>
            <a:r>
              <a:rPr lang="en-US" sz="2000" b="1" dirty="0" err="1" smtClean="0">
                <a:latin typeface="Comic Sans MS" pitchFamily="66" charset="0"/>
              </a:rPr>
              <a:t>dengan</a:t>
            </a:r>
            <a:r>
              <a:rPr lang="en-US" sz="2000" b="1" dirty="0" smtClean="0">
                <a:latin typeface="Comic Sans MS" pitchFamily="66" charset="0"/>
              </a:rPr>
              <a:t> </a:t>
            </a:r>
            <a:r>
              <a:rPr lang="en-US" sz="2000" b="1" dirty="0" err="1" smtClean="0">
                <a:latin typeface="Comic Sans MS" pitchFamily="66" charset="0"/>
              </a:rPr>
              <a:t>kebajikan</a:t>
            </a:r>
            <a:r>
              <a:rPr lang="en-US" sz="2000" b="1" dirty="0" smtClean="0">
                <a:latin typeface="Comic Sans MS" pitchFamily="66" charset="0"/>
              </a:rPr>
              <a:t>, kata-2 yang </a:t>
            </a:r>
            <a:r>
              <a:rPr lang="en-US" sz="2000" b="1" dirty="0" err="1" smtClean="0">
                <a:latin typeface="Comic Sans MS" pitchFamily="66" charset="0"/>
              </a:rPr>
              <a:t>indah</a:t>
            </a:r>
            <a:r>
              <a:rPr lang="en-US" sz="2000" b="1" dirty="0" smtClean="0">
                <a:latin typeface="Comic Sans MS" pitchFamily="66" charset="0"/>
              </a:rPr>
              <a:t> </a:t>
            </a:r>
            <a:r>
              <a:rPr lang="en-US" sz="2000" b="1" dirty="0" err="1" smtClean="0">
                <a:latin typeface="Comic Sans MS" pitchFamily="66" charset="0"/>
              </a:rPr>
              <a:t>dan</a:t>
            </a:r>
            <a:r>
              <a:rPr lang="en-US" sz="2000" b="1" dirty="0" smtClean="0">
                <a:latin typeface="Comic Sans MS" pitchFamily="66" charset="0"/>
              </a:rPr>
              <a:t> </a:t>
            </a:r>
            <a:r>
              <a:rPr lang="en-US" sz="2000" b="1" dirty="0" err="1" smtClean="0">
                <a:latin typeface="Comic Sans MS" pitchFamily="66" charset="0"/>
              </a:rPr>
              <a:t>doa</a:t>
            </a:r>
            <a:r>
              <a:rPr lang="en-US" sz="2000" b="1" dirty="0" smtClean="0">
                <a:latin typeface="Comic Sans MS" pitchFamily="66" charset="0"/>
              </a:rPr>
              <a:t> yang sungguh-2 </a:t>
            </a:r>
            <a:r>
              <a:rPr lang="en-US" sz="2000" b="1" dirty="0" err="1" smtClean="0">
                <a:latin typeface="Comic Sans MS" pitchFamily="66" charset="0"/>
              </a:rPr>
              <a:t>untuk</a:t>
            </a:r>
            <a:r>
              <a:rPr lang="en-US" sz="2000" b="1" dirty="0" smtClean="0">
                <a:latin typeface="Comic Sans MS" pitchFamily="66" charset="0"/>
              </a:rPr>
              <a:t> </a:t>
            </a:r>
            <a:r>
              <a:rPr lang="en-US" sz="2000" b="1" dirty="0" err="1" smtClean="0">
                <a:latin typeface="Comic Sans MS" pitchFamily="66" charset="0"/>
              </a:rPr>
              <a:t>semua</a:t>
            </a:r>
            <a:r>
              <a:rPr lang="en-US" sz="2000" b="1" dirty="0" smtClean="0">
                <a:latin typeface="Comic Sans MS" pitchFamily="66" charset="0"/>
              </a:rPr>
              <a:t> </a:t>
            </a:r>
            <a:r>
              <a:rPr lang="en-US" sz="2000" b="1" dirty="0" err="1" smtClean="0">
                <a:latin typeface="Comic Sans MS" pitchFamily="66" charset="0"/>
              </a:rPr>
              <a:t>manusia</a:t>
            </a:r>
            <a:r>
              <a:rPr lang="en-US" sz="2000" b="1" dirty="0" smtClean="0">
                <a:latin typeface="Comic Sans MS" pitchFamily="66" charset="0"/>
              </a:rPr>
              <a:t>.”</a:t>
            </a:r>
            <a:endParaRPr lang="es-ES" sz="2000" b="1" dirty="0">
              <a:latin typeface="Comic Sans MS" pitchFamily="66" charset="0"/>
            </a:endParaRPr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4391025" y="228600"/>
            <a:ext cx="4752975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err="1" smtClean="0"/>
              <a:t>Tentang</a:t>
            </a:r>
            <a:r>
              <a:rPr lang="en-US" sz="2400" b="1" dirty="0" smtClean="0"/>
              <a:t> Ellen G. White, </a:t>
            </a:r>
            <a:r>
              <a:rPr lang="en-US" sz="2400" b="1" dirty="0" err="1" smtClean="0"/>
              <a:t>kita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mengetahui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bahwa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kehidupannya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secara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keseluruhan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adalah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sebagai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contoh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dari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dedikasinya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kepada</a:t>
            </a:r>
            <a:r>
              <a:rPr lang="en-US" sz="2400" b="1" dirty="0" smtClean="0"/>
              <a:t> Allah </a:t>
            </a:r>
            <a:r>
              <a:rPr lang="en-US" sz="2400" b="1" dirty="0" err="1" smtClean="0"/>
              <a:t>dan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pekerjaan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dalam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gereja-Nya</a:t>
            </a:r>
            <a:r>
              <a:rPr lang="en-US" sz="2400" b="1" dirty="0" smtClean="0"/>
              <a:t>.</a:t>
            </a:r>
            <a:endParaRPr lang="es-ES" sz="2400" b="1" dirty="0"/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5486400" y="2819400"/>
            <a:ext cx="36576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err="1" smtClean="0"/>
              <a:t>Setelah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kematiannya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surat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kabar</a:t>
            </a:r>
            <a:r>
              <a:rPr lang="en-US" sz="2400" b="1" dirty="0" smtClean="0"/>
              <a:t> “Star” </a:t>
            </a:r>
            <a:r>
              <a:rPr lang="en-US" sz="2400" b="1" dirty="0" err="1" smtClean="0"/>
              <a:t>di</a:t>
            </a:r>
            <a:r>
              <a:rPr lang="en-US" sz="2400" b="1" dirty="0" smtClean="0"/>
              <a:t> </a:t>
            </a:r>
            <a:r>
              <a:rPr lang="en-US" sz="2400" b="1" dirty="0"/>
              <a:t>Saint Ellen, California, </a:t>
            </a:r>
            <a:r>
              <a:rPr lang="en-US" sz="2400" b="1" dirty="0" err="1" smtClean="0"/>
              <a:t>menulis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catatan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ini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tentang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dia</a:t>
            </a:r>
            <a:r>
              <a:rPr lang="es-ES" sz="2400" b="1" dirty="0" smtClean="0"/>
              <a:t>:</a:t>
            </a:r>
            <a:endParaRPr lang="es-ES" sz="24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65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 animBg="1"/>
      <p:bldP spid="22531" grpId="0" build="p"/>
      <p:bldP spid="2253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DA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762000" y="457200"/>
            <a:ext cx="7315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2400" dirty="0" err="1" smtClean="0"/>
              <a:t>Sebagaimana</a:t>
            </a:r>
            <a:r>
              <a:rPr lang="en-US" sz="2400" dirty="0" smtClean="0"/>
              <a:t> yang </a:t>
            </a:r>
            <a:r>
              <a:rPr lang="en-US" sz="2400" dirty="0" err="1" smtClean="0"/>
              <a:t>dapat</a:t>
            </a:r>
            <a:r>
              <a:rPr lang="en-US" sz="2400" dirty="0" smtClean="0"/>
              <a:t> </a:t>
            </a:r>
            <a:r>
              <a:rPr lang="en-US" sz="2400" dirty="0" err="1" smtClean="0"/>
              <a:t>kita</a:t>
            </a:r>
            <a:r>
              <a:rPr lang="en-US" sz="2400" dirty="0" smtClean="0"/>
              <a:t> </a:t>
            </a:r>
            <a:r>
              <a:rPr lang="en-US" sz="2400" dirty="0" err="1" smtClean="0"/>
              <a:t>lihat</a:t>
            </a:r>
            <a:r>
              <a:rPr lang="en-US" sz="2400" dirty="0" smtClean="0"/>
              <a:t>,</a:t>
            </a:r>
          </a:p>
          <a:p>
            <a:pPr algn="ctr">
              <a:spcBef>
                <a:spcPts val="0"/>
              </a:spcBef>
            </a:pPr>
            <a:r>
              <a:rPr lang="en-US" sz="2400" dirty="0" err="1" smtClean="0"/>
              <a:t>bahwa</a:t>
            </a:r>
            <a:r>
              <a:rPr lang="en-US" sz="2400" dirty="0" smtClean="0"/>
              <a:t> Ellen </a:t>
            </a:r>
            <a:r>
              <a:rPr lang="en-US" sz="2400" dirty="0"/>
              <a:t>G. White </a:t>
            </a:r>
            <a:r>
              <a:rPr lang="en-US" sz="2400" dirty="0" smtClean="0"/>
              <a:t>lulus</a:t>
            </a:r>
          </a:p>
          <a:p>
            <a:pPr algn="ctr">
              <a:spcBef>
                <a:spcPts val="0"/>
              </a:spcBef>
            </a:pPr>
            <a:r>
              <a:rPr lang="en-US" sz="2400" dirty="0" err="1" smtClean="0"/>
              <a:t>dalam</a:t>
            </a:r>
            <a:r>
              <a:rPr lang="en-US" sz="2400" dirty="0" smtClean="0"/>
              <a:t> </a:t>
            </a:r>
            <a:r>
              <a:rPr lang="en-US" sz="2400" dirty="0" err="1" smtClean="0"/>
              <a:t>keempat</a:t>
            </a:r>
            <a:r>
              <a:rPr lang="en-US" sz="2400" dirty="0" smtClean="0"/>
              <a:t> </a:t>
            </a:r>
            <a:r>
              <a:rPr lang="en-US" sz="2400" dirty="0" err="1" smtClean="0"/>
              <a:t>ujian</a:t>
            </a:r>
            <a:r>
              <a:rPr lang="en-US" sz="2400" dirty="0" smtClean="0"/>
              <a:t> </a:t>
            </a:r>
            <a:r>
              <a:rPr lang="en-US" sz="2400" dirty="0" err="1" smtClean="0"/>
              <a:t>nabi</a:t>
            </a:r>
            <a:r>
              <a:rPr lang="en-US" sz="2400" dirty="0" smtClean="0"/>
              <a:t> yang </a:t>
            </a:r>
            <a:r>
              <a:rPr lang="en-US" sz="2400" dirty="0" err="1" smtClean="0"/>
              <a:t>benar</a:t>
            </a:r>
            <a:r>
              <a:rPr lang="en-US" sz="2400" dirty="0" smtClean="0"/>
              <a:t>:</a:t>
            </a:r>
            <a:endParaRPr lang="es-ES" sz="2400" dirty="0"/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107950" y="1989138"/>
            <a:ext cx="3887788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en-US" sz="2400" dirty="0" smtClean="0"/>
              <a:t>Tulisan-2nya </a:t>
            </a:r>
            <a:r>
              <a:rPr lang="en-US" sz="2400" dirty="0" err="1" smtClean="0"/>
              <a:t>selaras</a:t>
            </a:r>
            <a:r>
              <a:rPr lang="en-US" sz="2400" dirty="0" smtClean="0"/>
              <a:t> </a:t>
            </a:r>
            <a:r>
              <a:rPr lang="en-US" sz="2400" dirty="0" err="1" smtClean="0"/>
              <a:t>dengan</a:t>
            </a:r>
            <a:r>
              <a:rPr lang="en-US" sz="2400" dirty="0" smtClean="0"/>
              <a:t> </a:t>
            </a:r>
            <a:r>
              <a:rPr lang="en-US" sz="2400" dirty="0" err="1" smtClean="0"/>
              <a:t>kebenaran</a:t>
            </a:r>
            <a:r>
              <a:rPr lang="en-US" sz="2400" dirty="0" smtClean="0"/>
              <a:t> </a:t>
            </a:r>
            <a:r>
              <a:rPr lang="en-US" sz="2400" dirty="0" err="1" smtClean="0"/>
              <a:t>Alkitab</a:t>
            </a:r>
            <a:r>
              <a:rPr lang="en-US" sz="2400" dirty="0" smtClean="0"/>
              <a:t>.</a:t>
            </a:r>
            <a:endParaRPr lang="es-ES" sz="2400" dirty="0"/>
          </a:p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en-US" sz="2400" dirty="0" smtClean="0"/>
              <a:t>Nubuatan-2nya </a:t>
            </a:r>
            <a:r>
              <a:rPr lang="en-US" sz="2400" dirty="0" err="1" smtClean="0"/>
              <a:t>terjadi</a:t>
            </a:r>
            <a:r>
              <a:rPr lang="en-US" sz="2400" dirty="0" smtClean="0"/>
              <a:t>, </a:t>
            </a:r>
            <a:r>
              <a:rPr lang="en-US" sz="2400" dirty="0" err="1" smtClean="0"/>
              <a:t>kecuali</a:t>
            </a:r>
            <a:r>
              <a:rPr lang="en-US" sz="2400" dirty="0" smtClean="0"/>
              <a:t> yang </a:t>
            </a:r>
            <a:r>
              <a:rPr lang="en-US" sz="2400" dirty="0" err="1" smtClean="0"/>
              <a:t>bersyarat</a:t>
            </a:r>
            <a:r>
              <a:rPr lang="en-US" sz="2400" dirty="0" smtClean="0"/>
              <a:t>.</a:t>
            </a:r>
            <a:endParaRPr lang="es-ES" sz="2400" dirty="0"/>
          </a:p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es-ES" sz="2400" dirty="0" err="1" smtClean="0"/>
              <a:t>Dia</a:t>
            </a:r>
            <a:r>
              <a:rPr lang="es-ES" sz="2400" dirty="0" smtClean="0"/>
              <a:t> </a:t>
            </a:r>
            <a:r>
              <a:rPr lang="es-ES" sz="2400" dirty="0" err="1" smtClean="0"/>
              <a:t>selalu</a:t>
            </a:r>
            <a:r>
              <a:rPr lang="es-ES" sz="2400" dirty="0" smtClean="0"/>
              <a:t> </a:t>
            </a:r>
            <a:r>
              <a:rPr lang="es-ES" sz="2400" dirty="0" err="1" smtClean="0"/>
              <a:t>mengagungkan</a:t>
            </a:r>
            <a:r>
              <a:rPr lang="es-ES" sz="2400" dirty="0" smtClean="0"/>
              <a:t> </a:t>
            </a:r>
            <a:r>
              <a:rPr lang="es-ES" sz="2400" dirty="0" err="1" smtClean="0"/>
              <a:t>Yesus</a:t>
            </a:r>
            <a:r>
              <a:rPr lang="es-ES" sz="2400" dirty="0" smtClean="0"/>
              <a:t>.</a:t>
            </a:r>
            <a:endParaRPr lang="es-ES" sz="2400" dirty="0"/>
          </a:p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en-US" sz="2400" dirty="0" err="1" smtClean="0"/>
              <a:t>Kehidupannya</a:t>
            </a:r>
            <a:r>
              <a:rPr lang="en-US" sz="2400" dirty="0" smtClean="0"/>
              <a:t> </a:t>
            </a:r>
            <a:r>
              <a:rPr lang="en-US" sz="2400" dirty="0" err="1" smtClean="0"/>
              <a:t>selaras</a:t>
            </a:r>
            <a:r>
              <a:rPr lang="en-US" sz="2400" dirty="0" smtClean="0"/>
              <a:t> </a:t>
            </a:r>
            <a:r>
              <a:rPr lang="en-US" sz="2400" dirty="0" err="1" smtClean="0"/>
              <a:t>dengan</a:t>
            </a:r>
            <a:r>
              <a:rPr lang="en-US" sz="2400" dirty="0" smtClean="0"/>
              <a:t> </a:t>
            </a:r>
            <a:r>
              <a:rPr lang="en-US" sz="2400" dirty="0" err="1" smtClean="0"/>
              <a:t>pekabarannya</a:t>
            </a:r>
            <a:r>
              <a:rPr lang="en-US" sz="2400" dirty="0" smtClean="0"/>
              <a:t>.</a:t>
            </a:r>
            <a:endParaRPr lang="es-ES" sz="2400" dirty="0"/>
          </a:p>
        </p:txBody>
      </p:sp>
      <p:pic>
        <p:nvPicPr>
          <p:cNvPr id="21508" name="Picture 4" descr="Imagen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95738" y="2420938"/>
            <a:ext cx="5080000" cy="3810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0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/>
      <p:bldP spid="21507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2"/>
          <p:cNvSpPr>
            <a:spLocks noChangeArrowheads="1" noChangeShapeType="1" noTextEdit="1"/>
          </p:cNvSpPr>
          <p:nvPr/>
        </p:nvSpPr>
        <p:spPr bwMode="auto">
          <a:xfrm>
            <a:off x="2058988" y="1600200"/>
            <a:ext cx="5027612" cy="2395538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2542"/>
              </a:avLst>
            </a:prstTxWarp>
          </a:bodyPr>
          <a:lstStyle/>
          <a:p>
            <a:pPr algn="ctr"/>
            <a:r>
              <a:rPr lang="en-US" sz="3200" kern="10" dirty="0" smtClean="0">
                <a:ln w="222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KARUNIA-KARUNIA ROHANI</a:t>
            </a:r>
          </a:p>
          <a:p>
            <a:pPr algn="ctr"/>
            <a:r>
              <a:rPr lang="en-US" sz="3200" kern="10" dirty="0" smtClean="0">
                <a:ln w="222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DAN NUBUATAN</a:t>
            </a:r>
            <a:endParaRPr lang="en-US" sz="3200" kern="10" dirty="0">
              <a:ln w="22225">
                <a:solidFill>
                  <a:srgbClr val="0000FF"/>
                </a:solidFill>
                <a:round/>
                <a:headEnd/>
                <a:tailEnd/>
              </a:ln>
              <a:solidFill>
                <a:srgbClr val="00FFFF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Arial Blac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0" y="3995678"/>
            <a:ext cx="9144000" cy="2862322"/>
          </a:xfrm>
          <a:prstGeom prst="rect">
            <a:avLst/>
          </a:prstGeom>
          <a:solidFill>
            <a:schemeClr val="bg1">
              <a:alpha val="7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err="1" smtClean="0">
                <a:latin typeface="Bodoni MT Black" pitchFamily="18" charset="0"/>
              </a:rPr>
              <a:t>Selama</a:t>
            </a:r>
            <a:r>
              <a:rPr lang="en-US" sz="2000" dirty="0" smtClean="0">
                <a:latin typeface="Bodoni MT Black" pitchFamily="18" charset="0"/>
              </a:rPr>
              <a:t> </a:t>
            </a:r>
            <a:r>
              <a:rPr lang="en-US" sz="2000" dirty="0" err="1" smtClean="0">
                <a:latin typeface="Bodoni MT Black" pitchFamily="18" charset="0"/>
              </a:rPr>
              <a:t>berabad-abad</a:t>
            </a:r>
            <a:r>
              <a:rPr lang="en-US" sz="2000" dirty="0" smtClean="0">
                <a:latin typeface="Bodoni MT Black" pitchFamily="18" charset="0"/>
              </a:rPr>
              <a:t>, Allah </a:t>
            </a:r>
            <a:r>
              <a:rPr lang="en-US" sz="2000" dirty="0" err="1" smtClean="0">
                <a:latin typeface="Bodoni MT Black" pitchFamily="18" charset="0"/>
              </a:rPr>
              <a:t>telah</a:t>
            </a:r>
            <a:r>
              <a:rPr lang="en-US" sz="2000" dirty="0" smtClean="0">
                <a:latin typeface="Bodoni MT Black" pitchFamily="18" charset="0"/>
              </a:rPr>
              <a:t> </a:t>
            </a:r>
            <a:r>
              <a:rPr lang="en-US" sz="2000" dirty="0" err="1" smtClean="0">
                <a:latin typeface="Bodoni MT Black" pitchFamily="18" charset="0"/>
              </a:rPr>
              <a:t>menemukan</a:t>
            </a:r>
            <a:r>
              <a:rPr lang="en-US" sz="2000" dirty="0" smtClean="0">
                <a:latin typeface="Bodoni MT Black" pitchFamily="18" charset="0"/>
              </a:rPr>
              <a:t> </a:t>
            </a:r>
            <a:r>
              <a:rPr lang="en-US" sz="2000" dirty="0" err="1" smtClean="0">
                <a:latin typeface="Bodoni MT Black" pitchFamily="18" charset="0"/>
              </a:rPr>
              <a:t>cara</a:t>
            </a:r>
            <a:r>
              <a:rPr lang="en-US" sz="2000" dirty="0" smtClean="0">
                <a:latin typeface="Bodoni MT Black" pitchFamily="18" charset="0"/>
              </a:rPr>
              <a:t> </a:t>
            </a:r>
            <a:r>
              <a:rPr lang="en-US" sz="2000" dirty="0" err="1" smtClean="0">
                <a:latin typeface="Bodoni MT Black" pitchFamily="18" charset="0"/>
              </a:rPr>
              <a:t>berkomunikasi</a:t>
            </a:r>
            <a:r>
              <a:rPr lang="en-US" sz="2000" dirty="0" smtClean="0">
                <a:latin typeface="Bodoni MT Black" pitchFamily="18" charset="0"/>
              </a:rPr>
              <a:t> </a:t>
            </a:r>
            <a:r>
              <a:rPr lang="en-US" sz="2000" dirty="0" err="1" smtClean="0">
                <a:latin typeface="Bodoni MT Black" pitchFamily="18" charset="0"/>
              </a:rPr>
              <a:t>dengan</a:t>
            </a:r>
            <a:r>
              <a:rPr lang="en-US" sz="2000" dirty="0" smtClean="0">
                <a:latin typeface="Bodoni MT Black" pitchFamily="18" charset="0"/>
              </a:rPr>
              <a:t> </a:t>
            </a:r>
            <a:r>
              <a:rPr lang="en-US" sz="2000" dirty="0" err="1" smtClean="0">
                <a:latin typeface="Bodoni MT Black" pitchFamily="18" charset="0"/>
              </a:rPr>
              <a:t>mahkluk</a:t>
            </a:r>
            <a:r>
              <a:rPr lang="en-US" sz="2000" dirty="0" smtClean="0">
                <a:latin typeface="Bodoni MT Black" pitchFamily="18" charset="0"/>
              </a:rPr>
              <a:t> </a:t>
            </a:r>
            <a:r>
              <a:rPr lang="en-US" sz="2000" dirty="0" err="1" smtClean="0">
                <a:latin typeface="Bodoni MT Black" pitchFamily="18" charset="0"/>
              </a:rPr>
              <a:t>ciptaan-Nya</a:t>
            </a:r>
            <a:r>
              <a:rPr lang="en-US" sz="2000" dirty="0" smtClean="0">
                <a:latin typeface="Bodoni MT Black" pitchFamily="18" charset="0"/>
              </a:rPr>
              <a:t> </a:t>
            </a:r>
            <a:r>
              <a:rPr lang="en-US" sz="2000" dirty="0" err="1" smtClean="0">
                <a:latin typeface="Bodoni MT Black" pitchFamily="18" charset="0"/>
              </a:rPr>
              <a:t>di</a:t>
            </a:r>
            <a:r>
              <a:rPr lang="en-US" sz="2000" dirty="0" smtClean="0">
                <a:latin typeface="Bodoni MT Black" pitchFamily="18" charset="0"/>
              </a:rPr>
              <a:t> </a:t>
            </a:r>
            <a:r>
              <a:rPr lang="en-US" sz="2000" dirty="0" err="1" smtClean="0">
                <a:latin typeface="Bodoni MT Black" pitchFamily="18" charset="0"/>
              </a:rPr>
              <a:t>seluruh</a:t>
            </a:r>
            <a:r>
              <a:rPr lang="en-US" sz="2000" dirty="0" smtClean="0">
                <a:latin typeface="Bodoni MT Black" pitchFamily="18" charset="0"/>
              </a:rPr>
              <a:t> </a:t>
            </a:r>
            <a:r>
              <a:rPr lang="en-US" sz="2000" dirty="0" err="1" smtClean="0">
                <a:latin typeface="Bodoni MT Black" pitchFamily="18" charset="0"/>
              </a:rPr>
              <a:t>dunia</a:t>
            </a:r>
            <a:r>
              <a:rPr lang="en-US" sz="2000" dirty="0" smtClean="0">
                <a:latin typeface="Bodoni MT Black" pitchFamily="18" charset="0"/>
              </a:rPr>
              <a:t>.</a:t>
            </a:r>
            <a:endParaRPr lang="es-ES" sz="2000" dirty="0">
              <a:latin typeface="Bodoni MT Black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2000" dirty="0" smtClean="0">
                <a:latin typeface="Bodoni MT Black" pitchFamily="18" charset="0"/>
              </a:rPr>
              <a:t>Allah </a:t>
            </a:r>
            <a:r>
              <a:rPr lang="en-US" sz="2000" dirty="0" err="1" smtClean="0">
                <a:latin typeface="Bodoni MT Black" pitchFamily="18" charset="0"/>
              </a:rPr>
              <a:t>menunjukkan</a:t>
            </a:r>
            <a:r>
              <a:rPr lang="en-US" sz="2000" dirty="0" smtClean="0">
                <a:latin typeface="Bodoni MT Black" pitchFamily="18" charset="0"/>
              </a:rPr>
              <a:t> </a:t>
            </a:r>
            <a:r>
              <a:rPr lang="en-US" sz="2000" dirty="0" err="1" smtClean="0">
                <a:latin typeface="Bodoni MT Black" pitchFamily="18" charset="0"/>
              </a:rPr>
              <a:t>diri-Nya</a:t>
            </a:r>
            <a:r>
              <a:rPr lang="en-US" sz="2000" dirty="0" smtClean="0">
                <a:latin typeface="Bodoni MT Black" pitchFamily="18" charset="0"/>
              </a:rPr>
              <a:t> </a:t>
            </a:r>
            <a:r>
              <a:rPr lang="en-US" sz="2000" dirty="0" err="1" smtClean="0">
                <a:latin typeface="Bodoni MT Black" pitchFamily="18" charset="0"/>
              </a:rPr>
              <a:t>sendiri</a:t>
            </a:r>
            <a:r>
              <a:rPr lang="en-US" sz="2000" dirty="0" smtClean="0">
                <a:latin typeface="Bodoni MT Black" pitchFamily="18" charset="0"/>
              </a:rPr>
              <a:t> </a:t>
            </a:r>
            <a:r>
              <a:rPr lang="en-US" sz="2000" dirty="0" err="1" smtClean="0">
                <a:latin typeface="Bodoni MT Black" pitchFamily="18" charset="0"/>
              </a:rPr>
              <a:t>kepada</a:t>
            </a:r>
            <a:r>
              <a:rPr lang="en-US" sz="2000" dirty="0" smtClean="0">
                <a:latin typeface="Bodoni MT Black" pitchFamily="18" charset="0"/>
              </a:rPr>
              <a:t> </a:t>
            </a:r>
            <a:r>
              <a:rPr lang="en-US" sz="2000" dirty="0" err="1" smtClean="0">
                <a:latin typeface="Bodoni MT Black" pitchFamily="18" charset="0"/>
              </a:rPr>
              <a:t>manusia</a:t>
            </a:r>
            <a:r>
              <a:rPr lang="en-US" sz="2000" dirty="0" smtClean="0">
                <a:latin typeface="Bodoni MT Black" pitchFamily="18" charset="0"/>
              </a:rPr>
              <a:t> </a:t>
            </a:r>
            <a:r>
              <a:rPr lang="en-US" sz="2000" dirty="0" err="1" smtClean="0">
                <a:latin typeface="Bodoni MT Black" pitchFamily="18" charset="0"/>
              </a:rPr>
              <a:t>dengan</a:t>
            </a:r>
            <a:r>
              <a:rPr lang="en-US" sz="2000" dirty="0" smtClean="0">
                <a:latin typeface="Bodoni MT Black" pitchFamily="18" charset="0"/>
              </a:rPr>
              <a:t> </a:t>
            </a:r>
            <a:r>
              <a:rPr lang="en-US" sz="2000" dirty="0" err="1" smtClean="0">
                <a:latin typeface="Bodoni MT Black" pitchFamily="18" charset="0"/>
              </a:rPr>
              <a:t>cara</a:t>
            </a:r>
            <a:r>
              <a:rPr lang="en-US" sz="2000" dirty="0" smtClean="0">
                <a:latin typeface="Bodoni MT Black" pitchFamily="18" charset="0"/>
              </a:rPr>
              <a:t> yang </a:t>
            </a:r>
            <a:r>
              <a:rPr lang="en-US" sz="2000" dirty="0" err="1" smtClean="0">
                <a:latin typeface="Bodoni MT Black" pitchFamily="18" charset="0"/>
              </a:rPr>
              <a:t>terbaik</a:t>
            </a:r>
            <a:r>
              <a:rPr lang="en-US" sz="2000" dirty="0" smtClean="0">
                <a:latin typeface="Bodoni MT Black" pitchFamily="18" charset="0"/>
              </a:rPr>
              <a:t>, </a:t>
            </a:r>
            <a:r>
              <a:rPr lang="en-US" sz="2000" dirty="0" err="1" smtClean="0">
                <a:latin typeface="Bodoni MT Black" pitchFamily="18" charset="0"/>
              </a:rPr>
              <a:t>tergantung</a:t>
            </a:r>
            <a:r>
              <a:rPr lang="en-US" sz="2000" dirty="0" smtClean="0">
                <a:latin typeface="Bodoni MT Black" pitchFamily="18" charset="0"/>
              </a:rPr>
              <a:t> </a:t>
            </a:r>
            <a:r>
              <a:rPr lang="en-US" sz="2000" dirty="0" err="1" smtClean="0">
                <a:latin typeface="Bodoni MT Black" pitchFamily="18" charset="0"/>
              </a:rPr>
              <a:t>pada</a:t>
            </a:r>
            <a:r>
              <a:rPr lang="en-US" sz="2000" dirty="0" smtClean="0">
                <a:latin typeface="Bodoni MT Black" pitchFamily="18" charset="0"/>
              </a:rPr>
              <a:t> </a:t>
            </a:r>
            <a:r>
              <a:rPr lang="en-US" sz="2000" dirty="0" err="1" smtClean="0">
                <a:latin typeface="Bodoni MT Black" pitchFamily="18" charset="0"/>
              </a:rPr>
              <a:t>kapasitas</a:t>
            </a:r>
            <a:r>
              <a:rPr lang="en-US" sz="2000" dirty="0" smtClean="0">
                <a:latin typeface="Bodoni MT Black" pitchFamily="18" charset="0"/>
              </a:rPr>
              <a:t> </a:t>
            </a:r>
            <a:r>
              <a:rPr lang="en-US" sz="2000" dirty="0" err="1" smtClean="0">
                <a:latin typeface="Bodoni MT Black" pitchFamily="18" charset="0"/>
              </a:rPr>
              <a:t>mereka</a:t>
            </a:r>
            <a:r>
              <a:rPr lang="en-US" sz="2000" dirty="0" smtClean="0">
                <a:latin typeface="Bodoni MT Black" pitchFamily="18" charset="0"/>
              </a:rPr>
              <a:t>, </a:t>
            </a:r>
            <a:r>
              <a:rPr lang="en-US" sz="2000" dirty="0" err="1" smtClean="0">
                <a:latin typeface="Bodoni MT Black" pitchFamily="18" charset="0"/>
              </a:rPr>
              <a:t>sehingga</a:t>
            </a:r>
            <a:r>
              <a:rPr lang="en-US" sz="2000" dirty="0" smtClean="0">
                <a:latin typeface="Bodoni MT Black" pitchFamily="18" charset="0"/>
              </a:rPr>
              <a:t> </a:t>
            </a:r>
            <a:r>
              <a:rPr lang="en-US" sz="2000" dirty="0" err="1" smtClean="0">
                <a:latin typeface="Bodoni MT Black" pitchFamily="18" charset="0"/>
              </a:rPr>
              <a:t>mereka</a:t>
            </a:r>
            <a:r>
              <a:rPr lang="en-US" sz="2000" dirty="0" smtClean="0">
                <a:latin typeface="Bodoni MT Black" pitchFamily="18" charset="0"/>
              </a:rPr>
              <a:t> </a:t>
            </a:r>
            <a:r>
              <a:rPr lang="en-US" sz="2000" dirty="0" err="1" smtClean="0">
                <a:latin typeface="Bodoni MT Black" pitchFamily="18" charset="0"/>
              </a:rPr>
              <a:t>dapat</a:t>
            </a:r>
            <a:r>
              <a:rPr lang="en-US" sz="2000" dirty="0" smtClean="0">
                <a:latin typeface="Bodoni MT Black" pitchFamily="18" charset="0"/>
              </a:rPr>
              <a:t> </a:t>
            </a:r>
            <a:r>
              <a:rPr lang="en-US" sz="2000" dirty="0" err="1" smtClean="0">
                <a:latin typeface="Bodoni MT Black" pitchFamily="18" charset="0"/>
              </a:rPr>
              <a:t>menerima</a:t>
            </a:r>
            <a:r>
              <a:rPr lang="en-US" sz="2000" dirty="0" smtClean="0">
                <a:latin typeface="Bodoni MT Black" pitchFamily="18" charset="0"/>
              </a:rPr>
              <a:t>-</a:t>
            </a:r>
            <a:r>
              <a:rPr lang="en-US" sz="2000" dirty="0" err="1" smtClean="0">
                <a:latin typeface="Bodoni MT Black" pitchFamily="18" charset="0"/>
              </a:rPr>
              <a:t>Nya</a:t>
            </a:r>
            <a:r>
              <a:rPr lang="en-US" sz="2000" dirty="0" smtClean="0">
                <a:latin typeface="Bodoni MT Black" pitchFamily="18" charset="0"/>
              </a:rPr>
              <a:t>.</a:t>
            </a:r>
            <a:endParaRPr lang="es-ES" sz="2000" dirty="0">
              <a:latin typeface="Bodoni MT Black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2000" dirty="0" smtClean="0">
                <a:latin typeface="Bodoni MT Black" pitchFamily="18" charset="0"/>
              </a:rPr>
              <a:t>Allah </a:t>
            </a:r>
            <a:r>
              <a:rPr lang="en-US" sz="2000" dirty="0" err="1" smtClean="0">
                <a:latin typeface="Bodoni MT Black" pitchFamily="18" charset="0"/>
              </a:rPr>
              <a:t>menggunakan</a:t>
            </a:r>
            <a:r>
              <a:rPr lang="en-US" sz="2000" dirty="0" smtClean="0">
                <a:latin typeface="Bodoni MT Black" pitchFamily="18" charset="0"/>
              </a:rPr>
              <a:t> </a:t>
            </a:r>
            <a:r>
              <a:rPr lang="en-US" sz="2000" dirty="0" err="1" smtClean="0">
                <a:latin typeface="Bodoni MT Black" pitchFamily="18" charset="0"/>
              </a:rPr>
              <a:t>bahasa</a:t>
            </a:r>
            <a:r>
              <a:rPr lang="en-US" sz="2000" dirty="0" smtClean="0">
                <a:latin typeface="Bodoni MT Black" pitchFamily="18" charset="0"/>
              </a:rPr>
              <a:t> universal </a:t>
            </a:r>
            <a:r>
              <a:rPr lang="en-US" sz="2000" dirty="0" err="1" smtClean="0">
                <a:latin typeface="Bodoni MT Black" pitchFamily="18" charset="0"/>
              </a:rPr>
              <a:t>untuk</a:t>
            </a:r>
            <a:r>
              <a:rPr lang="en-US" sz="2000" dirty="0" smtClean="0">
                <a:latin typeface="Bodoni MT Black" pitchFamily="18" charset="0"/>
              </a:rPr>
              <a:t> </a:t>
            </a:r>
            <a:r>
              <a:rPr lang="en-US" sz="2000" dirty="0" err="1" smtClean="0">
                <a:latin typeface="Bodoni MT Black" pitchFamily="18" charset="0"/>
              </a:rPr>
              <a:t>berkomunikasi</a:t>
            </a:r>
            <a:r>
              <a:rPr lang="en-US" sz="2000" dirty="0" smtClean="0">
                <a:latin typeface="Bodoni MT Black" pitchFamily="18" charset="0"/>
              </a:rPr>
              <a:t> </a:t>
            </a:r>
            <a:r>
              <a:rPr lang="en-US" sz="2000" dirty="0" err="1" smtClean="0">
                <a:latin typeface="Bodoni MT Black" pitchFamily="18" charset="0"/>
              </a:rPr>
              <a:t>dengan</a:t>
            </a:r>
            <a:r>
              <a:rPr lang="en-US" sz="2000" dirty="0" smtClean="0">
                <a:latin typeface="Bodoni MT Black" pitchFamily="18" charset="0"/>
              </a:rPr>
              <a:t> </a:t>
            </a:r>
            <a:r>
              <a:rPr lang="en-US" sz="2000" dirty="0" err="1" smtClean="0">
                <a:latin typeface="Bodoni MT Black" pitchFamily="18" charset="0"/>
              </a:rPr>
              <a:t>mereka</a:t>
            </a:r>
            <a:r>
              <a:rPr lang="en-US" sz="2000" dirty="0" smtClean="0">
                <a:latin typeface="Bodoni MT Black" pitchFamily="18" charset="0"/>
              </a:rPr>
              <a:t> yang </a:t>
            </a:r>
            <a:r>
              <a:rPr lang="en-US" sz="2000" dirty="0" err="1" smtClean="0">
                <a:latin typeface="Bodoni MT Black" pitchFamily="18" charset="0"/>
              </a:rPr>
              <a:t>tidak</a:t>
            </a:r>
            <a:r>
              <a:rPr lang="en-US" sz="2000" dirty="0" smtClean="0">
                <a:latin typeface="Bodoni MT Black" pitchFamily="18" charset="0"/>
              </a:rPr>
              <a:t> </a:t>
            </a:r>
            <a:r>
              <a:rPr lang="en-US" sz="2000" dirty="0" err="1" smtClean="0">
                <a:latin typeface="Bodoni MT Black" pitchFamily="18" charset="0"/>
              </a:rPr>
              <a:t>mengetahui</a:t>
            </a:r>
            <a:r>
              <a:rPr lang="en-US" sz="2000" dirty="0" smtClean="0">
                <a:latin typeface="Bodoni MT Black" pitchFamily="18" charset="0"/>
              </a:rPr>
              <a:t> </a:t>
            </a:r>
            <a:r>
              <a:rPr lang="en-US" sz="2000" dirty="0" err="1" smtClean="0">
                <a:latin typeface="Bodoni MT Black" pitchFamily="18" charset="0"/>
              </a:rPr>
              <a:t>apapun</a:t>
            </a:r>
            <a:r>
              <a:rPr lang="en-US" sz="2000" dirty="0" smtClean="0">
                <a:latin typeface="Bodoni MT Black" pitchFamily="18" charset="0"/>
              </a:rPr>
              <a:t> </a:t>
            </a:r>
            <a:r>
              <a:rPr lang="en-US" sz="2000" dirty="0" err="1" smtClean="0">
                <a:latin typeface="Bodoni MT Black" pitchFamily="18" charset="0"/>
              </a:rPr>
              <a:t>tentang</a:t>
            </a:r>
            <a:r>
              <a:rPr lang="en-US" sz="2000" dirty="0" smtClean="0">
                <a:latin typeface="Bodoni MT Black" pitchFamily="18" charset="0"/>
              </a:rPr>
              <a:t> </a:t>
            </a:r>
            <a:r>
              <a:rPr lang="en-US" sz="2000" dirty="0" err="1" smtClean="0">
                <a:latin typeface="Bodoni MT Black" pitchFamily="18" charset="0"/>
              </a:rPr>
              <a:t>Dia</a:t>
            </a:r>
            <a:r>
              <a:rPr lang="en-US" sz="2000" dirty="0" smtClean="0">
                <a:latin typeface="Bodoni MT Black" pitchFamily="18" charset="0"/>
              </a:rPr>
              <a:t>: </a:t>
            </a:r>
            <a:r>
              <a:rPr lang="en-US" sz="2000" dirty="0" err="1" smtClean="0">
                <a:latin typeface="Bodoni MT Black" pitchFamily="18" charset="0"/>
              </a:rPr>
              <a:t>Alam</a:t>
            </a:r>
            <a:r>
              <a:rPr lang="en-US" sz="2000" dirty="0" smtClean="0">
                <a:latin typeface="Bodoni MT Black" pitchFamily="18" charset="0"/>
              </a:rPr>
              <a:t> </a:t>
            </a:r>
            <a:r>
              <a:rPr lang="en-US" sz="2000" dirty="0" err="1" smtClean="0">
                <a:latin typeface="Bodoni MT Black" pitchFamily="18" charset="0"/>
              </a:rPr>
              <a:t>dan</a:t>
            </a:r>
            <a:r>
              <a:rPr lang="en-US" sz="2000" dirty="0" smtClean="0">
                <a:latin typeface="Bodoni MT Black" pitchFamily="18" charset="0"/>
              </a:rPr>
              <a:t> </a:t>
            </a:r>
            <a:r>
              <a:rPr lang="en-US" sz="2000" dirty="0" err="1" smtClean="0">
                <a:latin typeface="Bodoni MT Black" pitchFamily="18" charset="0"/>
              </a:rPr>
              <a:t>Hati</a:t>
            </a:r>
            <a:r>
              <a:rPr lang="en-US" sz="2000" dirty="0" smtClean="0">
                <a:latin typeface="Bodoni MT Black" pitchFamily="18" charset="0"/>
              </a:rPr>
              <a:t> </a:t>
            </a:r>
            <a:r>
              <a:rPr lang="en-US" sz="2000" dirty="0" err="1" smtClean="0">
                <a:latin typeface="Bodoni MT Black" pitchFamily="18" charset="0"/>
              </a:rPr>
              <a:t>nurani</a:t>
            </a:r>
            <a:endParaRPr lang="es-ES" sz="2000" dirty="0">
              <a:latin typeface="Bodoni MT Black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7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7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 build="p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WordArt 4"/>
          <p:cNvSpPr>
            <a:spLocks noChangeArrowheads="1" noChangeShapeType="1" noTextEdit="1"/>
          </p:cNvSpPr>
          <p:nvPr/>
        </p:nvSpPr>
        <p:spPr bwMode="auto">
          <a:xfrm>
            <a:off x="1143000" y="228600"/>
            <a:ext cx="6811963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KARUNIA-KARUNIA ROHANI</a:t>
            </a:r>
          </a:p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DAN NUBUATAN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Arial Black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WordArt 4"/>
          <p:cNvSpPr>
            <a:spLocks noChangeArrowheads="1" noChangeShapeType="1" noTextEdit="1"/>
          </p:cNvSpPr>
          <p:nvPr/>
        </p:nvSpPr>
        <p:spPr bwMode="auto">
          <a:xfrm>
            <a:off x="1258888" y="260350"/>
            <a:ext cx="6811962" cy="4333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DF8E5"/>
                    </a:gs>
                    <a:gs pos="100000">
                      <a:srgbClr val="EFC825"/>
                    </a:gs>
                  </a:gsLst>
                  <a:lin ang="0" scaled="1"/>
                </a:gradFill>
                <a:effectLst>
                  <a:outerShdw dist="35921" dir="2700000" algn="ctr" rotWithShape="0">
                    <a:schemeClr val="tx1">
                      <a:alpha val="80000"/>
                    </a:schemeClr>
                  </a:outerShdw>
                </a:effectLst>
                <a:latin typeface="Arial Black"/>
              </a:rPr>
              <a:t>KARUNIA-KARUNIA ROHANI</a:t>
            </a:r>
            <a:endParaRPr lang="en-US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DF8E5"/>
                  </a:gs>
                  <a:gs pos="100000">
                    <a:srgbClr val="EFC825"/>
                  </a:gs>
                </a:gsLst>
                <a:lin ang="0" scaled="1"/>
              </a:gradFill>
              <a:effectLst>
                <a:outerShdw dist="35921" dir="2700000" algn="ctr" rotWithShape="0">
                  <a:schemeClr val="tx1">
                    <a:alpha val="80000"/>
                  </a:schemeClr>
                </a:outerShdw>
              </a:effectLst>
              <a:latin typeface="Arial Black"/>
            </a:endParaRP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539750" y="901700"/>
            <a:ext cx="79216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dirty="0" err="1" smtClean="0"/>
              <a:t>Paulus</a:t>
            </a:r>
            <a:r>
              <a:rPr lang="en-GB" dirty="0" smtClean="0"/>
              <a:t> </a:t>
            </a:r>
            <a:r>
              <a:rPr lang="en-GB" dirty="0" err="1" smtClean="0"/>
              <a:t>menulis</a:t>
            </a:r>
            <a:r>
              <a:rPr lang="en-GB" dirty="0" smtClean="0"/>
              <a:t> </a:t>
            </a:r>
            <a:r>
              <a:rPr lang="en-GB" dirty="0" err="1" smtClean="0"/>
              <a:t>empat</a:t>
            </a:r>
            <a:r>
              <a:rPr lang="en-GB" dirty="0" smtClean="0"/>
              <a:t> </a:t>
            </a:r>
            <a:r>
              <a:rPr lang="en-GB" dirty="0" err="1" smtClean="0"/>
              <a:t>daftar</a:t>
            </a:r>
            <a:r>
              <a:rPr lang="en-GB" dirty="0" smtClean="0"/>
              <a:t> karunia-2 </a:t>
            </a:r>
            <a:r>
              <a:rPr lang="en-GB" dirty="0" err="1" smtClean="0"/>
              <a:t>rohani</a:t>
            </a:r>
            <a:r>
              <a:rPr lang="en-GB" dirty="0" smtClean="0"/>
              <a:t>:</a:t>
            </a:r>
            <a:endParaRPr lang="es-ES" dirty="0"/>
          </a:p>
        </p:txBody>
      </p:sp>
      <p:graphicFrame>
        <p:nvGraphicFramePr>
          <p:cNvPr id="3171" name="Group 99"/>
          <p:cNvGraphicFramePr>
            <a:graphicFrameLocks noGrp="1"/>
          </p:cNvGraphicFramePr>
          <p:nvPr/>
        </p:nvGraphicFramePr>
        <p:xfrm>
          <a:off x="457200" y="1447800"/>
          <a:ext cx="8281987" cy="3308351"/>
        </p:xfrm>
        <a:graphic>
          <a:graphicData uri="http://schemas.openxmlformats.org/drawingml/2006/table">
            <a:tbl>
              <a:tblPr/>
              <a:tblGrid>
                <a:gridCol w="1600200"/>
                <a:gridCol w="2895600"/>
                <a:gridCol w="1912937"/>
                <a:gridCol w="1873250"/>
              </a:tblGrid>
              <a:tr h="3762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Roma 12: 6-8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 </a:t>
                      </a:r>
                      <a:r>
                        <a:rPr kumimoji="0" lang="es-E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Korintus</a:t>
                      </a:r>
                      <a:r>
                        <a:rPr kumimoji="0" lang="es-E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12: 8-10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 </a:t>
                      </a:r>
                      <a:r>
                        <a:rPr kumimoji="0" lang="es-E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Korintus</a:t>
                      </a:r>
                      <a:r>
                        <a:rPr kumimoji="0" lang="es-E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12: 28-30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Efesus</a:t>
                      </a:r>
                      <a:r>
                        <a:rPr kumimoji="0" lang="es-E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4: 11-12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32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Bernubuat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Melayani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Mengajar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Menasehati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Memberi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Pemimpin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Kemurahan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Hikmat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Pengetahuan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Iman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Menyembuhkan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Mukjizat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Bernubuat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Membedakan</a:t>
                      </a: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15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bermacam</a:t>
                      </a: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15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roh</a:t>
                      </a:r>
                      <a:endParaRPr kumimoji="0" lang="en-US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Lidah</a:t>
                      </a: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/ </a:t>
                      </a:r>
                      <a:r>
                        <a:rPr kumimoji="0" lang="en-US" sz="15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bahasa</a:t>
                      </a: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15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Roh</a:t>
                      </a: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(Tongues)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Menafsirkan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bahasa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lidah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/ </a:t>
                      </a: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Roh</a:t>
                      </a:r>
                      <a:endParaRPr kumimoji="0" lang="es-E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Rasul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Nabi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Pengajar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Mukjizat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Menyembuhkan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Melayani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Memimpin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Bahasa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lidah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/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Roh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Rasul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Nabi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Pemberita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Injil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Gembala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Pengajar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133" name="Text Box 61"/>
          <p:cNvSpPr txBox="1">
            <a:spLocks noChangeArrowheads="1"/>
          </p:cNvSpPr>
          <p:nvPr/>
        </p:nvSpPr>
        <p:spPr bwMode="auto">
          <a:xfrm>
            <a:off x="539750" y="5084763"/>
            <a:ext cx="619283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dirty="0" err="1" smtClean="0"/>
              <a:t>Ada</a:t>
            </a:r>
            <a:r>
              <a:rPr lang="en-GB" dirty="0" smtClean="0"/>
              <a:t> </a:t>
            </a:r>
            <a:r>
              <a:rPr lang="en-GB" dirty="0" err="1" smtClean="0"/>
              <a:t>lebih</a:t>
            </a:r>
            <a:r>
              <a:rPr lang="en-GB" dirty="0" smtClean="0"/>
              <a:t> </a:t>
            </a:r>
            <a:r>
              <a:rPr lang="en-GB" dirty="0" err="1" smtClean="0"/>
              <a:t>banyak</a:t>
            </a:r>
            <a:r>
              <a:rPr lang="en-GB" dirty="0" smtClean="0"/>
              <a:t> </a:t>
            </a:r>
            <a:r>
              <a:rPr lang="en-GB" dirty="0" err="1" smtClean="0"/>
              <a:t>karunia</a:t>
            </a:r>
            <a:r>
              <a:rPr lang="en-GB" dirty="0" smtClean="0"/>
              <a:t> </a:t>
            </a:r>
            <a:r>
              <a:rPr lang="en-GB" dirty="0" err="1" smtClean="0"/>
              <a:t>dari</a:t>
            </a:r>
            <a:r>
              <a:rPr lang="en-GB" dirty="0" smtClean="0"/>
              <a:t> </a:t>
            </a:r>
            <a:r>
              <a:rPr lang="en-GB" dirty="0" err="1" smtClean="0"/>
              <a:t>pada</a:t>
            </a:r>
            <a:r>
              <a:rPr lang="en-GB" dirty="0" smtClean="0"/>
              <a:t> ke-20 </a:t>
            </a:r>
            <a:r>
              <a:rPr lang="en-GB" dirty="0" err="1" smtClean="0"/>
              <a:t>karunia</a:t>
            </a:r>
            <a:r>
              <a:rPr lang="en-GB" dirty="0" smtClean="0"/>
              <a:t> yang </a:t>
            </a:r>
            <a:r>
              <a:rPr lang="en-GB" dirty="0" err="1" smtClean="0"/>
              <a:t>disebutkan</a:t>
            </a:r>
            <a:r>
              <a:rPr lang="en-GB" dirty="0" smtClean="0"/>
              <a:t> </a:t>
            </a:r>
            <a:r>
              <a:rPr lang="en-GB" dirty="0" err="1" smtClean="0"/>
              <a:t>oleh</a:t>
            </a:r>
            <a:r>
              <a:rPr lang="en-GB" dirty="0" smtClean="0"/>
              <a:t> </a:t>
            </a:r>
            <a:r>
              <a:rPr lang="en-GB" dirty="0" err="1" smtClean="0"/>
              <a:t>Paulus</a:t>
            </a:r>
            <a:r>
              <a:rPr lang="en-GB" dirty="0" smtClean="0"/>
              <a:t>. </a:t>
            </a:r>
            <a:r>
              <a:rPr lang="en-GB" dirty="0" err="1" smtClean="0"/>
              <a:t>Saudara</a:t>
            </a:r>
            <a:r>
              <a:rPr lang="en-GB" dirty="0" smtClean="0"/>
              <a:t> </a:t>
            </a:r>
            <a:r>
              <a:rPr lang="en-GB" dirty="0" err="1" smtClean="0"/>
              <a:t>dapat</a:t>
            </a:r>
            <a:r>
              <a:rPr lang="en-GB" dirty="0" smtClean="0"/>
              <a:t> </a:t>
            </a:r>
            <a:r>
              <a:rPr lang="en-GB" dirty="0" err="1" smtClean="0"/>
              <a:t>menemukannya</a:t>
            </a:r>
            <a:r>
              <a:rPr lang="en-GB" dirty="0" smtClean="0"/>
              <a:t> </a:t>
            </a:r>
            <a:r>
              <a:rPr lang="en-GB" dirty="0" err="1" smtClean="0"/>
              <a:t>dalam</a:t>
            </a:r>
            <a:r>
              <a:rPr lang="en-GB" dirty="0" smtClean="0"/>
              <a:t> </a:t>
            </a:r>
            <a:r>
              <a:rPr lang="en-GB" dirty="0" err="1" smtClean="0"/>
              <a:t>diri</a:t>
            </a:r>
            <a:r>
              <a:rPr lang="en-GB" dirty="0" smtClean="0"/>
              <a:t> </a:t>
            </a:r>
            <a:r>
              <a:rPr lang="en-GB" dirty="0" err="1" smtClean="0"/>
              <a:t>saudara</a:t>
            </a:r>
            <a:r>
              <a:rPr lang="en-GB" dirty="0" smtClean="0"/>
              <a:t> </a:t>
            </a:r>
            <a:r>
              <a:rPr lang="en-GB" dirty="0" err="1" smtClean="0"/>
              <a:t>sendiri</a:t>
            </a:r>
            <a:r>
              <a:rPr lang="en-GB" dirty="0" smtClean="0"/>
              <a:t> </a:t>
            </a:r>
            <a:r>
              <a:rPr lang="en-GB" dirty="0" err="1" smtClean="0"/>
              <a:t>atau</a:t>
            </a:r>
            <a:r>
              <a:rPr lang="en-GB" dirty="0" smtClean="0"/>
              <a:t> </a:t>
            </a:r>
            <a:r>
              <a:rPr lang="en-GB" dirty="0" err="1" smtClean="0"/>
              <a:t>di</a:t>
            </a:r>
            <a:r>
              <a:rPr lang="en-GB" dirty="0" smtClean="0"/>
              <a:t> </a:t>
            </a:r>
            <a:r>
              <a:rPr lang="en-GB" dirty="0" err="1" smtClean="0"/>
              <a:t>gereja</a:t>
            </a:r>
            <a:r>
              <a:rPr lang="en-GB" dirty="0" smtClean="0"/>
              <a:t> </a:t>
            </a:r>
            <a:r>
              <a:rPr lang="en-GB" dirty="0" err="1" smtClean="0"/>
              <a:t>saudara</a:t>
            </a:r>
            <a:r>
              <a:rPr lang="en-GB" dirty="0" smtClean="0"/>
              <a:t>.</a:t>
            </a:r>
            <a:endParaRPr lang="es-E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3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31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3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3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7" grpId="0"/>
      <p:bldP spid="3133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468313" y="1773238"/>
            <a:ext cx="4465637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err="1" smtClean="0">
                <a:solidFill>
                  <a:schemeClr val="bg1"/>
                </a:solidFill>
              </a:rPr>
              <a:t>Roh</a:t>
            </a:r>
            <a:r>
              <a:rPr lang="en-US" sz="2800" dirty="0" smtClean="0">
                <a:solidFill>
                  <a:schemeClr val="bg1"/>
                </a:solidFill>
              </a:rPr>
              <a:t> Kudus </a:t>
            </a:r>
            <a:r>
              <a:rPr lang="en-US" sz="2800" dirty="0" err="1" smtClean="0">
                <a:solidFill>
                  <a:schemeClr val="bg1"/>
                </a:solidFill>
              </a:rPr>
              <a:t>memberikan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karunia-karunia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rohani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menurut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kehendak-Nya</a:t>
            </a:r>
            <a:r>
              <a:rPr lang="en-US" sz="2800" dirty="0" smtClean="0">
                <a:solidFill>
                  <a:schemeClr val="bg1"/>
                </a:solidFill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</a:rPr>
              <a:t>dengan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dua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tujuan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utama</a:t>
            </a:r>
            <a:r>
              <a:rPr lang="en-US" sz="2800" dirty="0" smtClean="0">
                <a:solidFill>
                  <a:schemeClr val="bg1"/>
                </a:solidFill>
              </a:rPr>
              <a:t>:</a:t>
            </a:r>
            <a:endParaRPr lang="es-ES" sz="2800" dirty="0">
              <a:solidFill>
                <a:schemeClr val="bg1"/>
              </a:solidFill>
            </a:endParaRP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1835150" y="4005263"/>
            <a:ext cx="5830888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err="1" smtClean="0">
                <a:solidFill>
                  <a:schemeClr val="bg1"/>
                </a:solidFill>
              </a:rPr>
              <a:t>Memberikan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petunjuk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dan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membangun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Gereja</a:t>
            </a:r>
            <a:r>
              <a:rPr lang="en-US" sz="3200" b="1" dirty="0" smtClean="0">
                <a:solidFill>
                  <a:schemeClr val="bg1"/>
                </a:solidFill>
              </a:rPr>
              <a:t>.</a:t>
            </a:r>
            <a:endParaRPr lang="es-ES" sz="3200" b="1" dirty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3200" b="1" dirty="0" err="1" smtClean="0">
                <a:solidFill>
                  <a:schemeClr val="bg1"/>
                </a:solidFill>
              </a:rPr>
              <a:t>Mengabarkan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Injil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ke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seluruh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dunia</a:t>
            </a:r>
            <a:r>
              <a:rPr lang="en-US" sz="3200" b="1" dirty="0" smtClean="0">
                <a:solidFill>
                  <a:schemeClr val="bg1"/>
                </a:solidFill>
              </a:rPr>
              <a:t>.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18438" name="WordArt 6"/>
          <p:cNvSpPr>
            <a:spLocks noChangeArrowheads="1" noChangeShapeType="1" noTextEdit="1"/>
          </p:cNvSpPr>
          <p:nvPr/>
        </p:nvSpPr>
        <p:spPr bwMode="auto">
          <a:xfrm>
            <a:off x="107950" y="765175"/>
            <a:ext cx="69850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Apa</a:t>
            </a:r>
            <a:r>
              <a:rPr lang="en-US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 </a:t>
            </a:r>
            <a:r>
              <a:rPr lang="en-US" sz="3600" i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gunanya</a:t>
            </a:r>
            <a:r>
              <a:rPr lang="en-US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 </a:t>
            </a:r>
            <a:r>
              <a:rPr lang="en-US" sz="3600" i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karunia-karunia</a:t>
            </a:r>
            <a:r>
              <a:rPr lang="en-US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 </a:t>
            </a:r>
            <a:r>
              <a:rPr lang="en-US" sz="3600" i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rohani</a:t>
            </a:r>
            <a:r>
              <a:rPr lang="en-US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?</a:t>
            </a:r>
            <a:endParaRPr lang="en-US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</a:blip>
          <a:srcRect/>
          <a:stretch>
            <a:fillRect/>
          </a:stretch>
        </p:blipFill>
        <p:spPr bwMode="auto">
          <a:xfrm>
            <a:off x="1425575" y="4132263"/>
            <a:ext cx="409575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40" name="Picture 8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</a:blip>
          <a:srcRect/>
          <a:stretch>
            <a:fillRect/>
          </a:stretch>
        </p:blipFill>
        <p:spPr bwMode="auto">
          <a:xfrm>
            <a:off x="1425575" y="5357813"/>
            <a:ext cx="409575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/>
      <p:bldP spid="18436" grpId="0" build="p"/>
      <p:bldP spid="18438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180974" y="1730375"/>
            <a:ext cx="8505825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r>
              <a:rPr lang="es-ES" sz="2600" b="1" dirty="0">
                <a:latin typeface="Comic Sans MS" pitchFamily="66" charset="0"/>
              </a:rPr>
              <a:t>	</a:t>
            </a:r>
            <a:r>
              <a:rPr lang="es-ES" sz="2600" b="1" dirty="0" smtClean="0">
                <a:solidFill>
                  <a:schemeClr val="bg1"/>
                </a:solidFill>
                <a:latin typeface="Comic Sans MS" pitchFamily="66" charset="0"/>
              </a:rPr>
              <a:t>“</a:t>
            </a:r>
            <a:r>
              <a:rPr lang="es-ES" sz="2600" b="1" dirty="0" err="1" smtClean="0">
                <a:solidFill>
                  <a:schemeClr val="bg1"/>
                </a:solidFill>
                <a:latin typeface="Comic Sans MS" pitchFamily="66" charset="0"/>
              </a:rPr>
              <a:t>Allah</a:t>
            </a:r>
            <a:r>
              <a:rPr lang="es-ES" sz="2600" b="1" dirty="0" smtClean="0">
                <a:solidFill>
                  <a:schemeClr val="bg1"/>
                </a:solidFill>
                <a:latin typeface="Comic Sans MS" pitchFamily="66" charset="0"/>
              </a:rPr>
              <a:t>  </a:t>
            </a:r>
            <a:r>
              <a:rPr lang="es-ES" sz="2600" b="1" dirty="0" err="1" smtClean="0">
                <a:solidFill>
                  <a:schemeClr val="bg1"/>
                </a:solidFill>
                <a:latin typeface="Comic Sans MS" pitchFamily="66" charset="0"/>
              </a:rPr>
              <a:t>telah</a:t>
            </a:r>
            <a:r>
              <a:rPr lang="es-ES" sz="26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" sz="2600" b="1" dirty="0" err="1" smtClean="0">
                <a:solidFill>
                  <a:schemeClr val="bg1"/>
                </a:solidFill>
                <a:latin typeface="Comic Sans MS" pitchFamily="66" charset="0"/>
              </a:rPr>
              <a:t>menetapkan</a:t>
            </a:r>
            <a:r>
              <a:rPr lang="es-ES" sz="2600" b="1" dirty="0" smtClean="0">
                <a:solidFill>
                  <a:schemeClr val="bg1"/>
                </a:solidFill>
                <a:latin typeface="Comic Sans MS" pitchFamily="66" charset="0"/>
              </a:rPr>
              <a:t> di </a:t>
            </a:r>
            <a:r>
              <a:rPr lang="es-ES" sz="2600" b="1" dirty="0" err="1" smtClean="0">
                <a:solidFill>
                  <a:schemeClr val="bg1"/>
                </a:solidFill>
                <a:latin typeface="Comic Sans MS" pitchFamily="66" charset="0"/>
              </a:rPr>
              <a:t>dalam</a:t>
            </a:r>
            <a:r>
              <a:rPr lang="es-ES" sz="26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" sz="2600" b="1" dirty="0" err="1" smtClean="0">
                <a:solidFill>
                  <a:schemeClr val="bg1"/>
                </a:solidFill>
                <a:latin typeface="Comic Sans MS" pitchFamily="66" charset="0"/>
              </a:rPr>
              <a:t>gereja</a:t>
            </a:r>
            <a:r>
              <a:rPr lang="es-ES" sz="26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" sz="2600" b="1" dirty="0" err="1" smtClean="0">
                <a:solidFill>
                  <a:schemeClr val="bg1"/>
                </a:solidFill>
                <a:latin typeface="Comic Sans MS" pitchFamily="66" charset="0"/>
              </a:rPr>
              <a:t>berbagai-bagai</a:t>
            </a:r>
            <a:r>
              <a:rPr lang="es-ES" sz="26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" sz="2600" b="1" dirty="0" err="1" smtClean="0">
                <a:solidFill>
                  <a:schemeClr val="bg1"/>
                </a:solidFill>
                <a:latin typeface="Comic Sans MS" pitchFamily="66" charset="0"/>
              </a:rPr>
              <a:t>karunia</a:t>
            </a:r>
            <a:r>
              <a:rPr lang="es-ES" sz="2600" b="1" dirty="0" smtClean="0">
                <a:solidFill>
                  <a:schemeClr val="bg1"/>
                </a:solidFill>
                <a:latin typeface="Comic Sans MS" pitchFamily="66" charset="0"/>
              </a:rPr>
              <a:t>. Karunia-2 </a:t>
            </a:r>
            <a:r>
              <a:rPr lang="es-ES" sz="2600" b="1" dirty="0" err="1" smtClean="0">
                <a:solidFill>
                  <a:schemeClr val="bg1"/>
                </a:solidFill>
                <a:latin typeface="Comic Sans MS" pitchFamily="66" charset="0"/>
              </a:rPr>
              <a:t>ini</a:t>
            </a:r>
            <a:r>
              <a:rPr lang="es-ES" sz="26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" sz="2600" b="1" dirty="0" err="1" smtClean="0">
                <a:solidFill>
                  <a:schemeClr val="bg1"/>
                </a:solidFill>
                <a:latin typeface="Comic Sans MS" pitchFamily="66" charset="0"/>
              </a:rPr>
              <a:t>mulia</a:t>
            </a:r>
            <a:r>
              <a:rPr lang="es-ES" sz="2600" b="1" dirty="0" smtClean="0">
                <a:solidFill>
                  <a:schemeClr val="bg1"/>
                </a:solidFill>
                <a:latin typeface="Comic Sans MS" pitchFamily="66" charset="0"/>
              </a:rPr>
              <a:t> pada </a:t>
            </a:r>
            <a:r>
              <a:rPr lang="es-ES" sz="2600" b="1" dirty="0" err="1" smtClean="0">
                <a:solidFill>
                  <a:schemeClr val="bg1"/>
                </a:solidFill>
                <a:latin typeface="Comic Sans MS" pitchFamily="66" charset="0"/>
              </a:rPr>
              <a:t>tempatnya</a:t>
            </a:r>
            <a:r>
              <a:rPr lang="es-ES" sz="2600" b="1" dirty="0" smtClean="0">
                <a:solidFill>
                  <a:schemeClr val="bg1"/>
                </a:solidFill>
                <a:latin typeface="Comic Sans MS" pitchFamily="66" charset="0"/>
              </a:rPr>
              <a:t>, dan </a:t>
            </a:r>
            <a:r>
              <a:rPr lang="es-ES" sz="2600" b="1" dirty="0" err="1" smtClean="0">
                <a:solidFill>
                  <a:schemeClr val="bg1"/>
                </a:solidFill>
                <a:latin typeface="Comic Sans MS" pitchFamily="66" charset="0"/>
              </a:rPr>
              <a:t>semua</a:t>
            </a:r>
            <a:r>
              <a:rPr lang="es-ES" sz="26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" sz="2600" b="1" dirty="0" err="1" smtClean="0">
                <a:solidFill>
                  <a:schemeClr val="bg1"/>
                </a:solidFill>
                <a:latin typeface="Comic Sans MS" pitchFamily="66" charset="0"/>
              </a:rPr>
              <a:t>anggota</a:t>
            </a:r>
            <a:r>
              <a:rPr lang="es-ES" sz="26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" sz="2600" b="1" dirty="0" err="1" smtClean="0">
                <a:solidFill>
                  <a:schemeClr val="bg1"/>
                </a:solidFill>
                <a:latin typeface="Comic Sans MS" pitchFamily="66" charset="0"/>
              </a:rPr>
              <a:t>dapat</a:t>
            </a:r>
            <a:r>
              <a:rPr lang="es-ES" sz="26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" sz="2600" b="1" dirty="0" err="1" smtClean="0">
                <a:solidFill>
                  <a:schemeClr val="bg1"/>
                </a:solidFill>
                <a:latin typeface="Comic Sans MS" pitchFamily="66" charset="0"/>
              </a:rPr>
              <a:t>mengambil</a:t>
            </a:r>
            <a:r>
              <a:rPr lang="es-ES" sz="26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" sz="2600" b="1" dirty="0" err="1" smtClean="0">
                <a:solidFill>
                  <a:schemeClr val="bg1"/>
                </a:solidFill>
                <a:latin typeface="Comic Sans MS" pitchFamily="66" charset="0"/>
              </a:rPr>
              <a:t>bagian</a:t>
            </a:r>
            <a:r>
              <a:rPr lang="es-ES" sz="26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" sz="2600" b="1" dirty="0" err="1" smtClean="0">
                <a:solidFill>
                  <a:schemeClr val="bg1"/>
                </a:solidFill>
                <a:latin typeface="Comic Sans MS" pitchFamily="66" charset="0"/>
              </a:rPr>
              <a:t>dalam</a:t>
            </a:r>
            <a:r>
              <a:rPr lang="es-ES" sz="26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" sz="2600" b="1" dirty="0" err="1" smtClean="0">
                <a:solidFill>
                  <a:schemeClr val="bg1"/>
                </a:solidFill>
                <a:latin typeface="Comic Sans MS" pitchFamily="66" charset="0"/>
              </a:rPr>
              <a:t>pekerjaan</a:t>
            </a:r>
            <a:r>
              <a:rPr lang="es-ES" sz="26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" sz="2600" b="1" dirty="0" err="1" smtClean="0">
                <a:solidFill>
                  <a:schemeClr val="bg1"/>
                </a:solidFill>
                <a:latin typeface="Comic Sans MS" pitchFamily="66" charset="0"/>
              </a:rPr>
              <a:t>mempersiapkan</a:t>
            </a:r>
            <a:r>
              <a:rPr lang="es-ES" sz="26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" sz="2600" b="1" dirty="0" err="1" smtClean="0">
                <a:solidFill>
                  <a:schemeClr val="bg1"/>
                </a:solidFill>
                <a:latin typeface="Comic Sans MS" pitchFamily="66" charset="0"/>
              </a:rPr>
              <a:t>orang</a:t>
            </a:r>
            <a:r>
              <a:rPr lang="es-ES" sz="26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" sz="2600" b="1" dirty="0" err="1" smtClean="0">
                <a:solidFill>
                  <a:schemeClr val="bg1"/>
                </a:solidFill>
                <a:latin typeface="Comic Sans MS" pitchFamily="66" charset="0"/>
              </a:rPr>
              <a:t>lain</a:t>
            </a:r>
            <a:r>
              <a:rPr lang="es-ES" sz="26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" sz="2600" b="1" dirty="0" err="1" smtClean="0">
                <a:solidFill>
                  <a:schemeClr val="bg1"/>
                </a:solidFill>
                <a:latin typeface="Comic Sans MS" pitchFamily="66" charset="0"/>
              </a:rPr>
              <a:t>untuk</a:t>
            </a:r>
            <a:r>
              <a:rPr lang="es-ES" sz="26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" sz="2600" b="1" dirty="0" err="1" smtClean="0">
                <a:solidFill>
                  <a:schemeClr val="bg1"/>
                </a:solidFill>
                <a:latin typeface="Comic Sans MS" pitchFamily="66" charset="0"/>
              </a:rPr>
              <a:t>kedatangan</a:t>
            </a:r>
            <a:r>
              <a:rPr lang="es-ES" sz="26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" sz="2600" b="1" dirty="0" err="1" smtClean="0">
                <a:solidFill>
                  <a:schemeClr val="bg1"/>
                </a:solidFill>
                <a:latin typeface="Comic Sans MS" pitchFamily="66" charset="0"/>
              </a:rPr>
              <a:t>Kristus</a:t>
            </a:r>
            <a:r>
              <a:rPr lang="es-ES" sz="2600" b="1" dirty="0" smtClean="0">
                <a:solidFill>
                  <a:schemeClr val="bg1"/>
                </a:solidFill>
                <a:latin typeface="Comic Sans MS" pitchFamily="66" charset="0"/>
              </a:rPr>
              <a:t> yang </a:t>
            </a:r>
            <a:r>
              <a:rPr lang="es-ES" sz="2600" b="1" dirty="0" err="1" smtClean="0">
                <a:solidFill>
                  <a:schemeClr val="bg1"/>
                </a:solidFill>
                <a:latin typeface="Comic Sans MS" pitchFamily="66" charset="0"/>
              </a:rPr>
              <a:t>segera</a:t>
            </a:r>
            <a:r>
              <a:rPr lang="es-ES" sz="2600" b="1" dirty="0" smtClean="0">
                <a:solidFill>
                  <a:schemeClr val="bg1"/>
                </a:solidFill>
                <a:latin typeface="Comic Sans MS" pitchFamily="66" charset="0"/>
              </a:rPr>
              <a:t> …</a:t>
            </a:r>
            <a:r>
              <a:rPr lang="en-US" sz="26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Comic Sans MS" pitchFamily="66" charset="0"/>
              </a:rPr>
              <a:t>Setiap</a:t>
            </a:r>
            <a:r>
              <a:rPr lang="en-US" sz="26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Comic Sans MS" pitchFamily="66" charset="0"/>
              </a:rPr>
              <a:t>orang</a:t>
            </a:r>
            <a:r>
              <a:rPr lang="en-US" sz="26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Comic Sans MS" pitchFamily="66" charset="0"/>
              </a:rPr>
              <a:t>memiliki</a:t>
            </a:r>
            <a:r>
              <a:rPr lang="en-US" sz="26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Comic Sans MS" pitchFamily="66" charset="0"/>
              </a:rPr>
              <a:t>karunia</a:t>
            </a:r>
            <a:r>
              <a:rPr lang="en-US" sz="2600" b="1" dirty="0" smtClean="0">
                <a:solidFill>
                  <a:schemeClr val="bg1"/>
                </a:solidFill>
                <a:latin typeface="Comic Sans MS" pitchFamily="66" charset="0"/>
              </a:rPr>
              <a:t> yang berbeda-2, </a:t>
            </a:r>
            <a:r>
              <a:rPr lang="en-US" sz="2600" b="1" dirty="0" err="1" smtClean="0">
                <a:solidFill>
                  <a:schemeClr val="bg1"/>
                </a:solidFill>
                <a:latin typeface="Comic Sans MS" pitchFamily="66" charset="0"/>
              </a:rPr>
              <a:t>dan</a:t>
            </a:r>
            <a:r>
              <a:rPr lang="en-US" sz="26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Comic Sans MS" pitchFamily="66" charset="0"/>
              </a:rPr>
              <a:t>beberapa</a:t>
            </a:r>
            <a:r>
              <a:rPr lang="en-US" sz="26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Comic Sans MS" pitchFamily="66" charset="0"/>
              </a:rPr>
              <a:t>karunia</a:t>
            </a:r>
            <a:r>
              <a:rPr lang="en-US" sz="26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Comic Sans MS" pitchFamily="66" charset="0"/>
              </a:rPr>
              <a:t>lebih</a:t>
            </a:r>
            <a:r>
              <a:rPr lang="en-US" sz="26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Comic Sans MS" pitchFamily="66" charset="0"/>
              </a:rPr>
              <a:t>baik</a:t>
            </a:r>
            <a:r>
              <a:rPr lang="en-US" sz="26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Comic Sans MS" pitchFamily="66" charset="0"/>
              </a:rPr>
              <a:t>diaplikasikan</a:t>
            </a:r>
            <a:r>
              <a:rPr lang="en-US" sz="26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Comic Sans MS" pitchFamily="66" charset="0"/>
              </a:rPr>
              <a:t>pada</a:t>
            </a:r>
            <a:r>
              <a:rPr lang="en-US" sz="26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Comic Sans MS" pitchFamily="66" charset="0"/>
              </a:rPr>
              <a:t>satu</a:t>
            </a:r>
            <a:r>
              <a:rPr lang="en-US" sz="26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Comic Sans MS" pitchFamily="66" charset="0"/>
              </a:rPr>
              <a:t>bidang</a:t>
            </a:r>
            <a:r>
              <a:rPr lang="en-US" sz="26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Comic Sans MS" pitchFamily="66" charset="0"/>
              </a:rPr>
              <a:t>pekerjaan</a:t>
            </a:r>
            <a:r>
              <a:rPr lang="en-US" sz="26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Comic Sans MS" pitchFamily="66" charset="0"/>
              </a:rPr>
              <a:t>daripada</a:t>
            </a:r>
            <a:r>
              <a:rPr lang="en-US" sz="2600" b="1" dirty="0" smtClean="0">
                <a:solidFill>
                  <a:schemeClr val="bg1"/>
                </a:solidFill>
                <a:latin typeface="Comic Sans MS" pitchFamily="66" charset="0"/>
              </a:rPr>
              <a:t> yang lain. </a:t>
            </a:r>
            <a:r>
              <a:rPr lang="en-US" sz="2600" b="1" dirty="0" err="1" smtClean="0">
                <a:solidFill>
                  <a:schemeClr val="bg1"/>
                </a:solidFill>
                <a:latin typeface="Comic Sans MS" pitchFamily="66" charset="0"/>
              </a:rPr>
              <a:t>Apa</a:t>
            </a:r>
            <a:r>
              <a:rPr lang="en-US" sz="2600" b="1" dirty="0" smtClean="0">
                <a:solidFill>
                  <a:schemeClr val="bg1"/>
                </a:solidFill>
                <a:latin typeface="Comic Sans MS" pitchFamily="66" charset="0"/>
              </a:rPr>
              <a:t> yang </a:t>
            </a:r>
            <a:r>
              <a:rPr lang="en-US" sz="2600" b="1" dirty="0" err="1" smtClean="0">
                <a:solidFill>
                  <a:schemeClr val="bg1"/>
                </a:solidFill>
                <a:latin typeface="Comic Sans MS" pitchFamily="66" charset="0"/>
              </a:rPr>
              <a:t>gagal</a:t>
            </a:r>
            <a:r>
              <a:rPr lang="en-US" sz="26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Comic Sans MS" pitchFamily="66" charset="0"/>
              </a:rPr>
              <a:t>dikerjakan</a:t>
            </a:r>
            <a:r>
              <a:rPr lang="en-US" sz="26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Comic Sans MS" pitchFamily="66" charset="0"/>
              </a:rPr>
              <a:t>oleh</a:t>
            </a:r>
            <a:r>
              <a:rPr lang="en-US" sz="26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Comic Sans MS" pitchFamily="66" charset="0"/>
              </a:rPr>
              <a:t>seseorang</a:t>
            </a:r>
            <a:r>
              <a:rPr lang="en-US" sz="2600" b="1" dirty="0" smtClean="0">
                <a:solidFill>
                  <a:schemeClr val="bg1"/>
                </a:solidFill>
                <a:latin typeface="Comic Sans MS" pitchFamily="66" charset="0"/>
              </a:rPr>
              <a:t>, </a:t>
            </a:r>
            <a:r>
              <a:rPr lang="en-US" sz="2600" b="1" dirty="0" err="1" smtClean="0">
                <a:solidFill>
                  <a:schemeClr val="bg1"/>
                </a:solidFill>
                <a:latin typeface="Comic Sans MS" pitchFamily="66" charset="0"/>
              </a:rPr>
              <a:t>saudaranya</a:t>
            </a:r>
            <a:r>
              <a:rPr lang="en-US" sz="26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Comic Sans MS" pitchFamily="66" charset="0"/>
              </a:rPr>
              <a:t>dalam</a:t>
            </a:r>
            <a:r>
              <a:rPr lang="en-US" sz="26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Comic Sans MS" pitchFamily="66" charset="0"/>
              </a:rPr>
              <a:t>pelayanan</a:t>
            </a:r>
            <a:r>
              <a:rPr lang="en-US" sz="26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Comic Sans MS" pitchFamily="66" charset="0"/>
              </a:rPr>
              <a:t>akan</a:t>
            </a:r>
            <a:r>
              <a:rPr lang="en-US" sz="26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Comic Sans MS" pitchFamily="66" charset="0"/>
              </a:rPr>
              <a:t>cukup</a:t>
            </a:r>
            <a:r>
              <a:rPr lang="en-US" sz="26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Comic Sans MS" pitchFamily="66" charset="0"/>
              </a:rPr>
              <a:t>kuat</a:t>
            </a:r>
            <a:r>
              <a:rPr lang="en-US" sz="26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Comic Sans MS" pitchFamily="66" charset="0"/>
              </a:rPr>
              <a:t>untuk</a:t>
            </a:r>
            <a:r>
              <a:rPr lang="en-US" sz="26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Comic Sans MS" pitchFamily="66" charset="0"/>
              </a:rPr>
              <a:t>menyelesaikannya</a:t>
            </a:r>
            <a:r>
              <a:rPr lang="en-US" sz="2600" b="1" dirty="0" smtClean="0">
                <a:solidFill>
                  <a:schemeClr val="bg1"/>
                </a:solidFill>
                <a:latin typeface="Comic Sans MS" pitchFamily="66" charset="0"/>
              </a:rPr>
              <a:t>. </a:t>
            </a:r>
            <a:r>
              <a:rPr lang="en-US" sz="2600" b="1" dirty="0" err="1" smtClean="0">
                <a:solidFill>
                  <a:schemeClr val="bg1"/>
                </a:solidFill>
                <a:latin typeface="Comic Sans MS" pitchFamily="66" charset="0"/>
              </a:rPr>
              <a:t>Pekerjaan</a:t>
            </a:r>
            <a:r>
              <a:rPr lang="en-US" sz="26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Comic Sans MS" pitchFamily="66" charset="0"/>
              </a:rPr>
              <a:t>mereka</a:t>
            </a:r>
            <a:r>
              <a:rPr lang="en-US" sz="26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Comic Sans MS" pitchFamily="66" charset="0"/>
              </a:rPr>
              <a:t>dalam</a:t>
            </a:r>
            <a:r>
              <a:rPr lang="en-US" sz="26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Comic Sans MS" pitchFamily="66" charset="0"/>
              </a:rPr>
              <a:t>posisi</a:t>
            </a:r>
            <a:r>
              <a:rPr lang="en-US" sz="26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Comic Sans MS" pitchFamily="66" charset="0"/>
              </a:rPr>
              <a:t>mereka</a:t>
            </a:r>
            <a:r>
              <a:rPr lang="en-US" sz="2600" b="1" dirty="0" smtClean="0">
                <a:solidFill>
                  <a:schemeClr val="bg1"/>
                </a:solidFill>
                <a:latin typeface="Comic Sans MS" pitchFamily="66" charset="0"/>
              </a:rPr>
              <a:t> masing-2 </a:t>
            </a:r>
            <a:r>
              <a:rPr lang="en-US" sz="2600" b="1" dirty="0" err="1" smtClean="0">
                <a:solidFill>
                  <a:schemeClr val="bg1"/>
                </a:solidFill>
                <a:latin typeface="Comic Sans MS" pitchFamily="66" charset="0"/>
              </a:rPr>
              <a:t>adalah</a:t>
            </a:r>
            <a:r>
              <a:rPr lang="en-US" sz="26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Comic Sans MS" pitchFamily="66" charset="0"/>
              </a:rPr>
              <a:t>penting</a:t>
            </a:r>
            <a:r>
              <a:rPr lang="en-US" sz="2600" b="1" dirty="0" smtClean="0">
                <a:solidFill>
                  <a:schemeClr val="bg1"/>
                </a:solidFill>
                <a:latin typeface="Comic Sans MS" pitchFamily="66" charset="0"/>
              </a:rPr>
              <a:t>.”</a:t>
            </a:r>
            <a:endParaRPr lang="es-ES" sz="2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4500563" y="6553200"/>
            <a:ext cx="43910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400" b="1" dirty="0">
                <a:solidFill>
                  <a:schemeClr val="bg1"/>
                </a:solidFill>
              </a:rPr>
              <a:t>E.G.W. (</a:t>
            </a:r>
            <a:r>
              <a:rPr lang="es-ES" sz="1400" b="1" dirty="0" err="1">
                <a:solidFill>
                  <a:schemeClr val="bg1"/>
                </a:solidFill>
              </a:rPr>
              <a:t>Gospel</a:t>
            </a:r>
            <a:r>
              <a:rPr lang="es-ES" sz="1400" b="1" dirty="0">
                <a:solidFill>
                  <a:schemeClr val="bg1"/>
                </a:solidFill>
              </a:rPr>
              <a:t> </a:t>
            </a:r>
            <a:r>
              <a:rPr lang="es-ES" sz="1400" b="1" dirty="0" err="1">
                <a:solidFill>
                  <a:schemeClr val="bg1"/>
                </a:solidFill>
              </a:rPr>
              <a:t>Workers</a:t>
            </a:r>
            <a:r>
              <a:rPr lang="es-ES" sz="1400" b="1" dirty="0">
                <a:solidFill>
                  <a:schemeClr val="bg1"/>
                </a:solidFill>
              </a:rPr>
              <a:t>, </a:t>
            </a:r>
            <a:r>
              <a:rPr lang="es-ES" sz="1400" b="1" dirty="0" err="1" smtClean="0">
                <a:solidFill>
                  <a:schemeClr val="bg1"/>
                </a:solidFill>
              </a:rPr>
              <a:t>Bab</a:t>
            </a:r>
            <a:r>
              <a:rPr lang="es-ES" sz="1400" b="1" dirty="0" smtClean="0">
                <a:solidFill>
                  <a:schemeClr val="bg1"/>
                </a:solidFill>
              </a:rPr>
              <a:t> 11</a:t>
            </a:r>
            <a:r>
              <a:rPr lang="es-ES" sz="1400" b="1" dirty="0">
                <a:solidFill>
                  <a:schemeClr val="bg1"/>
                </a:solidFill>
              </a:rPr>
              <a:t>, “</a:t>
            </a:r>
            <a:r>
              <a:rPr lang="es-ES" sz="1400" b="1" dirty="0" err="1">
                <a:solidFill>
                  <a:schemeClr val="bg1"/>
                </a:solidFill>
              </a:rPr>
              <a:t>Varied</a:t>
            </a:r>
            <a:r>
              <a:rPr lang="es-ES" sz="1400" b="1" dirty="0">
                <a:solidFill>
                  <a:schemeClr val="bg1"/>
                </a:solidFill>
              </a:rPr>
              <a:t> </a:t>
            </a:r>
            <a:r>
              <a:rPr lang="es-ES" sz="1400" b="1" dirty="0" err="1">
                <a:solidFill>
                  <a:schemeClr val="bg1"/>
                </a:solidFill>
              </a:rPr>
              <a:t>gifts</a:t>
            </a:r>
            <a:r>
              <a:rPr lang="es-ES" sz="1400" b="1" dirty="0">
                <a:solidFill>
                  <a:schemeClr val="bg1"/>
                </a:solidFill>
              </a:rPr>
              <a:t>”)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4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/>
      <p:bldP spid="17411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395288" y="1125538"/>
            <a:ext cx="8280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 dirty="0" smtClean="0"/>
              <a:t>Karunia-2 </a:t>
            </a:r>
            <a:r>
              <a:rPr lang="en-GB" b="1" dirty="0" err="1" smtClean="0"/>
              <a:t>rohani</a:t>
            </a:r>
            <a:r>
              <a:rPr lang="en-GB" b="1" dirty="0" smtClean="0"/>
              <a:t> </a:t>
            </a:r>
            <a:r>
              <a:rPr lang="en-GB" b="1" dirty="0" err="1" smtClean="0"/>
              <a:t>ditunjukkan</a:t>
            </a:r>
            <a:r>
              <a:rPr lang="en-GB" b="1" dirty="0" smtClean="0"/>
              <a:t> </a:t>
            </a:r>
            <a:r>
              <a:rPr lang="en-GB" b="1" dirty="0" err="1" smtClean="0"/>
              <a:t>secara</a:t>
            </a:r>
            <a:r>
              <a:rPr lang="en-GB" b="1" dirty="0" smtClean="0"/>
              <a:t> </a:t>
            </a:r>
            <a:r>
              <a:rPr lang="en-GB" b="1" dirty="0" err="1" smtClean="0"/>
              <a:t>khusus</a:t>
            </a:r>
            <a:r>
              <a:rPr lang="en-GB" b="1" dirty="0" smtClean="0"/>
              <a:t> </a:t>
            </a:r>
            <a:r>
              <a:rPr lang="en-GB" b="1" dirty="0" err="1" smtClean="0"/>
              <a:t>dalam</a:t>
            </a:r>
            <a:r>
              <a:rPr lang="en-GB" b="1" dirty="0" smtClean="0"/>
              <a:t> </a:t>
            </a:r>
            <a:r>
              <a:rPr lang="en-GB" b="1" dirty="0" err="1" smtClean="0"/>
              <a:t>Perjanjian</a:t>
            </a:r>
            <a:r>
              <a:rPr lang="en-GB" b="1" dirty="0" smtClean="0"/>
              <a:t> </a:t>
            </a:r>
            <a:r>
              <a:rPr lang="en-GB" b="1" dirty="0" err="1" smtClean="0"/>
              <a:t>Baru</a:t>
            </a:r>
            <a:r>
              <a:rPr lang="en-GB" b="1" dirty="0" smtClean="0"/>
              <a:t>, </a:t>
            </a:r>
            <a:r>
              <a:rPr lang="en-GB" b="1" dirty="0" err="1" smtClean="0"/>
              <a:t>tetapi</a:t>
            </a:r>
            <a:r>
              <a:rPr lang="en-GB" b="1" dirty="0" smtClean="0"/>
              <a:t> Allah </a:t>
            </a:r>
            <a:r>
              <a:rPr lang="en-GB" b="1" dirty="0" err="1" smtClean="0"/>
              <a:t>telah</a:t>
            </a:r>
            <a:r>
              <a:rPr lang="en-GB" b="1" dirty="0" smtClean="0"/>
              <a:t> </a:t>
            </a:r>
            <a:r>
              <a:rPr lang="en-GB" b="1" dirty="0" err="1" smtClean="0"/>
              <a:t>memberikannya</a:t>
            </a:r>
            <a:r>
              <a:rPr lang="en-GB" b="1" dirty="0" smtClean="0"/>
              <a:t> </a:t>
            </a:r>
            <a:r>
              <a:rPr lang="en-GB" b="1" dirty="0" err="1" smtClean="0"/>
              <a:t>pada</a:t>
            </a:r>
            <a:r>
              <a:rPr lang="en-GB" b="1" dirty="0" smtClean="0"/>
              <a:t> </a:t>
            </a:r>
            <a:r>
              <a:rPr lang="en-GB" b="1" dirty="0" err="1" smtClean="0"/>
              <a:t>masa</a:t>
            </a:r>
            <a:r>
              <a:rPr lang="en-GB" b="1" dirty="0" smtClean="0"/>
              <a:t> </a:t>
            </a:r>
            <a:r>
              <a:rPr lang="en-GB" b="1" dirty="0" err="1" smtClean="0"/>
              <a:t>lalu</a:t>
            </a:r>
            <a:r>
              <a:rPr lang="en-GB" b="1" dirty="0" smtClean="0"/>
              <a:t>.</a:t>
            </a:r>
            <a:endParaRPr lang="es-ES" b="1" dirty="0"/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395288" y="2133600"/>
            <a:ext cx="6192837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 dirty="0" smtClean="0"/>
              <a:t>“</a:t>
            </a:r>
            <a:r>
              <a:rPr lang="en-US" b="1" dirty="0" err="1" smtClean="0"/>
              <a:t>Lihat</a:t>
            </a:r>
            <a:r>
              <a:rPr lang="en-US" b="1" dirty="0" smtClean="0"/>
              <a:t>, </a:t>
            </a:r>
            <a:r>
              <a:rPr lang="en-US" b="1" dirty="0" err="1" smtClean="0"/>
              <a:t>telah</a:t>
            </a:r>
            <a:r>
              <a:rPr lang="en-US" b="1" dirty="0" smtClean="0"/>
              <a:t> </a:t>
            </a:r>
            <a:r>
              <a:rPr lang="en-US" b="1" dirty="0" err="1" smtClean="0"/>
              <a:t>Kutunjuk</a:t>
            </a:r>
            <a:r>
              <a:rPr lang="en-US" b="1" dirty="0" smtClean="0"/>
              <a:t> </a:t>
            </a:r>
            <a:r>
              <a:rPr lang="en-US" b="1" dirty="0" err="1" smtClean="0"/>
              <a:t>Bezaleel</a:t>
            </a:r>
            <a:r>
              <a:rPr lang="en-US" b="1" dirty="0" smtClean="0"/>
              <a:t> bin Uri bin </a:t>
            </a:r>
            <a:r>
              <a:rPr lang="en-US" b="1" dirty="0" err="1" smtClean="0"/>
              <a:t>Hur</a:t>
            </a:r>
            <a:r>
              <a:rPr lang="en-US" b="1" dirty="0" smtClean="0"/>
              <a:t>, </a:t>
            </a:r>
            <a:r>
              <a:rPr lang="en-US" b="1" dirty="0" err="1" smtClean="0"/>
              <a:t>dari</a:t>
            </a:r>
            <a:r>
              <a:rPr lang="en-US" b="1" dirty="0" smtClean="0"/>
              <a:t> </a:t>
            </a:r>
            <a:r>
              <a:rPr lang="en-US" b="1" dirty="0" err="1" smtClean="0"/>
              <a:t>suku</a:t>
            </a:r>
            <a:r>
              <a:rPr lang="en-US" b="1" dirty="0" smtClean="0"/>
              <a:t> </a:t>
            </a:r>
            <a:r>
              <a:rPr lang="en-US" b="1" dirty="0" err="1" smtClean="0"/>
              <a:t>Yehuda</a:t>
            </a:r>
            <a:r>
              <a:rPr lang="en-US" b="1" dirty="0" smtClean="0"/>
              <a:t>, </a:t>
            </a:r>
            <a:r>
              <a:rPr lang="en-US" b="1" dirty="0" err="1" smtClean="0"/>
              <a:t>dan</a:t>
            </a:r>
            <a:r>
              <a:rPr lang="en-US" b="1" dirty="0" smtClean="0"/>
              <a:t> </a:t>
            </a:r>
            <a:r>
              <a:rPr lang="en-US" b="1" dirty="0" err="1" smtClean="0"/>
              <a:t>telah</a:t>
            </a:r>
            <a:r>
              <a:rPr lang="en-US" b="1" dirty="0" smtClean="0"/>
              <a:t> </a:t>
            </a:r>
            <a:r>
              <a:rPr lang="en-US" b="1" dirty="0" err="1" smtClean="0"/>
              <a:t>Kupenuhi</a:t>
            </a:r>
            <a:r>
              <a:rPr lang="en-US" b="1" dirty="0" smtClean="0"/>
              <a:t> </a:t>
            </a:r>
            <a:r>
              <a:rPr lang="en-US" b="1" dirty="0" err="1" smtClean="0"/>
              <a:t>dia</a:t>
            </a:r>
            <a:r>
              <a:rPr lang="en-US" b="1" dirty="0" smtClean="0"/>
              <a:t> </a:t>
            </a:r>
            <a:r>
              <a:rPr lang="en-US" b="1" dirty="0" err="1" smtClean="0"/>
              <a:t>dengan</a:t>
            </a:r>
            <a:r>
              <a:rPr lang="en-US" b="1" dirty="0" smtClean="0"/>
              <a:t> </a:t>
            </a:r>
            <a:r>
              <a:rPr lang="en-US" b="1" dirty="0" err="1" smtClean="0"/>
              <a:t>Roh</a:t>
            </a:r>
            <a:r>
              <a:rPr lang="en-US" b="1" dirty="0" smtClean="0"/>
              <a:t> Allah, </a:t>
            </a:r>
            <a:r>
              <a:rPr lang="en-US" b="1" dirty="0" err="1" smtClean="0"/>
              <a:t>dengan</a:t>
            </a:r>
            <a:r>
              <a:rPr lang="en-US" b="1" dirty="0" smtClean="0"/>
              <a:t> </a:t>
            </a:r>
            <a:r>
              <a:rPr lang="en-US" b="1" u="sng" dirty="0" err="1" smtClean="0"/>
              <a:t>keahlian</a:t>
            </a:r>
            <a:r>
              <a:rPr lang="en-US" b="1" u="sng" dirty="0" smtClean="0"/>
              <a:t> </a:t>
            </a:r>
            <a:r>
              <a:rPr lang="en-US" b="1" dirty="0" err="1" smtClean="0"/>
              <a:t>dan</a:t>
            </a:r>
            <a:r>
              <a:rPr lang="en-US" b="1" dirty="0" smtClean="0"/>
              <a:t> </a:t>
            </a:r>
            <a:r>
              <a:rPr lang="en-US" b="1" u="sng" dirty="0" err="1" smtClean="0"/>
              <a:t>pengertian</a:t>
            </a:r>
            <a:r>
              <a:rPr lang="en-US" b="1" u="sng" dirty="0" smtClean="0"/>
              <a:t> </a:t>
            </a:r>
            <a:r>
              <a:rPr lang="en-US" b="1" dirty="0" err="1" smtClean="0"/>
              <a:t>dan</a:t>
            </a:r>
            <a:r>
              <a:rPr lang="en-US" b="1" dirty="0" smtClean="0"/>
              <a:t> </a:t>
            </a:r>
            <a:r>
              <a:rPr lang="en-US" b="1" u="sng" dirty="0" err="1" smtClean="0"/>
              <a:t>pengetahuan</a:t>
            </a:r>
            <a:r>
              <a:rPr lang="en-US" b="1" dirty="0" smtClean="0"/>
              <a:t>, </a:t>
            </a:r>
            <a:r>
              <a:rPr lang="en-US" b="1" u="sng" dirty="0" err="1" smtClean="0"/>
              <a:t>dalam</a:t>
            </a:r>
            <a:r>
              <a:rPr lang="en-US" b="1" u="sng" dirty="0" smtClean="0"/>
              <a:t> </a:t>
            </a:r>
            <a:r>
              <a:rPr lang="en-US" b="1" u="sng" dirty="0" err="1" smtClean="0"/>
              <a:t>segala</a:t>
            </a:r>
            <a:r>
              <a:rPr lang="en-US" b="1" u="sng" dirty="0" smtClean="0"/>
              <a:t> </a:t>
            </a:r>
            <a:r>
              <a:rPr lang="en-US" b="1" u="sng" dirty="0" err="1" smtClean="0"/>
              <a:t>macam</a:t>
            </a:r>
            <a:r>
              <a:rPr lang="en-US" b="1" u="sng" dirty="0" smtClean="0"/>
              <a:t> </a:t>
            </a:r>
            <a:r>
              <a:rPr lang="en-US" b="1" u="sng" dirty="0" err="1" smtClean="0"/>
              <a:t>pekerjaan</a:t>
            </a:r>
            <a:r>
              <a:rPr lang="en-US" b="1" u="sng" dirty="0" smtClean="0"/>
              <a:t>.</a:t>
            </a:r>
            <a:r>
              <a:rPr lang="en-US" b="1" dirty="0" smtClean="0"/>
              <a:t>”</a:t>
            </a:r>
            <a:r>
              <a:rPr lang="es-ES" b="1" dirty="0" smtClean="0"/>
              <a:t> </a:t>
            </a:r>
          </a:p>
          <a:p>
            <a:r>
              <a:rPr lang="es-ES" sz="1200" dirty="0" smtClean="0"/>
              <a:t>(</a:t>
            </a:r>
            <a:r>
              <a:rPr lang="es-ES" sz="1200" dirty="0" err="1" smtClean="0"/>
              <a:t>Keluaran</a:t>
            </a:r>
            <a:r>
              <a:rPr lang="es-ES" sz="1200" dirty="0" smtClean="0"/>
              <a:t> </a:t>
            </a:r>
            <a:r>
              <a:rPr lang="es-ES" sz="1200" dirty="0"/>
              <a:t>31: 2-3)</a:t>
            </a: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2700338" y="5229225"/>
            <a:ext cx="396081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b="1" dirty="0" smtClean="0"/>
              <a:t>“</a:t>
            </a:r>
            <a:r>
              <a:rPr lang="en-US" b="1" dirty="0" smtClean="0"/>
              <a:t>Dan </a:t>
            </a:r>
            <a:r>
              <a:rPr lang="en-US" b="1" dirty="0" err="1" smtClean="0"/>
              <a:t>Yosua</a:t>
            </a:r>
            <a:r>
              <a:rPr lang="en-US" b="1" dirty="0" smtClean="0"/>
              <a:t> bin Nun </a:t>
            </a:r>
            <a:r>
              <a:rPr lang="en-US" b="1" dirty="0" err="1" smtClean="0"/>
              <a:t>penuh</a:t>
            </a:r>
            <a:r>
              <a:rPr lang="en-US" b="1" dirty="0" smtClean="0"/>
              <a:t> </a:t>
            </a:r>
            <a:r>
              <a:rPr lang="en-US" b="1" dirty="0" err="1" smtClean="0"/>
              <a:t>dengan</a:t>
            </a:r>
            <a:r>
              <a:rPr lang="en-US" b="1" dirty="0" smtClean="0"/>
              <a:t> </a:t>
            </a:r>
            <a:r>
              <a:rPr lang="en-US" b="1" dirty="0" err="1" smtClean="0"/>
              <a:t>roh</a:t>
            </a:r>
            <a:r>
              <a:rPr lang="en-US" b="1" dirty="0" smtClean="0"/>
              <a:t> </a:t>
            </a:r>
            <a:r>
              <a:rPr lang="en-US" b="1" u="sng" dirty="0" err="1" smtClean="0"/>
              <a:t>kebijaksanaan</a:t>
            </a:r>
            <a:r>
              <a:rPr lang="en-US" b="1" dirty="0" smtClean="0"/>
              <a:t>, </a:t>
            </a:r>
            <a:r>
              <a:rPr lang="en-US" b="1" dirty="0" err="1" smtClean="0"/>
              <a:t>sebab</a:t>
            </a:r>
            <a:r>
              <a:rPr lang="en-US" b="1" dirty="0" smtClean="0"/>
              <a:t> Musa </a:t>
            </a:r>
            <a:r>
              <a:rPr lang="en-US" b="1" dirty="0" err="1" smtClean="0"/>
              <a:t>telah</a:t>
            </a:r>
            <a:r>
              <a:rPr lang="en-US" b="1" dirty="0" smtClean="0"/>
              <a:t> </a:t>
            </a:r>
            <a:r>
              <a:rPr lang="en-US" b="1" dirty="0" err="1" smtClean="0"/>
              <a:t>meletakkan</a:t>
            </a:r>
            <a:r>
              <a:rPr lang="en-US" b="1" dirty="0" smtClean="0"/>
              <a:t> </a:t>
            </a:r>
            <a:r>
              <a:rPr lang="en-US" b="1" dirty="0" err="1" smtClean="0"/>
              <a:t>tangannya</a:t>
            </a:r>
            <a:r>
              <a:rPr lang="en-US" b="1" dirty="0" smtClean="0"/>
              <a:t> </a:t>
            </a:r>
            <a:r>
              <a:rPr lang="en-US" b="1" dirty="0" err="1" smtClean="0"/>
              <a:t>ke</a:t>
            </a:r>
            <a:r>
              <a:rPr lang="en-US" b="1" dirty="0" smtClean="0"/>
              <a:t> </a:t>
            </a:r>
            <a:r>
              <a:rPr lang="en-US" b="1" dirty="0" err="1" smtClean="0"/>
              <a:t>atasnya</a:t>
            </a:r>
            <a:r>
              <a:rPr lang="en-US" b="1" dirty="0" smtClean="0"/>
              <a:t>.</a:t>
            </a:r>
            <a:r>
              <a:rPr lang="es-ES" b="1" dirty="0" smtClean="0"/>
              <a:t>” </a:t>
            </a:r>
            <a:r>
              <a:rPr lang="es-ES" sz="1200" dirty="0" smtClean="0"/>
              <a:t>(</a:t>
            </a:r>
            <a:r>
              <a:rPr lang="es-ES" sz="1200" dirty="0" err="1" smtClean="0"/>
              <a:t>Ulangan</a:t>
            </a:r>
            <a:r>
              <a:rPr lang="es-ES" sz="1200" dirty="0" smtClean="0"/>
              <a:t> </a:t>
            </a:r>
            <a:r>
              <a:rPr lang="es-ES" sz="1200" dirty="0"/>
              <a:t>34: 9)</a:t>
            </a:r>
          </a:p>
        </p:txBody>
      </p:sp>
      <p:sp>
        <p:nvSpPr>
          <p:cNvPr id="7175" name="WordArt 7"/>
          <p:cNvSpPr>
            <a:spLocks noChangeArrowheads="1" noChangeShapeType="1" noTextEdit="1"/>
          </p:cNvSpPr>
          <p:nvPr/>
        </p:nvSpPr>
        <p:spPr bwMode="auto">
          <a:xfrm>
            <a:off x="179388" y="115888"/>
            <a:ext cx="8785225" cy="7921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Kapan</a:t>
            </a:r>
            <a:r>
              <a:rPr lang="en-US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 </a:t>
            </a:r>
            <a:r>
              <a:rPr lang="en-US" sz="3600" i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dimulainya</a:t>
            </a:r>
            <a:r>
              <a:rPr lang="en-US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 karunia-2 </a:t>
            </a:r>
            <a:r>
              <a:rPr lang="en-US" sz="3600" i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rohani</a:t>
            </a:r>
            <a:r>
              <a:rPr lang="en-US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 </a:t>
            </a:r>
          </a:p>
          <a:p>
            <a:pPr algn="ctr"/>
            <a:r>
              <a:rPr lang="en-US" sz="3600" i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dalam</a:t>
            </a:r>
            <a:r>
              <a:rPr lang="en-US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 </a:t>
            </a:r>
            <a:r>
              <a:rPr lang="en-US" sz="3600" i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sejarah</a:t>
            </a:r>
            <a:r>
              <a:rPr lang="en-US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?</a:t>
            </a:r>
            <a:endParaRPr lang="en-US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7176" name="Picture 8" descr="Santuario (17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588" y="1916113"/>
            <a:ext cx="2232025" cy="21383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177" name="Picture 9" descr="Santuario (55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288" y="3573463"/>
            <a:ext cx="2147887" cy="28082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2627313" y="3644900"/>
            <a:ext cx="4033837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“</a:t>
            </a:r>
            <a:r>
              <a:rPr lang="en-US" b="1" dirty="0" err="1" smtClean="0"/>
              <a:t>Haruslah</a:t>
            </a:r>
            <a:r>
              <a:rPr lang="en-US" b="1" dirty="0" smtClean="0"/>
              <a:t> </a:t>
            </a:r>
            <a:r>
              <a:rPr lang="en-US" b="1" dirty="0" err="1" smtClean="0"/>
              <a:t>engkau</a:t>
            </a:r>
            <a:r>
              <a:rPr lang="en-US" b="1" dirty="0" smtClean="0"/>
              <a:t> </a:t>
            </a:r>
            <a:r>
              <a:rPr lang="en-US" b="1" dirty="0" err="1" smtClean="0"/>
              <a:t>mengatakan</a:t>
            </a:r>
            <a:r>
              <a:rPr lang="en-US" b="1" dirty="0" smtClean="0"/>
              <a:t> </a:t>
            </a:r>
            <a:r>
              <a:rPr lang="en-US" b="1" dirty="0" err="1" smtClean="0"/>
              <a:t>kepada</a:t>
            </a:r>
            <a:r>
              <a:rPr lang="en-US" b="1" dirty="0" smtClean="0"/>
              <a:t> </a:t>
            </a:r>
            <a:r>
              <a:rPr lang="en-US" b="1" dirty="0" err="1" smtClean="0"/>
              <a:t>semua</a:t>
            </a:r>
            <a:r>
              <a:rPr lang="en-US" b="1" dirty="0" smtClean="0"/>
              <a:t> </a:t>
            </a:r>
            <a:r>
              <a:rPr lang="en-US" b="1" dirty="0" err="1" smtClean="0"/>
              <a:t>orang</a:t>
            </a:r>
            <a:r>
              <a:rPr lang="en-US" b="1" dirty="0" smtClean="0"/>
              <a:t> yang </a:t>
            </a:r>
            <a:r>
              <a:rPr lang="en-US" b="1" dirty="0" err="1" smtClean="0"/>
              <a:t>ahli</a:t>
            </a:r>
            <a:r>
              <a:rPr lang="en-US" b="1" dirty="0" smtClean="0"/>
              <a:t>, yang </a:t>
            </a:r>
            <a:r>
              <a:rPr lang="en-US" b="1" dirty="0" err="1" smtClean="0"/>
              <a:t>telah</a:t>
            </a:r>
            <a:r>
              <a:rPr lang="en-US" b="1" dirty="0" smtClean="0"/>
              <a:t> </a:t>
            </a:r>
            <a:r>
              <a:rPr lang="en-US" b="1" dirty="0" err="1" smtClean="0"/>
              <a:t>Kupenuhi</a:t>
            </a:r>
            <a:r>
              <a:rPr lang="en-US" b="1" dirty="0" smtClean="0"/>
              <a:t> </a:t>
            </a:r>
            <a:r>
              <a:rPr lang="en-US" b="1" dirty="0" err="1" smtClean="0"/>
              <a:t>dengan</a:t>
            </a:r>
            <a:r>
              <a:rPr lang="en-US" b="1" dirty="0" smtClean="0"/>
              <a:t> </a:t>
            </a:r>
            <a:r>
              <a:rPr lang="en-US" b="1" u="sng" dirty="0" err="1" smtClean="0"/>
              <a:t>roh</a:t>
            </a:r>
            <a:r>
              <a:rPr lang="en-US" b="1" u="sng" dirty="0" smtClean="0"/>
              <a:t> </a:t>
            </a:r>
            <a:r>
              <a:rPr lang="en-US" b="1" u="sng" dirty="0" err="1" smtClean="0"/>
              <a:t>keahlian</a:t>
            </a:r>
            <a:r>
              <a:rPr lang="en-US" b="1" u="sng" dirty="0" smtClean="0"/>
              <a:t>, </a:t>
            </a:r>
            <a:r>
              <a:rPr lang="en-US" b="1" u="sng" dirty="0" err="1" smtClean="0"/>
              <a:t>membuat</a:t>
            </a:r>
            <a:r>
              <a:rPr lang="en-US" b="1" u="sng" dirty="0" smtClean="0"/>
              <a:t> </a:t>
            </a:r>
            <a:r>
              <a:rPr lang="en-US" b="1" u="sng" dirty="0" err="1" smtClean="0"/>
              <a:t>pakaian</a:t>
            </a:r>
            <a:r>
              <a:rPr lang="en-US" b="1" u="sng" dirty="0" smtClean="0"/>
              <a:t> </a:t>
            </a:r>
            <a:r>
              <a:rPr lang="en-US" b="1" u="sng" dirty="0" err="1" smtClean="0"/>
              <a:t>Harun</a:t>
            </a:r>
            <a:r>
              <a:rPr lang="en-US" b="1" dirty="0" smtClean="0"/>
              <a:t>.”</a:t>
            </a:r>
            <a:r>
              <a:rPr lang="es-ES" b="1" dirty="0" smtClean="0"/>
              <a:t> </a:t>
            </a:r>
            <a:r>
              <a:rPr lang="es-ES" sz="1200" dirty="0" smtClean="0"/>
              <a:t>(</a:t>
            </a:r>
            <a:r>
              <a:rPr lang="es-ES" sz="1200" dirty="0" err="1" smtClean="0"/>
              <a:t>Keluaran</a:t>
            </a:r>
            <a:r>
              <a:rPr lang="es-ES" sz="1200" dirty="0" smtClean="0"/>
              <a:t> </a:t>
            </a:r>
            <a:r>
              <a:rPr lang="es-ES" sz="1200" dirty="0"/>
              <a:t>28: 3)</a:t>
            </a:r>
            <a:endParaRPr lang="es-ES" sz="1000" dirty="0"/>
          </a:p>
        </p:txBody>
      </p:sp>
      <p:pic>
        <p:nvPicPr>
          <p:cNvPr id="7179" name="Picture 11" descr="MoisesJosue (3)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32588" y="4437063"/>
            <a:ext cx="2266950" cy="19478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/>
      <p:bldP spid="7172" grpId="0"/>
      <p:bldP spid="7174" grpId="0"/>
      <p:bldP spid="7175" grpId="0" animBg="1"/>
      <p:bldP spid="7178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755650" y="3860800"/>
            <a:ext cx="747395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s-ES" sz="2400" b="1" dirty="0" smtClean="0">
                <a:solidFill>
                  <a:schemeClr val="bg1"/>
                </a:solidFill>
                <a:latin typeface="Comic Sans MS" pitchFamily="66" charset="0"/>
              </a:rPr>
              <a:t>“</a:t>
            </a:r>
            <a:r>
              <a:rPr lang="en-US" sz="2400" dirty="0" err="1" smtClean="0">
                <a:solidFill>
                  <a:schemeClr val="bg1"/>
                </a:solidFill>
                <a:latin typeface="Comic Sans MS" pitchFamily="66" charset="0"/>
              </a:rPr>
              <a:t>Demikianlah</a:t>
            </a:r>
            <a:r>
              <a:rPr lang="en-US" sz="2400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omic Sans MS" pitchFamily="66" charset="0"/>
              </a:rPr>
              <a:t>kamu</a:t>
            </a:r>
            <a:r>
              <a:rPr lang="en-US" sz="2400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omic Sans MS" pitchFamily="66" charset="0"/>
              </a:rPr>
              <a:t>tidak</a:t>
            </a:r>
            <a:r>
              <a:rPr lang="en-US" sz="2400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omic Sans MS" pitchFamily="66" charset="0"/>
              </a:rPr>
              <a:t>kekurangan</a:t>
            </a:r>
            <a:r>
              <a:rPr lang="en-US" sz="2400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omic Sans MS" pitchFamily="66" charset="0"/>
              </a:rPr>
              <a:t>dalam</a:t>
            </a:r>
            <a:r>
              <a:rPr lang="en-US" sz="2400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omic Sans MS" pitchFamily="66" charset="0"/>
              </a:rPr>
              <a:t>suatu</a:t>
            </a:r>
            <a:r>
              <a:rPr lang="en-US" sz="2400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omic Sans MS" pitchFamily="66" charset="0"/>
              </a:rPr>
              <a:t>karunia</a:t>
            </a:r>
            <a:r>
              <a:rPr lang="en-US" sz="2400" dirty="0" smtClean="0">
                <a:solidFill>
                  <a:schemeClr val="bg1"/>
                </a:solidFill>
                <a:latin typeface="Comic Sans MS" pitchFamily="66" charset="0"/>
              </a:rPr>
              <a:t> pun </a:t>
            </a:r>
            <a:r>
              <a:rPr lang="en-US" sz="2400" dirty="0" err="1" smtClean="0">
                <a:solidFill>
                  <a:schemeClr val="bg1"/>
                </a:solidFill>
                <a:latin typeface="Comic Sans MS" pitchFamily="66" charset="0"/>
              </a:rPr>
              <a:t>sementara</a:t>
            </a:r>
            <a:r>
              <a:rPr lang="en-US" sz="2400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omic Sans MS" pitchFamily="66" charset="0"/>
              </a:rPr>
              <a:t>kamu</a:t>
            </a:r>
            <a:r>
              <a:rPr lang="en-US" sz="2400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omic Sans MS" pitchFamily="66" charset="0"/>
              </a:rPr>
              <a:t>menantikan</a:t>
            </a:r>
            <a:r>
              <a:rPr lang="en-US" sz="2400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omic Sans MS" pitchFamily="66" charset="0"/>
              </a:rPr>
              <a:t>penyataan</a:t>
            </a:r>
            <a:r>
              <a:rPr lang="en-US" sz="2400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omic Sans MS" pitchFamily="66" charset="0"/>
              </a:rPr>
              <a:t>Tuhan</a:t>
            </a:r>
            <a:r>
              <a:rPr lang="en-US" sz="2400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omic Sans MS" pitchFamily="66" charset="0"/>
              </a:rPr>
              <a:t>kita</a:t>
            </a:r>
            <a:r>
              <a:rPr lang="en-US" sz="2400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omic Sans MS" pitchFamily="66" charset="0"/>
              </a:rPr>
              <a:t>Yesus</a:t>
            </a:r>
            <a:r>
              <a:rPr lang="en-US" sz="2400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omic Sans MS" pitchFamily="66" charset="0"/>
              </a:rPr>
              <a:t>Kristus</a:t>
            </a:r>
            <a:r>
              <a:rPr lang="en-US" sz="2400" dirty="0" smtClean="0">
                <a:solidFill>
                  <a:schemeClr val="bg1"/>
                </a:solidFill>
                <a:latin typeface="Comic Sans MS" pitchFamily="66" charset="0"/>
              </a:rPr>
              <a:t>.</a:t>
            </a:r>
          </a:p>
          <a:p>
            <a:pPr algn="ctr">
              <a:spcBef>
                <a:spcPts val="0"/>
              </a:spcBef>
            </a:pPr>
            <a:r>
              <a:rPr lang="es-ES" sz="2400" b="1" dirty="0" smtClean="0">
                <a:solidFill>
                  <a:schemeClr val="bg1"/>
                </a:solidFill>
                <a:latin typeface="Comic Sans MS" pitchFamily="66" charset="0"/>
              </a:rPr>
              <a:t>” </a:t>
            </a:r>
            <a:r>
              <a:rPr lang="es-ES" sz="1400" dirty="0">
                <a:solidFill>
                  <a:schemeClr val="bg1"/>
                </a:solidFill>
                <a:latin typeface="Comic Sans MS" pitchFamily="66" charset="0"/>
              </a:rPr>
              <a:t>(</a:t>
            </a:r>
            <a:r>
              <a:rPr lang="es-ES" sz="1400" dirty="0" smtClean="0">
                <a:solidFill>
                  <a:schemeClr val="bg1"/>
                </a:solidFill>
                <a:latin typeface="Comic Sans MS" pitchFamily="66" charset="0"/>
              </a:rPr>
              <a:t>1 </a:t>
            </a:r>
            <a:r>
              <a:rPr lang="es-ES" sz="1400" dirty="0" err="1" smtClean="0">
                <a:solidFill>
                  <a:schemeClr val="bg1"/>
                </a:solidFill>
                <a:latin typeface="Comic Sans MS" pitchFamily="66" charset="0"/>
              </a:rPr>
              <a:t>Korintus</a:t>
            </a:r>
            <a:r>
              <a:rPr lang="es-ES" sz="1400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" sz="1400" dirty="0">
                <a:solidFill>
                  <a:schemeClr val="bg1"/>
                </a:solidFill>
                <a:latin typeface="Comic Sans MS" pitchFamily="66" charset="0"/>
              </a:rPr>
              <a:t>1: 7)</a:t>
            </a:r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250825" y="5734050"/>
            <a:ext cx="856932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 err="1" smtClean="0">
                <a:solidFill>
                  <a:schemeClr val="bg1"/>
                </a:solidFill>
              </a:rPr>
              <a:t>Tetap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akan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ada</a:t>
            </a:r>
            <a:r>
              <a:rPr lang="en-US" sz="2800" dirty="0" smtClean="0">
                <a:solidFill>
                  <a:schemeClr val="bg1"/>
                </a:solidFill>
              </a:rPr>
              <a:t> karunia-2 </a:t>
            </a:r>
            <a:r>
              <a:rPr lang="en-US" sz="2800" dirty="0" err="1" smtClean="0">
                <a:solidFill>
                  <a:schemeClr val="bg1"/>
                </a:solidFill>
              </a:rPr>
              <a:t>rohani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dalam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gereja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sampai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kedatangan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Yesus</a:t>
            </a:r>
            <a:r>
              <a:rPr lang="en-US" sz="2800" dirty="0" smtClean="0">
                <a:solidFill>
                  <a:schemeClr val="bg1"/>
                </a:solidFill>
              </a:rPr>
              <a:t> yang </a:t>
            </a:r>
            <a:r>
              <a:rPr lang="en-US" sz="2800" dirty="0" err="1" smtClean="0">
                <a:solidFill>
                  <a:schemeClr val="bg1"/>
                </a:solidFill>
              </a:rPr>
              <a:t>kedua</a:t>
            </a:r>
            <a:r>
              <a:rPr lang="en-US" sz="2800" dirty="0" smtClean="0">
                <a:solidFill>
                  <a:schemeClr val="bg1"/>
                </a:solidFill>
              </a:rPr>
              <a:t> kali.</a:t>
            </a:r>
            <a:endParaRPr lang="es-ES" sz="2800" dirty="0">
              <a:solidFill>
                <a:schemeClr val="bg1"/>
              </a:solidFill>
            </a:endParaRPr>
          </a:p>
        </p:txBody>
      </p:sp>
      <p:sp>
        <p:nvSpPr>
          <p:cNvPr id="8198" name="WordArt 6"/>
          <p:cNvSpPr>
            <a:spLocks noChangeArrowheads="1" noChangeShapeType="1" noTextEdit="1"/>
          </p:cNvSpPr>
          <p:nvPr/>
        </p:nvSpPr>
        <p:spPr bwMode="auto">
          <a:xfrm>
            <a:off x="468313" y="188913"/>
            <a:ext cx="8207375" cy="14382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Sampai</a:t>
            </a:r>
            <a:r>
              <a:rPr lang="en-US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 </a:t>
            </a:r>
            <a:r>
              <a:rPr lang="en-US" sz="3600" i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kapankah</a:t>
            </a:r>
            <a:r>
              <a:rPr lang="en-US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 karunia-2 </a:t>
            </a:r>
            <a:r>
              <a:rPr lang="en-US" sz="3600" i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rohani</a:t>
            </a:r>
            <a:endParaRPr lang="en-US" sz="3600" i="1" kern="10" dirty="0" smtClean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  <a:p>
            <a:pPr algn="ctr"/>
            <a:r>
              <a:rPr lang="en-US" sz="3600" i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penting</a:t>
            </a:r>
            <a:r>
              <a:rPr lang="en-US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 </a:t>
            </a:r>
            <a:r>
              <a:rPr lang="en-US" sz="3600" i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bagi</a:t>
            </a:r>
            <a:r>
              <a:rPr lang="en-US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 </a:t>
            </a:r>
            <a:r>
              <a:rPr lang="en-US" sz="3600" i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gereja</a:t>
            </a:r>
            <a:r>
              <a:rPr lang="en-US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?</a:t>
            </a:r>
            <a:endParaRPr lang="en-US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8199" name="Picture 7" descr="09030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7050" y="1989138"/>
            <a:ext cx="2108200" cy="15811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/>
      <p:bldP spid="8196" grpId="0"/>
      <p:bldP spid="8198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WordArt 2"/>
          <p:cNvSpPr>
            <a:spLocks noChangeArrowheads="1" noChangeShapeType="1" noTextEdit="1"/>
          </p:cNvSpPr>
          <p:nvPr/>
        </p:nvSpPr>
        <p:spPr bwMode="auto">
          <a:xfrm>
            <a:off x="250825" y="188913"/>
            <a:ext cx="8642350" cy="3603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254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B94723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Arial Black"/>
              </a:rPr>
              <a:t>KARUNIA-KARUNIA PALSU</a:t>
            </a:r>
            <a:endParaRPr lang="en-US" sz="3600" kern="10" dirty="0">
              <a:ln w="25400">
                <a:solidFill>
                  <a:schemeClr val="bg1"/>
                </a:solidFill>
                <a:round/>
                <a:headEnd/>
                <a:tailEnd/>
              </a:ln>
              <a:solidFill>
                <a:srgbClr val="B94723"/>
              </a:solidFill>
              <a:effectLst>
                <a:outerShdw dist="35921" dir="2700000" algn="ctr" rotWithShape="0">
                  <a:schemeClr val="tx1"/>
                </a:outerShdw>
              </a:effectLst>
              <a:latin typeface="Arial Black"/>
            </a:endParaRP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755650" y="1628775"/>
            <a:ext cx="7489825" cy="3323987"/>
          </a:xfrm>
          <a:prstGeom prst="rect">
            <a:avLst/>
          </a:prstGeom>
          <a:solidFill>
            <a:srgbClr val="FFFF66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 smtClean="0"/>
              <a:t>Setan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dan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para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malaikatnya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dapat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memalsukan</a:t>
            </a:r>
            <a:r>
              <a:rPr lang="en-US" sz="2800" b="1" dirty="0" smtClean="0"/>
              <a:t> karunia-2 </a:t>
            </a:r>
            <a:r>
              <a:rPr lang="en-US" sz="2800" b="1" dirty="0" err="1" smtClean="0"/>
              <a:t>rohani</a:t>
            </a:r>
            <a:r>
              <a:rPr lang="en-US" sz="2800" b="1" dirty="0" smtClean="0"/>
              <a:t>, </a:t>
            </a:r>
            <a:r>
              <a:rPr lang="en-US" sz="2800" b="1" dirty="0" err="1" smtClean="0"/>
              <a:t>tetapi</a:t>
            </a:r>
            <a:r>
              <a:rPr lang="en-US" sz="2800" b="1" dirty="0" smtClean="0"/>
              <a:t> Allah </a:t>
            </a:r>
            <a:r>
              <a:rPr lang="en-US" sz="2800" b="1" dirty="0" err="1" smtClean="0"/>
              <a:t>memberikan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batasan</a:t>
            </a:r>
            <a:r>
              <a:rPr lang="en-US" sz="2800" b="1" dirty="0" smtClean="0"/>
              <a:t>.</a:t>
            </a:r>
            <a:endParaRPr lang="es-ES" sz="2800" b="1" dirty="0"/>
          </a:p>
          <a:p>
            <a:pPr>
              <a:spcBef>
                <a:spcPct val="50000"/>
              </a:spcBef>
            </a:pPr>
            <a:r>
              <a:rPr lang="en-US" sz="2800" b="1" dirty="0" err="1" smtClean="0"/>
              <a:t>Pada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Akhir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Zaman</a:t>
            </a:r>
            <a:r>
              <a:rPr lang="en-US" sz="2800" b="1" dirty="0" smtClean="0"/>
              <a:t>, </a:t>
            </a:r>
            <a:r>
              <a:rPr lang="en-US" sz="2800" b="1" dirty="0" err="1" smtClean="0"/>
              <a:t>Setan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akan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bekerja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keras</a:t>
            </a:r>
            <a:r>
              <a:rPr lang="en-US" sz="2800" b="1" dirty="0" smtClean="0"/>
              <a:t> “</a:t>
            </a:r>
            <a:r>
              <a:rPr lang="en-US" sz="2800" b="1" dirty="0" err="1" smtClean="0"/>
              <a:t>dengan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maksud</a:t>
            </a:r>
            <a:r>
              <a:rPr lang="en-US" sz="2800" b="1" dirty="0" smtClean="0"/>
              <a:t>, </a:t>
            </a:r>
            <a:r>
              <a:rPr lang="en-US" sz="2800" b="1" dirty="0" err="1" smtClean="0"/>
              <a:t>sekiranya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mungkin</a:t>
            </a:r>
            <a:r>
              <a:rPr lang="en-US" sz="2800" b="1" dirty="0" smtClean="0"/>
              <a:t>, </a:t>
            </a:r>
            <a:r>
              <a:rPr lang="en-US" sz="2800" b="1" dirty="0" err="1" smtClean="0"/>
              <a:t>menyesatkan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orang-orang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pilihan</a:t>
            </a:r>
            <a:r>
              <a:rPr lang="en-US" sz="2800" b="1" dirty="0" smtClean="0"/>
              <a:t>.”</a:t>
            </a:r>
            <a:r>
              <a:rPr lang="es-ES" sz="2800" b="1" dirty="0" smtClean="0"/>
              <a:t> </a:t>
            </a:r>
            <a:r>
              <a:rPr lang="es-ES" sz="1600" dirty="0" smtClean="0"/>
              <a:t>(</a:t>
            </a:r>
            <a:r>
              <a:rPr lang="es-ES" sz="1600" dirty="0" err="1" smtClean="0"/>
              <a:t>Markus</a:t>
            </a:r>
            <a:r>
              <a:rPr lang="es-ES" sz="1600" dirty="0" smtClean="0"/>
              <a:t> </a:t>
            </a:r>
            <a:r>
              <a:rPr lang="es-ES" sz="1600" dirty="0"/>
              <a:t>13: 22)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WordArt 2"/>
          <p:cNvSpPr>
            <a:spLocks noChangeArrowheads="1" noChangeShapeType="1" noTextEdit="1"/>
          </p:cNvSpPr>
          <p:nvPr/>
        </p:nvSpPr>
        <p:spPr bwMode="auto">
          <a:xfrm>
            <a:off x="250825" y="188913"/>
            <a:ext cx="8642350" cy="3603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254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B94723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Arial Black"/>
              </a:rPr>
              <a:t>KARUNIA-KARUNIA PALSU</a:t>
            </a:r>
            <a:endParaRPr lang="en-US" sz="3600" kern="10" dirty="0">
              <a:ln w="25400">
                <a:solidFill>
                  <a:schemeClr val="bg1"/>
                </a:solidFill>
                <a:round/>
                <a:headEnd/>
                <a:tailEnd/>
              </a:ln>
              <a:solidFill>
                <a:srgbClr val="B94723"/>
              </a:solidFill>
              <a:effectLst>
                <a:outerShdw dist="35921" dir="2700000" algn="ctr" rotWithShape="0">
                  <a:schemeClr val="tx1"/>
                </a:outerShdw>
              </a:effectLst>
              <a:latin typeface="Arial Black"/>
            </a:endParaRPr>
          </a:p>
        </p:txBody>
      </p:sp>
      <p:sp>
        <p:nvSpPr>
          <p:cNvPr id="5123" name="WordArt 3"/>
          <p:cNvSpPr>
            <a:spLocks noChangeArrowheads="1" noChangeShapeType="1" noTextEdit="1"/>
          </p:cNvSpPr>
          <p:nvPr/>
        </p:nvSpPr>
        <p:spPr bwMode="auto">
          <a:xfrm>
            <a:off x="179388" y="6094413"/>
            <a:ext cx="2751137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1. </a:t>
            </a:r>
            <a:r>
              <a:rPr lang="en-US" sz="3600" i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Mukjizat</a:t>
            </a:r>
            <a:endParaRPr lang="en-US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0" y="692150"/>
            <a:ext cx="91440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rgbClr val="FFFF66"/>
                </a:solidFill>
              </a:rPr>
              <a:t>Mukjizat-2 yang </a:t>
            </a:r>
            <a:r>
              <a:rPr lang="en-US" b="1" dirty="0" err="1" smtClean="0">
                <a:solidFill>
                  <a:srgbClr val="FFFF66"/>
                </a:solidFill>
              </a:rPr>
              <a:t>dilakukan</a:t>
            </a:r>
            <a:r>
              <a:rPr lang="en-US" b="1" dirty="0" smtClean="0">
                <a:solidFill>
                  <a:srgbClr val="FFFF66"/>
                </a:solidFill>
              </a:rPr>
              <a:t> </a:t>
            </a:r>
            <a:r>
              <a:rPr lang="en-US" b="1" dirty="0" err="1" smtClean="0">
                <a:solidFill>
                  <a:srgbClr val="FFFF66"/>
                </a:solidFill>
              </a:rPr>
              <a:t>oleh</a:t>
            </a:r>
            <a:r>
              <a:rPr lang="en-US" b="1" dirty="0" smtClean="0">
                <a:solidFill>
                  <a:srgbClr val="FFFF66"/>
                </a:solidFill>
              </a:rPr>
              <a:t> </a:t>
            </a:r>
            <a:r>
              <a:rPr lang="en-US" b="1" dirty="0" err="1" smtClean="0">
                <a:solidFill>
                  <a:srgbClr val="FFFF66"/>
                </a:solidFill>
              </a:rPr>
              <a:t>agen-agen</a:t>
            </a:r>
            <a:r>
              <a:rPr lang="en-US" b="1" dirty="0" smtClean="0">
                <a:solidFill>
                  <a:srgbClr val="FFFF66"/>
                </a:solidFill>
              </a:rPr>
              <a:t> </a:t>
            </a:r>
            <a:r>
              <a:rPr lang="en-US" b="1" dirty="0" err="1" smtClean="0">
                <a:solidFill>
                  <a:srgbClr val="FFFF66"/>
                </a:solidFill>
              </a:rPr>
              <a:t>Setan</a:t>
            </a:r>
            <a:r>
              <a:rPr lang="en-US" b="1" dirty="0" smtClean="0">
                <a:solidFill>
                  <a:srgbClr val="FFFF66"/>
                </a:solidFill>
              </a:rPr>
              <a:t>:</a:t>
            </a:r>
            <a:endParaRPr lang="es-ES" b="1" dirty="0" smtClean="0">
              <a:solidFill>
                <a:srgbClr val="FFFF66"/>
              </a:solidFill>
            </a:endParaRPr>
          </a:p>
          <a:p>
            <a:pPr>
              <a:spcBef>
                <a:spcPct val="50000"/>
              </a:spcBef>
            </a:pPr>
            <a:r>
              <a:rPr lang="en-US" b="1" dirty="0" err="1" smtClean="0">
                <a:solidFill>
                  <a:schemeClr val="bg1"/>
                </a:solidFill>
              </a:rPr>
              <a:t>Ahli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sihir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Firaun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membuat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imitasi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dari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mukjizat</a:t>
            </a:r>
            <a:r>
              <a:rPr lang="en-US" b="1" dirty="0" smtClean="0">
                <a:solidFill>
                  <a:schemeClr val="bg1"/>
                </a:solidFill>
              </a:rPr>
              <a:t> Musa </a:t>
            </a:r>
            <a:r>
              <a:rPr lang="en-US" b="1" dirty="0" err="1" smtClean="0">
                <a:solidFill>
                  <a:schemeClr val="bg1"/>
                </a:solidFill>
              </a:rPr>
              <a:t>sampai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tulah</a:t>
            </a:r>
            <a:r>
              <a:rPr lang="en-US" b="1" dirty="0" smtClean="0">
                <a:solidFill>
                  <a:schemeClr val="bg1"/>
                </a:solidFill>
              </a:rPr>
              <a:t> yang </a:t>
            </a:r>
            <a:r>
              <a:rPr lang="en-US" b="1" dirty="0" err="1" smtClean="0">
                <a:solidFill>
                  <a:schemeClr val="bg1"/>
                </a:solidFill>
              </a:rPr>
              <a:t>keempat</a:t>
            </a:r>
            <a:r>
              <a:rPr lang="en-US" b="1" dirty="0" smtClean="0">
                <a:solidFill>
                  <a:schemeClr val="bg1"/>
                </a:solidFill>
              </a:rPr>
              <a:t>.</a:t>
            </a:r>
            <a:endParaRPr lang="es-ES" b="1" dirty="0" smtClean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r>
              <a:rPr lang="es-ES" b="1" dirty="0" smtClean="0">
                <a:solidFill>
                  <a:schemeClr val="bg1"/>
                </a:solidFill>
              </a:rPr>
              <a:t>“</a:t>
            </a:r>
            <a:r>
              <a:rPr lang="en-US" b="1" dirty="0" err="1" smtClean="0">
                <a:solidFill>
                  <a:schemeClr val="bg1"/>
                </a:solidFill>
              </a:rPr>
              <a:t>Sama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seperti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Yanes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dan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Yambres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menentang</a:t>
            </a:r>
            <a:r>
              <a:rPr lang="en-US" b="1" dirty="0" smtClean="0">
                <a:solidFill>
                  <a:schemeClr val="bg1"/>
                </a:solidFill>
              </a:rPr>
              <a:t> Musa, </a:t>
            </a:r>
            <a:r>
              <a:rPr lang="en-US" b="1" dirty="0" err="1" smtClean="0">
                <a:solidFill>
                  <a:schemeClr val="bg1"/>
                </a:solidFill>
              </a:rPr>
              <a:t>demikian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juga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mereka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menentang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kebenaran</a:t>
            </a:r>
            <a:r>
              <a:rPr lang="en-US" b="1" dirty="0" smtClean="0">
                <a:solidFill>
                  <a:schemeClr val="bg1"/>
                </a:solidFill>
              </a:rPr>
              <a:t>. Akal </a:t>
            </a:r>
            <a:r>
              <a:rPr lang="en-US" b="1" dirty="0" err="1" smtClean="0">
                <a:solidFill>
                  <a:schemeClr val="bg1"/>
                </a:solidFill>
              </a:rPr>
              <a:t>mereka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bobrok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dan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iman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mereka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tidak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tahan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uji</a:t>
            </a:r>
            <a:r>
              <a:rPr lang="en-US" b="1" dirty="0" smtClean="0">
                <a:solidFill>
                  <a:schemeClr val="bg1"/>
                </a:solidFill>
              </a:rPr>
              <a:t>.</a:t>
            </a:r>
            <a:r>
              <a:rPr lang="es-ES" b="1" dirty="0" smtClean="0">
                <a:solidFill>
                  <a:schemeClr val="bg1"/>
                </a:solidFill>
              </a:rPr>
              <a:t>”    </a:t>
            </a:r>
          </a:p>
          <a:p>
            <a:pPr>
              <a:spcBef>
                <a:spcPct val="50000"/>
              </a:spcBef>
            </a:pPr>
            <a:r>
              <a:rPr lang="es-ES" sz="1200" b="1" dirty="0" smtClean="0">
                <a:solidFill>
                  <a:schemeClr val="bg1"/>
                </a:solidFill>
              </a:rPr>
              <a:t>(2 </a:t>
            </a:r>
            <a:r>
              <a:rPr lang="es-ES" sz="1200" b="1" dirty="0" err="1" smtClean="0">
                <a:solidFill>
                  <a:schemeClr val="bg1"/>
                </a:solidFill>
              </a:rPr>
              <a:t>Timotius</a:t>
            </a:r>
            <a:r>
              <a:rPr lang="es-ES" sz="1200" b="1" dirty="0" smtClean="0">
                <a:solidFill>
                  <a:schemeClr val="bg1"/>
                </a:solidFill>
              </a:rPr>
              <a:t> 3: 8)</a:t>
            </a:r>
            <a:endParaRPr lang="es-ES" sz="1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animBg="1"/>
      <p:bldP spid="5124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WordArt 2"/>
          <p:cNvSpPr>
            <a:spLocks noChangeArrowheads="1" noChangeShapeType="1" noTextEdit="1"/>
          </p:cNvSpPr>
          <p:nvPr/>
        </p:nvSpPr>
        <p:spPr bwMode="auto">
          <a:xfrm>
            <a:off x="250825" y="188913"/>
            <a:ext cx="8642350" cy="3603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254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B94723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Arial Black"/>
              </a:rPr>
              <a:t>KARUNIA-KARUNIA PALSU</a:t>
            </a:r>
            <a:endParaRPr lang="en-US" sz="3600" kern="10" dirty="0">
              <a:ln w="25400">
                <a:solidFill>
                  <a:schemeClr val="bg1"/>
                </a:solidFill>
                <a:round/>
                <a:headEnd/>
                <a:tailEnd/>
              </a:ln>
              <a:solidFill>
                <a:srgbClr val="B94723"/>
              </a:solidFill>
              <a:effectLst>
                <a:outerShdw dist="35921" dir="2700000" algn="ctr" rotWithShape="0">
                  <a:schemeClr val="tx1"/>
                </a:outerShdw>
              </a:effectLst>
              <a:latin typeface="Arial Black"/>
            </a:endParaRPr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179388" y="692150"/>
            <a:ext cx="8964612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900" b="1" dirty="0" smtClean="0">
                <a:solidFill>
                  <a:srgbClr val="FFFF66"/>
                </a:solidFill>
              </a:rPr>
              <a:t>Mukjizat-2 yang </a:t>
            </a:r>
            <a:r>
              <a:rPr lang="en-US" sz="1900" b="1" dirty="0" err="1" smtClean="0">
                <a:solidFill>
                  <a:srgbClr val="FFFF66"/>
                </a:solidFill>
              </a:rPr>
              <a:t>dilakukan</a:t>
            </a:r>
            <a:r>
              <a:rPr lang="en-US" sz="1900" b="1" dirty="0" smtClean="0">
                <a:solidFill>
                  <a:srgbClr val="FFFF66"/>
                </a:solidFill>
              </a:rPr>
              <a:t> </a:t>
            </a:r>
            <a:r>
              <a:rPr lang="en-US" sz="1900" b="1" dirty="0" err="1" smtClean="0">
                <a:solidFill>
                  <a:srgbClr val="FFFF66"/>
                </a:solidFill>
              </a:rPr>
              <a:t>dalam</a:t>
            </a:r>
            <a:r>
              <a:rPr lang="en-US" sz="1900" b="1" dirty="0" smtClean="0">
                <a:solidFill>
                  <a:srgbClr val="FFFF66"/>
                </a:solidFill>
              </a:rPr>
              <a:t> </a:t>
            </a:r>
            <a:r>
              <a:rPr lang="en-US" sz="1900" b="1" dirty="0" err="1" smtClean="0">
                <a:solidFill>
                  <a:srgbClr val="FFFF66"/>
                </a:solidFill>
              </a:rPr>
              <a:t>nama</a:t>
            </a:r>
            <a:r>
              <a:rPr lang="en-US" sz="1900" b="1" dirty="0" smtClean="0">
                <a:solidFill>
                  <a:srgbClr val="FFFF66"/>
                </a:solidFill>
              </a:rPr>
              <a:t> </a:t>
            </a:r>
            <a:r>
              <a:rPr lang="en-US" sz="1900" b="1" dirty="0" err="1" smtClean="0">
                <a:solidFill>
                  <a:srgbClr val="FFFF66"/>
                </a:solidFill>
              </a:rPr>
              <a:t>Yesus</a:t>
            </a:r>
            <a:r>
              <a:rPr lang="en-US" sz="1900" b="1" dirty="0" smtClean="0">
                <a:solidFill>
                  <a:srgbClr val="FFFF66"/>
                </a:solidFill>
              </a:rPr>
              <a:t>:</a:t>
            </a:r>
            <a:endParaRPr lang="es-ES" sz="1900" b="1" dirty="0">
              <a:solidFill>
                <a:srgbClr val="FFFF66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1900" b="1" dirty="0" err="1" smtClean="0">
                <a:solidFill>
                  <a:schemeClr val="bg1"/>
                </a:solidFill>
              </a:rPr>
              <a:t>Itu</a:t>
            </a:r>
            <a:r>
              <a:rPr lang="en-US" sz="1900" b="1" dirty="0" smtClean="0">
                <a:solidFill>
                  <a:schemeClr val="bg1"/>
                </a:solidFill>
              </a:rPr>
              <a:t> </a:t>
            </a:r>
            <a:r>
              <a:rPr lang="en-US" sz="1900" b="1" dirty="0" err="1" smtClean="0">
                <a:solidFill>
                  <a:schemeClr val="bg1"/>
                </a:solidFill>
              </a:rPr>
              <a:t>dilakukan</a:t>
            </a:r>
            <a:r>
              <a:rPr lang="en-US" sz="1900" b="1" dirty="0" smtClean="0">
                <a:solidFill>
                  <a:schemeClr val="bg1"/>
                </a:solidFill>
              </a:rPr>
              <a:t> </a:t>
            </a:r>
            <a:r>
              <a:rPr lang="en-US" sz="1900" b="1" dirty="0" err="1" smtClean="0">
                <a:solidFill>
                  <a:schemeClr val="bg1"/>
                </a:solidFill>
              </a:rPr>
              <a:t>oleh</a:t>
            </a:r>
            <a:r>
              <a:rPr lang="en-US" sz="1900" b="1" dirty="0" smtClean="0">
                <a:solidFill>
                  <a:schemeClr val="bg1"/>
                </a:solidFill>
              </a:rPr>
              <a:t> orang-2 yang </a:t>
            </a:r>
            <a:r>
              <a:rPr lang="en-US" sz="1900" b="1" dirty="0" err="1" smtClean="0">
                <a:solidFill>
                  <a:schemeClr val="bg1"/>
                </a:solidFill>
              </a:rPr>
              <a:t>tidak</a:t>
            </a:r>
            <a:r>
              <a:rPr lang="en-US" sz="1900" b="1" dirty="0" smtClean="0">
                <a:solidFill>
                  <a:schemeClr val="bg1"/>
                </a:solidFill>
              </a:rPr>
              <a:t> </a:t>
            </a:r>
            <a:r>
              <a:rPr lang="en-US" sz="1900" b="1" dirty="0" err="1" smtClean="0">
                <a:solidFill>
                  <a:schemeClr val="bg1"/>
                </a:solidFill>
              </a:rPr>
              <a:t>diilhami</a:t>
            </a:r>
            <a:r>
              <a:rPr lang="en-US" sz="1900" b="1" dirty="0" smtClean="0">
                <a:solidFill>
                  <a:schemeClr val="bg1"/>
                </a:solidFill>
              </a:rPr>
              <a:t> </a:t>
            </a:r>
            <a:r>
              <a:rPr lang="en-US" sz="1900" b="1" dirty="0" err="1" smtClean="0">
                <a:solidFill>
                  <a:schemeClr val="bg1"/>
                </a:solidFill>
              </a:rPr>
              <a:t>oleh</a:t>
            </a:r>
            <a:r>
              <a:rPr lang="en-US" sz="1900" b="1" dirty="0" smtClean="0">
                <a:solidFill>
                  <a:schemeClr val="bg1"/>
                </a:solidFill>
              </a:rPr>
              <a:t> </a:t>
            </a:r>
            <a:r>
              <a:rPr lang="en-US" sz="1900" b="1" dirty="0" err="1" smtClean="0">
                <a:solidFill>
                  <a:schemeClr val="bg1"/>
                </a:solidFill>
              </a:rPr>
              <a:t>Roh</a:t>
            </a:r>
            <a:r>
              <a:rPr lang="en-US" sz="1900" b="1" dirty="0" smtClean="0">
                <a:solidFill>
                  <a:schemeClr val="bg1"/>
                </a:solidFill>
              </a:rPr>
              <a:t> Kudus.</a:t>
            </a:r>
          </a:p>
          <a:p>
            <a:pPr>
              <a:spcBef>
                <a:spcPct val="50000"/>
              </a:spcBef>
            </a:pPr>
            <a:endParaRPr lang="es-ES" sz="1900" b="1" dirty="0">
              <a:solidFill>
                <a:schemeClr val="bg1"/>
              </a:solidFill>
            </a:endParaRPr>
          </a:p>
          <a:p>
            <a:r>
              <a:rPr lang="es-ES" sz="1900" b="1" dirty="0" smtClean="0">
                <a:solidFill>
                  <a:schemeClr val="bg1"/>
                </a:solidFill>
              </a:rPr>
              <a:t>“</a:t>
            </a:r>
            <a:r>
              <a:rPr lang="en-US" sz="1900" b="1" dirty="0" err="1" smtClean="0">
                <a:solidFill>
                  <a:schemeClr val="bg1"/>
                </a:solidFill>
              </a:rPr>
              <a:t>Pada</a:t>
            </a:r>
            <a:r>
              <a:rPr lang="en-US" sz="1900" b="1" dirty="0" smtClean="0">
                <a:solidFill>
                  <a:schemeClr val="bg1"/>
                </a:solidFill>
              </a:rPr>
              <a:t> </a:t>
            </a:r>
            <a:r>
              <a:rPr lang="en-US" sz="1900" b="1" dirty="0" err="1" smtClean="0">
                <a:solidFill>
                  <a:schemeClr val="bg1"/>
                </a:solidFill>
              </a:rPr>
              <a:t>hari</a:t>
            </a:r>
            <a:r>
              <a:rPr lang="en-US" sz="1900" b="1" dirty="0" smtClean="0">
                <a:solidFill>
                  <a:schemeClr val="bg1"/>
                </a:solidFill>
              </a:rPr>
              <a:t> </a:t>
            </a:r>
            <a:r>
              <a:rPr lang="en-US" sz="1900" b="1" dirty="0" err="1" smtClean="0">
                <a:solidFill>
                  <a:schemeClr val="bg1"/>
                </a:solidFill>
              </a:rPr>
              <a:t>terakhir</a:t>
            </a:r>
            <a:r>
              <a:rPr lang="en-US" sz="1900" b="1" dirty="0" smtClean="0">
                <a:solidFill>
                  <a:schemeClr val="bg1"/>
                </a:solidFill>
              </a:rPr>
              <a:t> </a:t>
            </a:r>
            <a:r>
              <a:rPr lang="en-US" sz="1900" b="1" dirty="0" err="1" smtClean="0">
                <a:solidFill>
                  <a:schemeClr val="bg1"/>
                </a:solidFill>
              </a:rPr>
              <a:t>banyak</a:t>
            </a:r>
            <a:r>
              <a:rPr lang="en-US" sz="1900" b="1" dirty="0" smtClean="0">
                <a:solidFill>
                  <a:schemeClr val="bg1"/>
                </a:solidFill>
              </a:rPr>
              <a:t> </a:t>
            </a:r>
            <a:r>
              <a:rPr lang="en-US" sz="1900" b="1" dirty="0" err="1" smtClean="0">
                <a:solidFill>
                  <a:schemeClr val="bg1"/>
                </a:solidFill>
              </a:rPr>
              <a:t>orang</a:t>
            </a:r>
            <a:r>
              <a:rPr lang="en-US" sz="1900" b="1" dirty="0" smtClean="0">
                <a:solidFill>
                  <a:schemeClr val="bg1"/>
                </a:solidFill>
              </a:rPr>
              <a:t> </a:t>
            </a:r>
            <a:r>
              <a:rPr lang="en-US" sz="1900" b="1" dirty="0" err="1" smtClean="0">
                <a:solidFill>
                  <a:schemeClr val="bg1"/>
                </a:solidFill>
              </a:rPr>
              <a:t>akan</a:t>
            </a:r>
            <a:r>
              <a:rPr lang="en-US" sz="1900" b="1" dirty="0" smtClean="0">
                <a:solidFill>
                  <a:schemeClr val="bg1"/>
                </a:solidFill>
              </a:rPr>
              <a:t> </a:t>
            </a:r>
            <a:r>
              <a:rPr lang="en-US" sz="1900" b="1" dirty="0" err="1" smtClean="0">
                <a:solidFill>
                  <a:schemeClr val="bg1"/>
                </a:solidFill>
              </a:rPr>
              <a:t>berseru</a:t>
            </a:r>
            <a:r>
              <a:rPr lang="en-US" sz="1900" b="1" dirty="0" smtClean="0">
                <a:solidFill>
                  <a:schemeClr val="bg1"/>
                </a:solidFill>
              </a:rPr>
              <a:t> </a:t>
            </a:r>
            <a:r>
              <a:rPr lang="en-US" sz="1900" b="1" dirty="0" err="1" smtClean="0">
                <a:solidFill>
                  <a:schemeClr val="bg1"/>
                </a:solidFill>
              </a:rPr>
              <a:t>kepada</a:t>
            </a:r>
            <a:r>
              <a:rPr lang="en-US" sz="1900" b="1" dirty="0" smtClean="0">
                <a:solidFill>
                  <a:schemeClr val="bg1"/>
                </a:solidFill>
              </a:rPr>
              <a:t>-Ku: </a:t>
            </a:r>
            <a:r>
              <a:rPr lang="en-US" sz="1900" b="1" dirty="0" err="1" smtClean="0">
                <a:solidFill>
                  <a:schemeClr val="bg1"/>
                </a:solidFill>
              </a:rPr>
              <a:t>Tuhan</a:t>
            </a:r>
            <a:r>
              <a:rPr lang="en-US" sz="1900" b="1" dirty="0" smtClean="0">
                <a:solidFill>
                  <a:schemeClr val="bg1"/>
                </a:solidFill>
              </a:rPr>
              <a:t>, </a:t>
            </a:r>
            <a:r>
              <a:rPr lang="en-US" sz="1900" b="1" dirty="0" err="1" smtClean="0">
                <a:solidFill>
                  <a:schemeClr val="bg1"/>
                </a:solidFill>
              </a:rPr>
              <a:t>Tuhan</a:t>
            </a:r>
            <a:r>
              <a:rPr lang="en-US" sz="1900" b="1" dirty="0" smtClean="0">
                <a:solidFill>
                  <a:schemeClr val="bg1"/>
                </a:solidFill>
              </a:rPr>
              <a:t>, </a:t>
            </a:r>
            <a:r>
              <a:rPr lang="en-US" sz="1900" b="1" dirty="0" err="1" smtClean="0">
                <a:solidFill>
                  <a:schemeClr val="bg1"/>
                </a:solidFill>
              </a:rPr>
              <a:t>bukankah</a:t>
            </a:r>
            <a:r>
              <a:rPr lang="en-US" sz="1900" b="1" dirty="0" smtClean="0">
                <a:solidFill>
                  <a:schemeClr val="bg1"/>
                </a:solidFill>
              </a:rPr>
              <a:t> </a:t>
            </a:r>
            <a:r>
              <a:rPr lang="en-US" sz="1900" b="1" dirty="0" err="1" smtClean="0">
                <a:solidFill>
                  <a:schemeClr val="bg1"/>
                </a:solidFill>
              </a:rPr>
              <a:t>kami</a:t>
            </a:r>
            <a:r>
              <a:rPr lang="en-US" sz="1900" b="1" dirty="0" smtClean="0">
                <a:solidFill>
                  <a:schemeClr val="bg1"/>
                </a:solidFill>
              </a:rPr>
              <a:t> </a:t>
            </a:r>
            <a:r>
              <a:rPr lang="en-US" sz="1900" b="1" dirty="0" err="1" smtClean="0">
                <a:solidFill>
                  <a:schemeClr val="bg1"/>
                </a:solidFill>
              </a:rPr>
              <a:t>bernubuat</a:t>
            </a:r>
            <a:r>
              <a:rPr lang="en-US" sz="1900" b="1" dirty="0" smtClean="0">
                <a:solidFill>
                  <a:schemeClr val="bg1"/>
                </a:solidFill>
              </a:rPr>
              <a:t> </a:t>
            </a:r>
            <a:r>
              <a:rPr lang="en-US" sz="1900" b="1" dirty="0" err="1" smtClean="0">
                <a:solidFill>
                  <a:schemeClr val="bg1"/>
                </a:solidFill>
              </a:rPr>
              <a:t>demi</a:t>
            </a:r>
            <a:r>
              <a:rPr lang="en-US" sz="1900" b="1" dirty="0" smtClean="0">
                <a:solidFill>
                  <a:schemeClr val="bg1"/>
                </a:solidFill>
              </a:rPr>
              <a:t> </a:t>
            </a:r>
            <a:r>
              <a:rPr lang="en-US" sz="1900" b="1" dirty="0" err="1" smtClean="0">
                <a:solidFill>
                  <a:schemeClr val="bg1"/>
                </a:solidFill>
              </a:rPr>
              <a:t>nama</a:t>
            </a:r>
            <a:r>
              <a:rPr lang="en-US" sz="1900" b="1" dirty="0" smtClean="0">
                <a:solidFill>
                  <a:schemeClr val="bg1"/>
                </a:solidFill>
              </a:rPr>
              <a:t>-Mu, </a:t>
            </a:r>
            <a:r>
              <a:rPr lang="en-US" sz="1900" b="1" dirty="0" err="1" smtClean="0">
                <a:solidFill>
                  <a:schemeClr val="bg1"/>
                </a:solidFill>
              </a:rPr>
              <a:t>dan</a:t>
            </a:r>
            <a:r>
              <a:rPr lang="en-US" sz="1900" b="1" dirty="0" smtClean="0">
                <a:solidFill>
                  <a:schemeClr val="bg1"/>
                </a:solidFill>
              </a:rPr>
              <a:t> </a:t>
            </a:r>
            <a:r>
              <a:rPr lang="en-US" sz="1900" b="1" dirty="0" err="1" smtClean="0">
                <a:solidFill>
                  <a:schemeClr val="bg1"/>
                </a:solidFill>
              </a:rPr>
              <a:t>mengusir</a:t>
            </a:r>
            <a:r>
              <a:rPr lang="en-US" sz="1900" b="1" dirty="0" smtClean="0">
                <a:solidFill>
                  <a:schemeClr val="bg1"/>
                </a:solidFill>
              </a:rPr>
              <a:t> </a:t>
            </a:r>
            <a:r>
              <a:rPr lang="en-US" sz="1900" b="1" dirty="0" err="1" smtClean="0">
                <a:solidFill>
                  <a:schemeClr val="bg1"/>
                </a:solidFill>
              </a:rPr>
              <a:t>setan</a:t>
            </a:r>
            <a:r>
              <a:rPr lang="en-US" sz="1900" b="1" dirty="0" smtClean="0">
                <a:solidFill>
                  <a:schemeClr val="bg1"/>
                </a:solidFill>
              </a:rPr>
              <a:t> </a:t>
            </a:r>
            <a:r>
              <a:rPr lang="en-US" sz="1900" b="1" dirty="0" err="1" smtClean="0">
                <a:solidFill>
                  <a:schemeClr val="bg1"/>
                </a:solidFill>
              </a:rPr>
              <a:t>demi</a:t>
            </a:r>
            <a:r>
              <a:rPr lang="en-US" sz="1900" b="1" dirty="0" smtClean="0">
                <a:solidFill>
                  <a:schemeClr val="bg1"/>
                </a:solidFill>
              </a:rPr>
              <a:t> </a:t>
            </a:r>
            <a:r>
              <a:rPr lang="en-US" sz="1900" b="1" dirty="0" err="1" smtClean="0">
                <a:solidFill>
                  <a:schemeClr val="bg1"/>
                </a:solidFill>
              </a:rPr>
              <a:t>nama</a:t>
            </a:r>
            <a:r>
              <a:rPr lang="en-US" sz="1900" b="1" dirty="0" smtClean="0">
                <a:solidFill>
                  <a:schemeClr val="bg1"/>
                </a:solidFill>
              </a:rPr>
              <a:t>-Mu, </a:t>
            </a:r>
            <a:r>
              <a:rPr lang="en-US" sz="1900" b="1" dirty="0" err="1" smtClean="0">
                <a:solidFill>
                  <a:schemeClr val="bg1"/>
                </a:solidFill>
              </a:rPr>
              <a:t>dan</a:t>
            </a:r>
            <a:r>
              <a:rPr lang="en-US" sz="1900" b="1" dirty="0" smtClean="0">
                <a:solidFill>
                  <a:schemeClr val="bg1"/>
                </a:solidFill>
              </a:rPr>
              <a:t> </a:t>
            </a:r>
            <a:r>
              <a:rPr lang="en-US" sz="1900" b="1" dirty="0" err="1" smtClean="0">
                <a:solidFill>
                  <a:schemeClr val="bg1"/>
                </a:solidFill>
              </a:rPr>
              <a:t>mengadakan</a:t>
            </a:r>
            <a:r>
              <a:rPr lang="en-US" sz="1900" b="1" dirty="0" smtClean="0">
                <a:solidFill>
                  <a:schemeClr val="bg1"/>
                </a:solidFill>
              </a:rPr>
              <a:t> </a:t>
            </a:r>
            <a:r>
              <a:rPr lang="en-US" sz="1900" b="1" dirty="0" err="1" smtClean="0">
                <a:solidFill>
                  <a:schemeClr val="bg1"/>
                </a:solidFill>
              </a:rPr>
              <a:t>banyak</a:t>
            </a:r>
            <a:r>
              <a:rPr lang="en-US" sz="1900" b="1" dirty="0" smtClean="0">
                <a:solidFill>
                  <a:schemeClr val="bg1"/>
                </a:solidFill>
              </a:rPr>
              <a:t> </a:t>
            </a:r>
            <a:r>
              <a:rPr lang="en-US" sz="1900" b="1" dirty="0" err="1" smtClean="0">
                <a:solidFill>
                  <a:schemeClr val="bg1"/>
                </a:solidFill>
              </a:rPr>
              <a:t>mujizat</a:t>
            </a:r>
            <a:r>
              <a:rPr lang="en-US" sz="1900" b="1" dirty="0" smtClean="0">
                <a:solidFill>
                  <a:schemeClr val="bg1"/>
                </a:solidFill>
              </a:rPr>
              <a:t> </a:t>
            </a:r>
            <a:r>
              <a:rPr lang="en-US" sz="1900" b="1" dirty="0" err="1" smtClean="0">
                <a:solidFill>
                  <a:schemeClr val="bg1"/>
                </a:solidFill>
              </a:rPr>
              <a:t>demi</a:t>
            </a:r>
            <a:r>
              <a:rPr lang="en-US" sz="1900" b="1" dirty="0" smtClean="0">
                <a:solidFill>
                  <a:schemeClr val="bg1"/>
                </a:solidFill>
              </a:rPr>
              <a:t> </a:t>
            </a:r>
            <a:r>
              <a:rPr lang="en-US" sz="1900" b="1" dirty="0" err="1" smtClean="0">
                <a:solidFill>
                  <a:schemeClr val="bg1"/>
                </a:solidFill>
              </a:rPr>
              <a:t>nama</a:t>
            </a:r>
            <a:r>
              <a:rPr lang="en-US" sz="1900" b="1" dirty="0" smtClean="0">
                <a:solidFill>
                  <a:schemeClr val="bg1"/>
                </a:solidFill>
              </a:rPr>
              <a:t>-Mu </a:t>
            </a:r>
            <a:r>
              <a:rPr lang="en-US" sz="1900" b="1" dirty="0" err="1" smtClean="0">
                <a:solidFill>
                  <a:schemeClr val="bg1"/>
                </a:solidFill>
              </a:rPr>
              <a:t>juga</a:t>
            </a:r>
            <a:r>
              <a:rPr lang="en-US" sz="1900" b="1" dirty="0" smtClean="0">
                <a:solidFill>
                  <a:schemeClr val="bg1"/>
                </a:solidFill>
              </a:rPr>
              <a:t>?</a:t>
            </a:r>
          </a:p>
          <a:p>
            <a:r>
              <a:rPr lang="en-US" sz="1900" b="1" dirty="0" err="1" smtClean="0">
                <a:solidFill>
                  <a:schemeClr val="bg1"/>
                </a:solidFill>
              </a:rPr>
              <a:t>Pada</a:t>
            </a:r>
            <a:r>
              <a:rPr lang="en-US" sz="1900" b="1" dirty="0" smtClean="0">
                <a:solidFill>
                  <a:schemeClr val="bg1"/>
                </a:solidFill>
              </a:rPr>
              <a:t> </a:t>
            </a:r>
            <a:r>
              <a:rPr lang="en-US" sz="1900" b="1" dirty="0" err="1" smtClean="0">
                <a:solidFill>
                  <a:schemeClr val="bg1"/>
                </a:solidFill>
              </a:rPr>
              <a:t>waktu</a:t>
            </a:r>
            <a:r>
              <a:rPr lang="en-US" sz="1900" b="1" dirty="0" smtClean="0">
                <a:solidFill>
                  <a:schemeClr val="bg1"/>
                </a:solidFill>
              </a:rPr>
              <a:t> </a:t>
            </a:r>
            <a:r>
              <a:rPr lang="en-US" sz="1900" b="1" dirty="0" err="1" smtClean="0">
                <a:solidFill>
                  <a:schemeClr val="bg1"/>
                </a:solidFill>
              </a:rPr>
              <a:t>itulah</a:t>
            </a:r>
            <a:r>
              <a:rPr lang="en-US" sz="1900" b="1" dirty="0" smtClean="0">
                <a:solidFill>
                  <a:schemeClr val="bg1"/>
                </a:solidFill>
              </a:rPr>
              <a:t> </a:t>
            </a:r>
            <a:r>
              <a:rPr lang="en-US" sz="1900" b="1" dirty="0" err="1" smtClean="0">
                <a:solidFill>
                  <a:schemeClr val="bg1"/>
                </a:solidFill>
              </a:rPr>
              <a:t>Aku</a:t>
            </a:r>
            <a:r>
              <a:rPr lang="en-US" sz="1900" b="1" dirty="0" smtClean="0">
                <a:solidFill>
                  <a:schemeClr val="bg1"/>
                </a:solidFill>
              </a:rPr>
              <a:t> </a:t>
            </a:r>
            <a:r>
              <a:rPr lang="en-US" sz="1900" b="1" dirty="0" err="1" smtClean="0">
                <a:solidFill>
                  <a:schemeClr val="bg1"/>
                </a:solidFill>
              </a:rPr>
              <a:t>akan</a:t>
            </a:r>
            <a:r>
              <a:rPr lang="en-US" sz="1900" b="1" dirty="0" smtClean="0">
                <a:solidFill>
                  <a:schemeClr val="bg1"/>
                </a:solidFill>
              </a:rPr>
              <a:t> </a:t>
            </a:r>
            <a:r>
              <a:rPr lang="en-US" sz="1900" b="1" dirty="0" err="1" smtClean="0">
                <a:solidFill>
                  <a:schemeClr val="bg1"/>
                </a:solidFill>
              </a:rPr>
              <a:t>berterus</a:t>
            </a:r>
            <a:r>
              <a:rPr lang="en-US" sz="1900" b="1" dirty="0" smtClean="0">
                <a:solidFill>
                  <a:schemeClr val="bg1"/>
                </a:solidFill>
              </a:rPr>
              <a:t> </a:t>
            </a:r>
            <a:r>
              <a:rPr lang="en-US" sz="1900" b="1" dirty="0" err="1" smtClean="0">
                <a:solidFill>
                  <a:schemeClr val="bg1"/>
                </a:solidFill>
              </a:rPr>
              <a:t>terang</a:t>
            </a:r>
            <a:r>
              <a:rPr lang="en-US" sz="1900" b="1" dirty="0" smtClean="0">
                <a:solidFill>
                  <a:schemeClr val="bg1"/>
                </a:solidFill>
              </a:rPr>
              <a:t> </a:t>
            </a:r>
            <a:r>
              <a:rPr lang="en-US" sz="1900" b="1" dirty="0" err="1" smtClean="0">
                <a:solidFill>
                  <a:schemeClr val="bg1"/>
                </a:solidFill>
              </a:rPr>
              <a:t>kepada</a:t>
            </a:r>
            <a:r>
              <a:rPr lang="en-US" sz="1900" b="1" dirty="0" smtClean="0">
                <a:solidFill>
                  <a:schemeClr val="bg1"/>
                </a:solidFill>
              </a:rPr>
              <a:t> </a:t>
            </a:r>
            <a:r>
              <a:rPr lang="en-US" sz="1900" b="1" dirty="0" err="1" smtClean="0">
                <a:solidFill>
                  <a:schemeClr val="bg1"/>
                </a:solidFill>
              </a:rPr>
              <a:t>mereka</a:t>
            </a:r>
            <a:r>
              <a:rPr lang="en-US" sz="1900" b="1" dirty="0" smtClean="0">
                <a:solidFill>
                  <a:schemeClr val="bg1"/>
                </a:solidFill>
              </a:rPr>
              <a:t> </a:t>
            </a:r>
            <a:r>
              <a:rPr lang="en-US" sz="1900" b="1" dirty="0" err="1" smtClean="0">
                <a:solidFill>
                  <a:schemeClr val="bg1"/>
                </a:solidFill>
              </a:rPr>
              <a:t>dan</a:t>
            </a:r>
            <a:r>
              <a:rPr lang="en-US" sz="1900" b="1" dirty="0" smtClean="0">
                <a:solidFill>
                  <a:schemeClr val="bg1"/>
                </a:solidFill>
              </a:rPr>
              <a:t> </a:t>
            </a:r>
            <a:r>
              <a:rPr lang="en-US" sz="1900" b="1" dirty="0" err="1" smtClean="0">
                <a:solidFill>
                  <a:schemeClr val="bg1"/>
                </a:solidFill>
              </a:rPr>
              <a:t>berkata</a:t>
            </a:r>
            <a:r>
              <a:rPr lang="en-US" sz="1900" b="1" dirty="0" smtClean="0">
                <a:solidFill>
                  <a:schemeClr val="bg1"/>
                </a:solidFill>
              </a:rPr>
              <a:t>: </a:t>
            </a:r>
            <a:r>
              <a:rPr lang="en-US" sz="1900" b="1" dirty="0" err="1" smtClean="0">
                <a:solidFill>
                  <a:schemeClr val="bg1"/>
                </a:solidFill>
              </a:rPr>
              <a:t>Aku</a:t>
            </a:r>
            <a:r>
              <a:rPr lang="en-US" sz="1900" b="1" dirty="0" smtClean="0">
                <a:solidFill>
                  <a:schemeClr val="bg1"/>
                </a:solidFill>
              </a:rPr>
              <a:t> </a:t>
            </a:r>
            <a:r>
              <a:rPr lang="en-US" sz="1900" b="1" dirty="0" err="1" smtClean="0">
                <a:solidFill>
                  <a:schemeClr val="bg1"/>
                </a:solidFill>
              </a:rPr>
              <a:t>tidak</a:t>
            </a:r>
            <a:r>
              <a:rPr lang="en-US" sz="1900" b="1" dirty="0" smtClean="0">
                <a:solidFill>
                  <a:schemeClr val="bg1"/>
                </a:solidFill>
              </a:rPr>
              <a:t> </a:t>
            </a:r>
            <a:r>
              <a:rPr lang="en-US" sz="1900" b="1" dirty="0" err="1" smtClean="0">
                <a:solidFill>
                  <a:schemeClr val="bg1"/>
                </a:solidFill>
              </a:rPr>
              <a:t>pernah</a:t>
            </a:r>
            <a:r>
              <a:rPr lang="en-US" sz="1900" b="1" dirty="0" smtClean="0">
                <a:solidFill>
                  <a:schemeClr val="bg1"/>
                </a:solidFill>
              </a:rPr>
              <a:t> </a:t>
            </a:r>
            <a:r>
              <a:rPr lang="en-US" sz="1900" b="1" dirty="0" err="1" smtClean="0">
                <a:solidFill>
                  <a:schemeClr val="bg1"/>
                </a:solidFill>
              </a:rPr>
              <a:t>mengenal</a:t>
            </a:r>
            <a:r>
              <a:rPr lang="en-US" sz="1900" b="1" dirty="0" smtClean="0">
                <a:solidFill>
                  <a:schemeClr val="bg1"/>
                </a:solidFill>
              </a:rPr>
              <a:t> </a:t>
            </a:r>
            <a:r>
              <a:rPr lang="en-US" sz="1900" b="1" dirty="0" err="1" smtClean="0">
                <a:solidFill>
                  <a:schemeClr val="bg1"/>
                </a:solidFill>
              </a:rPr>
              <a:t>kamu</a:t>
            </a:r>
            <a:r>
              <a:rPr lang="en-US" sz="1900" b="1" dirty="0" smtClean="0">
                <a:solidFill>
                  <a:schemeClr val="bg1"/>
                </a:solidFill>
              </a:rPr>
              <a:t>! </a:t>
            </a:r>
            <a:r>
              <a:rPr lang="en-US" sz="1900" b="1" dirty="0" err="1" smtClean="0">
                <a:solidFill>
                  <a:schemeClr val="bg1"/>
                </a:solidFill>
              </a:rPr>
              <a:t>Enyahlah</a:t>
            </a:r>
            <a:r>
              <a:rPr lang="en-US" sz="1900" b="1" dirty="0" smtClean="0">
                <a:solidFill>
                  <a:schemeClr val="bg1"/>
                </a:solidFill>
              </a:rPr>
              <a:t> </a:t>
            </a:r>
            <a:r>
              <a:rPr lang="en-US" sz="1900" b="1" dirty="0" err="1" smtClean="0">
                <a:solidFill>
                  <a:schemeClr val="bg1"/>
                </a:solidFill>
              </a:rPr>
              <a:t>dari</a:t>
            </a:r>
            <a:r>
              <a:rPr lang="en-US" sz="1900" b="1" dirty="0" smtClean="0">
                <a:solidFill>
                  <a:schemeClr val="bg1"/>
                </a:solidFill>
              </a:rPr>
              <a:t> </a:t>
            </a:r>
            <a:r>
              <a:rPr lang="en-US" sz="1900" b="1" dirty="0" err="1" smtClean="0">
                <a:solidFill>
                  <a:schemeClr val="bg1"/>
                </a:solidFill>
              </a:rPr>
              <a:t>pada</a:t>
            </a:r>
            <a:r>
              <a:rPr lang="en-US" sz="1900" b="1" dirty="0" smtClean="0">
                <a:solidFill>
                  <a:schemeClr val="bg1"/>
                </a:solidFill>
              </a:rPr>
              <a:t>-Ku, </a:t>
            </a:r>
            <a:r>
              <a:rPr lang="en-US" sz="1900" b="1" dirty="0" err="1" smtClean="0">
                <a:solidFill>
                  <a:schemeClr val="bg1"/>
                </a:solidFill>
              </a:rPr>
              <a:t>kamu</a:t>
            </a:r>
            <a:r>
              <a:rPr lang="en-US" sz="1900" b="1" dirty="0" smtClean="0">
                <a:solidFill>
                  <a:schemeClr val="bg1"/>
                </a:solidFill>
              </a:rPr>
              <a:t> </a:t>
            </a:r>
            <a:r>
              <a:rPr lang="en-US" sz="1900" b="1" dirty="0" err="1" smtClean="0">
                <a:solidFill>
                  <a:schemeClr val="bg1"/>
                </a:solidFill>
              </a:rPr>
              <a:t>sekalian</a:t>
            </a:r>
            <a:r>
              <a:rPr lang="en-US" sz="1900" b="1" dirty="0" smtClean="0">
                <a:solidFill>
                  <a:schemeClr val="bg1"/>
                </a:solidFill>
              </a:rPr>
              <a:t> </a:t>
            </a:r>
            <a:r>
              <a:rPr lang="en-US" sz="1900" b="1" dirty="0" err="1" smtClean="0">
                <a:solidFill>
                  <a:schemeClr val="bg1"/>
                </a:solidFill>
              </a:rPr>
              <a:t>pembuat</a:t>
            </a:r>
            <a:r>
              <a:rPr lang="en-US" sz="1900" b="1" dirty="0" smtClean="0">
                <a:solidFill>
                  <a:schemeClr val="bg1"/>
                </a:solidFill>
              </a:rPr>
              <a:t> </a:t>
            </a:r>
            <a:r>
              <a:rPr lang="en-US" sz="1900" b="1" dirty="0" err="1" smtClean="0">
                <a:solidFill>
                  <a:schemeClr val="bg1"/>
                </a:solidFill>
              </a:rPr>
              <a:t>kejahatan</a:t>
            </a:r>
            <a:r>
              <a:rPr lang="en-US" sz="1900" b="1" dirty="0" smtClean="0">
                <a:solidFill>
                  <a:schemeClr val="bg1"/>
                </a:solidFill>
              </a:rPr>
              <a:t>!</a:t>
            </a:r>
            <a:r>
              <a:rPr lang="es-ES" sz="1900" b="1" dirty="0" smtClean="0">
                <a:solidFill>
                  <a:schemeClr val="bg1"/>
                </a:solidFill>
              </a:rPr>
              <a:t>” </a:t>
            </a:r>
            <a:r>
              <a:rPr lang="es-ES" sz="1200" b="1" dirty="0" smtClean="0">
                <a:solidFill>
                  <a:schemeClr val="bg1"/>
                </a:solidFill>
              </a:rPr>
              <a:t>(</a:t>
            </a:r>
            <a:r>
              <a:rPr lang="es-ES" sz="1200" b="1" dirty="0" err="1" smtClean="0">
                <a:solidFill>
                  <a:schemeClr val="bg1"/>
                </a:solidFill>
              </a:rPr>
              <a:t>Matius</a:t>
            </a:r>
            <a:r>
              <a:rPr lang="es-ES" sz="1200" b="1" dirty="0" smtClean="0">
                <a:solidFill>
                  <a:schemeClr val="bg1"/>
                </a:solidFill>
              </a:rPr>
              <a:t> </a:t>
            </a:r>
            <a:r>
              <a:rPr lang="es-ES" sz="1200" b="1" dirty="0">
                <a:solidFill>
                  <a:schemeClr val="bg1"/>
                </a:solidFill>
              </a:rPr>
              <a:t>7: 22-23)</a:t>
            </a:r>
            <a:endParaRPr lang="es-ES" sz="1900" b="1" dirty="0">
              <a:solidFill>
                <a:schemeClr val="bg1"/>
              </a:solidFill>
            </a:endParaRPr>
          </a:p>
        </p:txBody>
      </p:sp>
      <p:sp>
        <p:nvSpPr>
          <p:cNvPr id="19461" name="WordArt 5"/>
          <p:cNvSpPr>
            <a:spLocks noChangeArrowheads="1" noChangeShapeType="1" noTextEdit="1"/>
          </p:cNvSpPr>
          <p:nvPr/>
        </p:nvSpPr>
        <p:spPr bwMode="auto">
          <a:xfrm>
            <a:off x="179388" y="6094413"/>
            <a:ext cx="2751137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1. </a:t>
            </a:r>
            <a:r>
              <a:rPr lang="en-US" sz="3600" i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Mukjizat</a:t>
            </a:r>
            <a:endParaRPr lang="en-US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WordArt 2"/>
          <p:cNvSpPr>
            <a:spLocks noChangeArrowheads="1" noChangeShapeType="1" noTextEdit="1"/>
          </p:cNvSpPr>
          <p:nvPr/>
        </p:nvSpPr>
        <p:spPr bwMode="auto">
          <a:xfrm>
            <a:off x="250825" y="188913"/>
            <a:ext cx="8642350" cy="3603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254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B94723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Arial Black"/>
              </a:rPr>
              <a:t>KARUNIA-KARUNIA PALSU</a:t>
            </a:r>
            <a:endParaRPr lang="en-US" sz="3600" kern="10" dirty="0">
              <a:ln w="25400">
                <a:solidFill>
                  <a:schemeClr val="bg1"/>
                </a:solidFill>
                <a:round/>
                <a:headEnd/>
                <a:tailEnd/>
              </a:ln>
              <a:solidFill>
                <a:srgbClr val="B94723"/>
              </a:solidFill>
              <a:effectLst>
                <a:outerShdw dist="35921" dir="2700000" algn="ctr" rotWithShape="0">
                  <a:schemeClr val="tx1"/>
                </a:outerShdw>
              </a:effectLst>
              <a:latin typeface="Arial Black"/>
            </a:endParaRP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0" y="620713"/>
            <a:ext cx="9144000" cy="2862322"/>
          </a:xfrm>
          <a:prstGeom prst="rect">
            <a:avLst/>
          </a:prstGeom>
          <a:solidFill>
            <a:srgbClr val="B86C55">
              <a:alpha val="8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ts val="0"/>
              </a:spcBef>
            </a:pPr>
            <a:r>
              <a:rPr lang="en-US" b="1" dirty="0" err="1" smtClean="0">
                <a:solidFill>
                  <a:schemeClr val="bg1"/>
                </a:solidFill>
              </a:rPr>
              <a:t>Mukjizat</a:t>
            </a:r>
            <a:r>
              <a:rPr lang="en-US" b="1" dirty="0" smtClean="0">
                <a:solidFill>
                  <a:schemeClr val="bg1"/>
                </a:solidFill>
              </a:rPr>
              <a:t> -2 yang </a:t>
            </a:r>
            <a:r>
              <a:rPr lang="en-US" b="1" dirty="0" err="1" smtClean="0">
                <a:solidFill>
                  <a:schemeClr val="bg1"/>
                </a:solidFill>
              </a:rPr>
              <a:t>dilakukan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pada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Akhir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Zaman</a:t>
            </a:r>
            <a:r>
              <a:rPr lang="en-US" b="1" dirty="0" smtClean="0">
                <a:solidFill>
                  <a:schemeClr val="bg1"/>
                </a:solidFill>
              </a:rPr>
              <a:t>:</a:t>
            </a:r>
          </a:p>
          <a:p>
            <a:pPr>
              <a:spcBef>
                <a:spcPts val="0"/>
              </a:spcBef>
            </a:pPr>
            <a:endParaRPr lang="es-ES" b="1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rgbClr val="FFFF00"/>
                </a:solidFill>
              </a:rPr>
              <a:t>Anti-</a:t>
            </a:r>
            <a:r>
              <a:rPr lang="en-US" dirty="0" err="1" smtClean="0">
                <a:solidFill>
                  <a:srgbClr val="FFFF00"/>
                </a:solidFill>
              </a:rPr>
              <a:t>Kristus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akan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datang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dalam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wujud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Kristus</a:t>
            </a:r>
            <a:r>
              <a:rPr lang="en-US" dirty="0" smtClean="0">
                <a:solidFill>
                  <a:srgbClr val="FFFF00"/>
                </a:solidFill>
              </a:rPr>
              <a:t> “</a:t>
            </a:r>
            <a:r>
              <a:rPr lang="en-US" dirty="0" err="1" smtClean="0">
                <a:solidFill>
                  <a:srgbClr val="FFFF00"/>
                </a:solidFill>
              </a:rPr>
              <a:t>disertai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rupa-rupa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perbuatan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ajaib</a:t>
            </a:r>
            <a:r>
              <a:rPr lang="en-US" dirty="0" smtClean="0">
                <a:solidFill>
                  <a:srgbClr val="FFFF00"/>
                </a:solidFill>
              </a:rPr>
              <a:t>, </a:t>
            </a:r>
            <a:r>
              <a:rPr lang="en-US" dirty="0" err="1" smtClean="0">
                <a:solidFill>
                  <a:srgbClr val="FFFF00"/>
                </a:solidFill>
              </a:rPr>
              <a:t>tanda-tanda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dan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mujizat-mujizat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palsu</a:t>
            </a:r>
            <a:r>
              <a:rPr lang="es-ES" dirty="0" smtClean="0">
                <a:solidFill>
                  <a:srgbClr val="FFFF00"/>
                </a:solidFill>
              </a:rPr>
              <a:t>” </a:t>
            </a:r>
            <a:r>
              <a:rPr lang="es-ES" sz="1200" dirty="0">
                <a:solidFill>
                  <a:srgbClr val="FFFF00"/>
                </a:solidFill>
              </a:rPr>
              <a:t>(2 </a:t>
            </a:r>
            <a:r>
              <a:rPr lang="es-ES" sz="1200" dirty="0" smtClean="0">
                <a:solidFill>
                  <a:srgbClr val="FFFF00"/>
                </a:solidFill>
              </a:rPr>
              <a:t> </a:t>
            </a:r>
            <a:r>
              <a:rPr lang="es-ES" sz="1200" dirty="0" err="1" smtClean="0">
                <a:solidFill>
                  <a:srgbClr val="FFFF00"/>
                </a:solidFill>
              </a:rPr>
              <a:t>Tesalonika</a:t>
            </a:r>
            <a:r>
              <a:rPr lang="es-ES" sz="1200" dirty="0" smtClean="0">
                <a:solidFill>
                  <a:srgbClr val="FFFF00"/>
                </a:solidFill>
              </a:rPr>
              <a:t>  2</a:t>
            </a:r>
            <a:r>
              <a:rPr lang="es-ES" sz="1200" dirty="0">
                <a:solidFill>
                  <a:srgbClr val="FFFF00"/>
                </a:solidFill>
              </a:rPr>
              <a:t>: 9)</a:t>
            </a:r>
            <a:r>
              <a:rPr lang="es-ES" sz="1000" dirty="0">
                <a:solidFill>
                  <a:srgbClr val="FFFF00"/>
                </a:solidFill>
              </a:rPr>
              <a:t>. </a:t>
            </a:r>
            <a:r>
              <a:rPr lang="en-US" dirty="0" smtClean="0">
                <a:solidFill>
                  <a:srgbClr val="FFFF00"/>
                </a:solidFill>
              </a:rPr>
              <a:t>Kuasa-2 </a:t>
            </a:r>
            <a:r>
              <a:rPr lang="en-US" dirty="0" err="1" smtClean="0">
                <a:solidFill>
                  <a:srgbClr val="FFFF00"/>
                </a:solidFill>
              </a:rPr>
              <a:t>kejahatan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akan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bersatu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menentang</a:t>
            </a:r>
            <a:r>
              <a:rPr lang="en-US" dirty="0" smtClean="0">
                <a:solidFill>
                  <a:srgbClr val="FFFF00"/>
                </a:solidFill>
              </a:rPr>
              <a:t> Yang </a:t>
            </a:r>
            <a:r>
              <a:rPr lang="en-US" dirty="0" err="1" smtClean="0">
                <a:solidFill>
                  <a:srgbClr val="FFFF00"/>
                </a:solidFill>
              </a:rPr>
              <a:t>Maha</a:t>
            </a:r>
            <a:r>
              <a:rPr lang="en-US" dirty="0" smtClean="0">
                <a:solidFill>
                  <a:srgbClr val="FFFF00"/>
                </a:solidFill>
              </a:rPr>
              <a:t> Kudus, </a:t>
            </a:r>
            <a:r>
              <a:rPr lang="en-US" dirty="0" err="1" smtClean="0">
                <a:solidFill>
                  <a:srgbClr val="FFFF00"/>
                </a:solidFill>
              </a:rPr>
              <a:t>dan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mengadakan</a:t>
            </a:r>
            <a:r>
              <a:rPr lang="en-US" dirty="0" smtClean="0">
                <a:solidFill>
                  <a:srgbClr val="FFFF00"/>
                </a:solidFill>
              </a:rPr>
              <a:t> mukjizat-2. “Dan </a:t>
            </a:r>
            <a:r>
              <a:rPr lang="en-US" dirty="0" err="1" smtClean="0">
                <a:solidFill>
                  <a:srgbClr val="FFFF00"/>
                </a:solidFill>
              </a:rPr>
              <a:t>aku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melihat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dari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mulut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naga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dan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dari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mulut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binatang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dan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dari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mulut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nabi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palsu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itu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keluar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tiga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roh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najis</a:t>
            </a:r>
            <a:r>
              <a:rPr lang="en-US" dirty="0" smtClean="0">
                <a:solidFill>
                  <a:srgbClr val="FFFF00"/>
                </a:solidFill>
              </a:rPr>
              <a:t> yang </a:t>
            </a:r>
            <a:r>
              <a:rPr lang="en-US" dirty="0" err="1" smtClean="0">
                <a:solidFill>
                  <a:srgbClr val="FFFF00"/>
                </a:solidFill>
              </a:rPr>
              <a:t>menyerupai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katak</a:t>
            </a:r>
            <a:r>
              <a:rPr lang="en-US" dirty="0" smtClean="0">
                <a:solidFill>
                  <a:srgbClr val="FFFF00"/>
                </a:solidFill>
              </a:rPr>
              <a:t>. </a:t>
            </a:r>
            <a:r>
              <a:rPr lang="en-US" dirty="0" err="1" smtClean="0">
                <a:solidFill>
                  <a:srgbClr val="FFFF00"/>
                </a:solidFill>
              </a:rPr>
              <a:t>Itulah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roh-roh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setan</a:t>
            </a:r>
            <a:r>
              <a:rPr lang="en-US" dirty="0" smtClean="0">
                <a:solidFill>
                  <a:srgbClr val="FFFF00"/>
                </a:solidFill>
              </a:rPr>
              <a:t> yang </a:t>
            </a:r>
            <a:r>
              <a:rPr lang="en-US" dirty="0" err="1" smtClean="0">
                <a:solidFill>
                  <a:srgbClr val="FFFF00"/>
                </a:solidFill>
              </a:rPr>
              <a:t>mengadakan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perbuatan-perbuatan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ajaib</a:t>
            </a:r>
            <a:r>
              <a:rPr lang="en-US" dirty="0" smtClean="0">
                <a:solidFill>
                  <a:srgbClr val="FFFF00"/>
                </a:solidFill>
              </a:rPr>
              <a:t>, </a:t>
            </a:r>
            <a:r>
              <a:rPr lang="en-US" dirty="0" err="1" smtClean="0">
                <a:solidFill>
                  <a:srgbClr val="FFFF00"/>
                </a:solidFill>
              </a:rPr>
              <a:t>dan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mereka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pergi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mendapatkan</a:t>
            </a:r>
            <a:r>
              <a:rPr lang="en-US" dirty="0" smtClean="0">
                <a:solidFill>
                  <a:srgbClr val="FFFF00"/>
                </a:solidFill>
              </a:rPr>
              <a:t> raja-raja </a:t>
            </a:r>
            <a:r>
              <a:rPr lang="en-US" dirty="0" err="1" smtClean="0">
                <a:solidFill>
                  <a:srgbClr val="FFFF00"/>
                </a:solidFill>
              </a:rPr>
              <a:t>di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seluruh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dunia</a:t>
            </a:r>
            <a:r>
              <a:rPr lang="en-US" dirty="0" smtClean="0">
                <a:solidFill>
                  <a:srgbClr val="FFFF00"/>
                </a:solidFill>
              </a:rPr>
              <a:t>, </a:t>
            </a:r>
            <a:r>
              <a:rPr lang="en-US" dirty="0" err="1" smtClean="0">
                <a:solidFill>
                  <a:srgbClr val="FFFF00"/>
                </a:solidFill>
              </a:rPr>
              <a:t>untuk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mengumpulkan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mereka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guna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peperangan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pada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hari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besar</a:t>
            </a:r>
            <a:r>
              <a:rPr lang="en-US" dirty="0" smtClean="0">
                <a:solidFill>
                  <a:srgbClr val="FFFF00"/>
                </a:solidFill>
              </a:rPr>
              <a:t>, </a:t>
            </a:r>
            <a:r>
              <a:rPr lang="en-US" dirty="0" err="1" smtClean="0">
                <a:solidFill>
                  <a:srgbClr val="FFFF00"/>
                </a:solidFill>
              </a:rPr>
              <a:t>yaitu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hari</a:t>
            </a:r>
            <a:r>
              <a:rPr lang="en-US" dirty="0" smtClean="0">
                <a:solidFill>
                  <a:srgbClr val="FFFF00"/>
                </a:solidFill>
              </a:rPr>
              <a:t> Allah Yang </a:t>
            </a:r>
            <a:r>
              <a:rPr lang="en-US" dirty="0" err="1" smtClean="0">
                <a:solidFill>
                  <a:srgbClr val="FFFF00"/>
                </a:solidFill>
              </a:rPr>
              <a:t>Mahakuasa</a:t>
            </a:r>
            <a:r>
              <a:rPr lang="en-US" dirty="0" smtClean="0">
                <a:solidFill>
                  <a:srgbClr val="FFFF00"/>
                </a:solidFill>
              </a:rPr>
              <a:t>.</a:t>
            </a:r>
            <a:r>
              <a:rPr lang="es-ES" dirty="0" smtClean="0">
                <a:solidFill>
                  <a:srgbClr val="FFFF00"/>
                </a:solidFill>
              </a:rPr>
              <a:t>” </a:t>
            </a:r>
            <a:r>
              <a:rPr lang="es-ES" sz="1200" dirty="0" smtClean="0">
                <a:solidFill>
                  <a:srgbClr val="FFFF00"/>
                </a:solidFill>
              </a:rPr>
              <a:t>(</a:t>
            </a:r>
            <a:r>
              <a:rPr lang="es-ES" sz="1200" dirty="0" err="1" smtClean="0">
                <a:solidFill>
                  <a:srgbClr val="FFFF00"/>
                </a:solidFill>
              </a:rPr>
              <a:t>Wahyu</a:t>
            </a:r>
            <a:r>
              <a:rPr lang="es-ES" sz="1200" dirty="0" smtClean="0">
                <a:solidFill>
                  <a:srgbClr val="FFFF00"/>
                </a:solidFill>
              </a:rPr>
              <a:t> </a:t>
            </a:r>
            <a:r>
              <a:rPr lang="es-ES" sz="1200" dirty="0">
                <a:solidFill>
                  <a:srgbClr val="FFFF00"/>
                </a:solidFill>
              </a:rPr>
              <a:t>16: 13-14)</a:t>
            </a:r>
          </a:p>
        </p:txBody>
      </p:sp>
      <p:sp>
        <p:nvSpPr>
          <p:cNvPr id="20485" name="WordArt 5"/>
          <p:cNvSpPr>
            <a:spLocks noChangeArrowheads="1" noChangeShapeType="1" noTextEdit="1"/>
          </p:cNvSpPr>
          <p:nvPr/>
        </p:nvSpPr>
        <p:spPr bwMode="auto">
          <a:xfrm>
            <a:off x="179388" y="6094413"/>
            <a:ext cx="2751137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1. </a:t>
            </a:r>
            <a:r>
              <a:rPr lang="en-US" sz="3600" i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Mukjizat</a:t>
            </a:r>
            <a:endParaRPr lang="en-US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3429001" y="188913"/>
            <a:ext cx="5607050" cy="4370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sz="2100" b="1" dirty="0" smtClean="0">
                <a:solidFill>
                  <a:schemeClr val="bg1"/>
                </a:solidFill>
                <a:latin typeface="Comic Sans MS" pitchFamily="66" charset="0"/>
              </a:rPr>
              <a:t>“</a:t>
            </a:r>
            <a:r>
              <a:rPr lang="en-US" sz="2400" b="1" dirty="0" err="1" smtClean="0">
                <a:solidFill>
                  <a:schemeClr val="bg1"/>
                </a:solidFill>
                <a:latin typeface="Comic Sans MS" pitchFamily="66" charset="0"/>
              </a:rPr>
              <a:t>Karena</a:t>
            </a:r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Comic Sans MS" pitchFamily="66" charset="0"/>
              </a:rPr>
              <a:t>apa</a:t>
            </a:r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</a:rPr>
              <a:t> yang </a:t>
            </a:r>
            <a:r>
              <a:rPr lang="en-US" sz="2400" b="1" dirty="0" err="1" smtClean="0">
                <a:solidFill>
                  <a:schemeClr val="bg1"/>
                </a:solidFill>
                <a:latin typeface="Comic Sans MS" pitchFamily="66" charset="0"/>
              </a:rPr>
              <a:t>dapat</a:t>
            </a:r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Comic Sans MS" pitchFamily="66" charset="0"/>
              </a:rPr>
              <a:t>mereka</a:t>
            </a:r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Comic Sans MS" pitchFamily="66" charset="0"/>
              </a:rPr>
              <a:t>ketahui</a:t>
            </a:r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Comic Sans MS" pitchFamily="66" charset="0"/>
              </a:rPr>
              <a:t>tentang</a:t>
            </a:r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</a:rPr>
              <a:t> Allah </a:t>
            </a:r>
            <a:r>
              <a:rPr lang="en-US" sz="2400" b="1" dirty="0" err="1" smtClean="0">
                <a:solidFill>
                  <a:schemeClr val="bg1"/>
                </a:solidFill>
                <a:latin typeface="Comic Sans MS" pitchFamily="66" charset="0"/>
              </a:rPr>
              <a:t>nyata</a:t>
            </a:r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Comic Sans MS" pitchFamily="66" charset="0"/>
              </a:rPr>
              <a:t>bagi</a:t>
            </a:r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Comic Sans MS" pitchFamily="66" charset="0"/>
              </a:rPr>
              <a:t>mereka</a:t>
            </a:r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</a:rPr>
              <a:t>, </a:t>
            </a:r>
            <a:r>
              <a:rPr lang="en-US" sz="2400" b="1" dirty="0" err="1" smtClean="0">
                <a:solidFill>
                  <a:schemeClr val="bg1"/>
                </a:solidFill>
                <a:latin typeface="Comic Sans MS" pitchFamily="66" charset="0"/>
              </a:rPr>
              <a:t>sebab</a:t>
            </a:r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</a:rPr>
              <a:t> Allah </a:t>
            </a:r>
            <a:r>
              <a:rPr lang="en-US" sz="2400" b="1" dirty="0" err="1" smtClean="0">
                <a:solidFill>
                  <a:schemeClr val="bg1"/>
                </a:solidFill>
                <a:latin typeface="Comic Sans MS" pitchFamily="66" charset="0"/>
              </a:rPr>
              <a:t>telah</a:t>
            </a:r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Comic Sans MS" pitchFamily="66" charset="0"/>
              </a:rPr>
              <a:t>menyatakannya</a:t>
            </a:r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Comic Sans MS" pitchFamily="66" charset="0"/>
              </a:rPr>
              <a:t>kepada</a:t>
            </a:r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Comic Sans MS" pitchFamily="66" charset="0"/>
              </a:rPr>
              <a:t>mereka</a:t>
            </a:r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</a:rPr>
              <a:t>.</a:t>
            </a:r>
          </a:p>
          <a:p>
            <a:r>
              <a:rPr lang="en-US" sz="2400" b="1" dirty="0" err="1" smtClean="0">
                <a:solidFill>
                  <a:schemeClr val="bg1"/>
                </a:solidFill>
                <a:latin typeface="Comic Sans MS" pitchFamily="66" charset="0"/>
              </a:rPr>
              <a:t>Sebab</a:t>
            </a:r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Comic Sans MS" pitchFamily="66" charset="0"/>
              </a:rPr>
              <a:t>apa</a:t>
            </a:r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</a:rPr>
              <a:t> yang </a:t>
            </a:r>
            <a:r>
              <a:rPr lang="en-US" sz="2400" b="1" dirty="0" err="1" smtClean="0">
                <a:solidFill>
                  <a:schemeClr val="bg1"/>
                </a:solidFill>
                <a:latin typeface="Comic Sans MS" pitchFamily="66" charset="0"/>
              </a:rPr>
              <a:t>tidak</a:t>
            </a:r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Comic Sans MS" pitchFamily="66" charset="0"/>
              </a:rPr>
              <a:t>nampak</a:t>
            </a:r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Comic Sans MS" pitchFamily="66" charset="0"/>
              </a:rPr>
              <a:t>dari</a:t>
            </a:r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Comic Sans MS" pitchFamily="66" charset="0"/>
              </a:rPr>
              <a:t>pada-Nya</a:t>
            </a:r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</a:rPr>
              <a:t>, </a:t>
            </a:r>
            <a:r>
              <a:rPr lang="en-US" sz="2400" b="1" dirty="0" err="1" smtClean="0">
                <a:solidFill>
                  <a:schemeClr val="bg1"/>
                </a:solidFill>
                <a:latin typeface="Comic Sans MS" pitchFamily="66" charset="0"/>
              </a:rPr>
              <a:t>yaitu</a:t>
            </a:r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Comic Sans MS" pitchFamily="66" charset="0"/>
              </a:rPr>
              <a:t>kekuatan-Nya</a:t>
            </a:r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</a:rPr>
              <a:t> yang </a:t>
            </a:r>
            <a:r>
              <a:rPr lang="en-US" sz="2400" b="1" dirty="0" err="1" smtClean="0">
                <a:solidFill>
                  <a:schemeClr val="bg1"/>
                </a:solidFill>
                <a:latin typeface="Comic Sans MS" pitchFamily="66" charset="0"/>
              </a:rPr>
              <a:t>kekal</a:t>
            </a:r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Comic Sans MS" pitchFamily="66" charset="0"/>
              </a:rPr>
              <a:t>dan</a:t>
            </a:r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Comic Sans MS" pitchFamily="66" charset="0"/>
              </a:rPr>
              <a:t>keilahian-Nya</a:t>
            </a:r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</a:rPr>
              <a:t>, </a:t>
            </a:r>
            <a:r>
              <a:rPr lang="en-US" sz="2400" b="1" dirty="0" err="1" smtClean="0">
                <a:solidFill>
                  <a:schemeClr val="bg1"/>
                </a:solidFill>
                <a:latin typeface="Comic Sans MS" pitchFamily="66" charset="0"/>
              </a:rPr>
              <a:t>dapat</a:t>
            </a:r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Comic Sans MS" pitchFamily="66" charset="0"/>
              </a:rPr>
              <a:t>nampak</a:t>
            </a:r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Comic Sans MS" pitchFamily="66" charset="0"/>
              </a:rPr>
              <a:t>kepada</a:t>
            </a:r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Comic Sans MS" pitchFamily="66" charset="0"/>
              </a:rPr>
              <a:t>pikiran</a:t>
            </a:r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Comic Sans MS" pitchFamily="66" charset="0"/>
              </a:rPr>
              <a:t>dari</a:t>
            </a:r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Comic Sans MS" pitchFamily="66" charset="0"/>
              </a:rPr>
              <a:t>karya-Nya</a:t>
            </a:r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Comic Sans MS" pitchFamily="66" charset="0"/>
              </a:rPr>
              <a:t>sejak</a:t>
            </a:r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Comic Sans MS" pitchFamily="66" charset="0"/>
              </a:rPr>
              <a:t>dunia</a:t>
            </a:r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Comic Sans MS" pitchFamily="66" charset="0"/>
              </a:rPr>
              <a:t>diciptakan</a:t>
            </a:r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</a:rPr>
              <a:t>, </a:t>
            </a:r>
            <a:r>
              <a:rPr lang="en-US" sz="2400" b="1" dirty="0" err="1" smtClean="0">
                <a:solidFill>
                  <a:schemeClr val="bg1"/>
                </a:solidFill>
                <a:latin typeface="Comic Sans MS" pitchFamily="66" charset="0"/>
              </a:rPr>
              <a:t>sehingga</a:t>
            </a:r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Comic Sans MS" pitchFamily="66" charset="0"/>
              </a:rPr>
              <a:t>mereka</a:t>
            </a:r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Comic Sans MS" pitchFamily="66" charset="0"/>
              </a:rPr>
              <a:t>tidak</a:t>
            </a:r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Comic Sans MS" pitchFamily="66" charset="0"/>
              </a:rPr>
              <a:t>dapat</a:t>
            </a:r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Comic Sans MS" pitchFamily="66" charset="0"/>
              </a:rPr>
              <a:t>berdalih</a:t>
            </a:r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</a:rPr>
              <a:t>.</a:t>
            </a:r>
            <a:r>
              <a:rPr lang="es-ES" sz="2100" b="1" dirty="0" smtClean="0">
                <a:solidFill>
                  <a:schemeClr val="bg1"/>
                </a:solidFill>
                <a:latin typeface="Comic Sans MS" pitchFamily="66" charset="0"/>
              </a:rPr>
              <a:t>”</a:t>
            </a:r>
            <a:r>
              <a:rPr lang="es-ES" sz="2100" b="1" dirty="0">
                <a:solidFill>
                  <a:schemeClr val="bg1"/>
                </a:solidFill>
                <a:latin typeface="Comic Sans MS" pitchFamily="66" charset="0"/>
              </a:rPr>
              <a:t/>
            </a:r>
            <a:br>
              <a:rPr lang="es-ES" sz="2100" b="1" dirty="0">
                <a:solidFill>
                  <a:schemeClr val="bg1"/>
                </a:solidFill>
                <a:latin typeface="Comic Sans MS" pitchFamily="66" charset="0"/>
              </a:rPr>
            </a:br>
            <a:r>
              <a:rPr lang="es-ES" sz="1400" b="1" dirty="0">
                <a:solidFill>
                  <a:schemeClr val="bg1"/>
                </a:solidFill>
                <a:latin typeface="Comic Sans MS" pitchFamily="66" charset="0"/>
              </a:rPr>
              <a:t>(</a:t>
            </a:r>
            <a:r>
              <a:rPr lang="es-ES" sz="1400" b="1" dirty="0" smtClean="0">
                <a:solidFill>
                  <a:schemeClr val="bg1"/>
                </a:solidFill>
                <a:latin typeface="Comic Sans MS" pitchFamily="66" charset="0"/>
              </a:rPr>
              <a:t>Roma </a:t>
            </a:r>
            <a:r>
              <a:rPr lang="es-ES" sz="1400" b="1" dirty="0">
                <a:solidFill>
                  <a:schemeClr val="bg1"/>
                </a:solidFill>
                <a:latin typeface="Comic Sans MS" pitchFamily="66" charset="0"/>
              </a:rPr>
              <a:t>1: 19-20)</a:t>
            </a:r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5334000" y="4800600"/>
            <a:ext cx="38100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400" b="1" dirty="0" smtClean="0">
                <a:solidFill>
                  <a:srgbClr val="F4CD28"/>
                </a:solidFill>
              </a:rPr>
              <a:t>“</a:t>
            </a:r>
            <a:r>
              <a:rPr lang="es-ES" sz="2400" b="1" dirty="0" err="1" smtClean="0">
                <a:solidFill>
                  <a:srgbClr val="F4CD28"/>
                </a:solidFill>
              </a:rPr>
              <a:t>Langit</a:t>
            </a:r>
            <a:r>
              <a:rPr lang="es-ES" sz="2400" b="1" dirty="0" smtClean="0">
                <a:solidFill>
                  <a:srgbClr val="F4CD28"/>
                </a:solidFill>
              </a:rPr>
              <a:t> </a:t>
            </a:r>
            <a:r>
              <a:rPr lang="es-ES" sz="2400" b="1" dirty="0" err="1" smtClean="0">
                <a:solidFill>
                  <a:srgbClr val="F4CD28"/>
                </a:solidFill>
              </a:rPr>
              <a:t>menceritakan</a:t>
            </a:r>
            <a:r>
              <a:rPr lang="es-ES" sz="2400" b="1" dirty="0" smtClean="0">
                <a:solidFill>
                  <a:srgbClr val="F4CD28"/>
                </a:solidFill>
              </a:rPr>
              <a:t> </a:t>
            </a:r>
            <a:r>
              <a:rPr lang="es-ES" sz="2400" b="1" dirty="0" err="1" smtClean="0">
                <a:solidFill>
                  <a:srgbClr val="F4CD28"/>
                </a:solidFill>
              </a:rPr>
              <a:t>kemuliaan</a:t>
            </a:r>
            <a:r>
              <a:rPr lang="es-ES" sz="2400" b="1" dirty="0" smtClean="0">
                <a:solidFill>
                  <a:srgbClr val="F4CD28"/>
                </a:solidFill>
              </a:rPr>
              <a:t> </a:t>
            </a:r>
            <a:r>
              <a:rPr lang="es-ES" sz="2400" b="1" dirty="0" err="1" smtClean="0">
                <a:solidFill>
                  <a:srgbClr val="F4CD28"/>
                </a:solidFill>
              </a:rPr>
              <a:t>Allah</a:t>
            </a:r>
            <a:r>
              <a:rPr lang="es-ES" sz="2400" b="1" dirty="0" smtClean="0">
                <a:solidFill>
                  <a:srgbClr val="F4CD28"/>
                </a:solidFill>
              </a:rPr>
              <a:t>, dan </a:t>
            </a:r>
            <a:r>
              <a:rPr lang="es-ES" sz="2400" b="1" dirty="0" err="1" smtClean="0">
                <a:solidFill>
                  <a:srgbClr val="F4CD28"/>
                </a:solidFill>
              </a:rPr>
              <a:t>cakrawala</a:t>
            </a:r>
            <a:r>
              <a:rPr lang="es-ES" sz="2400" b="1" dirty="0" smtClean="0">
                <a:solidFill>
                  <a:srgbClr val="F4CD28"/>
                </a:solidFill>
              </a:rPr>
              <a:t> </a:t>
            </a:r>
            <a:r>
              <a:rPr lang="es-ES" sz="2400" b="1" dirty="0" err="1" smtClean="0">
                <a:solidFill>
                  <a:srgbClr val="F4CD28"/>
                </a:solidFill>
              </a:rPr>
              <a:t>memberitakan</a:t>
            </a:r>
            <a:r>
              <a:rPr lang="es-ES" sz="2400" b="1" dirty="0" smtClean="0">
                <a:solidFill>
                  <a:srgbClr val="F4CD28"/>
                </a:solidFill>
              </a:rPr>
              <a:t> </a:t>
            </a:r>
            <a:r>
              <a:rPr lang="es-ES" sz="2400" b="1" dirty="0" err="1" smtClean="0">
                <a:solidFill>
                  <a:srgbClr val="F4CD28"/>
                </a:solidFill>
              </a:rPr>
              <a:t>pekerjaan</a:t>
            </a:r>
            <a:r>
              <a:rPr lang="es-ES" sz="2400" b="1" dirty="0" smtClean="0">
                <a:solidFill>
                  <a:srgbClr val="F4CD28"/>
                </a:solidFill>
              </a:rPr>
              <a:t> tangan-</a:t>
            </a:r>
            <a:r>
              <a:rPr lang="es-ES" sz="2400" b="1" dirty="0" err="1" smtClean="0">
                <a:solidFill>
                  <a:srgbClr val="F4CD28"/>
                </a:solidFill>
              </a:rPr>
              <a:t>Nya</a:t>
            </a:r>
            <a:r>
              <a:rPr lang="es-ES" sz="2400" b="1" dirty="0" smtClean="0">
                <a:solidFill>
                  <a:srgbClr val="F4CD28"/>
                </a:solidFill>
              </a:rPr>
              <a:t>.” </a:t>
            </a:r>
            <a:r>
              <a:rPr lang="es-ES" sz="1600" b="1" dirty="0" smtClean="0">
                <a:solidFill>
                  <a:srgbClr val="F4CD28"/>
                </a:solidFill>
              </a:rPr>
              <a:t>(</a:t>
            </a:r>
            <a:r>
              <a:rPr lang="es-ES" sz="1600" b="1" dirty="0" err="1" smtClean="0">
                <a:solidFill>
                  <a:srgbClr val="F4CD28"/>
                </a:solidFill>
              </a:rPr>
              <a:t>Mazmur</a:t>
            </a:r>
            <a:r>
              <a:rPr lang="es-ES" sz="1600" b="1" dirty="0" smtClean="0">
                <a:solidFill>
                  <a:srgbClr val="F4CD28"/>
                </a:solidFill>
              </a:rPr>
              <a:t> </a:t>
            </a:r>
            <a:r>
              <a:rPr lang="es-ES" sz="1600" b="1" dirty="0">
                <a:solidFill>
                  <a:srgbClr val="F4CD28"/>
                </a:solidFill>
              </a:rPr>
              <a:t>19: </a:t>
            </a:r>
            <a:r>
              <a:rPr lang="es-ES" sz="1600" b="1" dirty="0" smtClean="0">
                <a:solidFill>
                  <a:srgbClr val="F4CD28"/>
                </a:solidFill>
              </a:rPr>
              <a:t>2)</a:t>
            </a:r>
            <a:endParaRPr lang="es-ES" sz="1600" b="1" dirty="0">
              <a:solidFill>
                <a:srgbClr val="F4CD28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WordArt 2"/>
          <p:cNvSpPr>
            <a:spLocks noChangeArrowheads="1" noChangeShapeType="1" noTextEdit="1"/>
          </p:cNvSpPr>
          <p:nvPr/>
        </p:nvSpPr>
        <p:spPr bwMode="auto">
          <a:xfrm>
            <a:off x="250825" y="188913"/>
            <a:ext cx="8642350" cy="3603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254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B94723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Arial Black"/>
              </a:rPr>
              <a:t>KARUNIA-KARUNIA PALSU</a:t>
            </a:r>
            <a:endParaRPr lang="en-US" sz="3600" kern="10" dirty="0">
              <a:ln w="25400">
                <a:solidFill>
                  <a:schemeClr val="bg1"/>
                </a:solidFill>
                <a:round/>
                <a:headEnd/>
                <a:tailEnd/>
              </a:ln>
              <a:solidFill>
                <a:srgbClr val="B94723"/>
              </a:solidFill>
              <a:effectLst>
                <a:outerShdw dist="35921" dir="2700000" algn="ctr" rotWithShape="0">
                  <a:schemeClr val="tx1"/>
                </a:outerShdw>
              </a:effectLst>
              <a:latin typeface="Arial Black"/>
            </a:endParaRPr>
          </a:p>
        </p:txBody>
      </p:sp>
      <p:sp>
        <p:nvSpPr>
          <p:cNvPr id="12291" name="WordArt 3"/>
          <p:cNvSpPr>
            <a:spLocks noChangeArrowheads="1" noChangeShapeType="1" noTextEdit="1"/>
          </p:cNvSpPr>
          <p:nvPr/>
        </p:nvSpPr>
        <p:spPr bwMode="auto">
          <a:xfrm>
            <a:off x="323850" y="908050"/>
            <a:ext cx="268922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2. </a:t>
            </a:r>
            <a:r>
              <a:rPr lang="en-US" sz="3600" i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Nubuatan</a:t>
            </a:r>
            <a:endParaRPr lang="en-US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0" y="4303455"/>
            <a:ext cx="9144000" cy="2554545"/>
          </a:xfrm>
          <a:prstGeom prst="rect">
            <a:avLst/>
          </a:prstGeom>
          <a:solidFill>
            <a:srgbClr val="CE1D0D">
              <a:alpha val="8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1600" b="1" dirty="0" err="1" smtClean="0">
                <a:solidFill>
                  <a:schemeClr val="bg1"/>
                </a:solidFill>
              </a:rPr>
              <a:t>Apakah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nabi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palsu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sanggup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untuk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menyatakan</a:t>
            </a:r>
            <a:r>
              <a:rPr lang="en-US" sz="1600" b="1" dirty="0" smtClean="0">
                <a:solidFill>
                  <a:schemeClr val="bg1"/>
                </a:solidFill>
              </a:rPr>
              <a:t> peristiwa-2 </a:t>
            </a:r>
            <a:r>
              <a:rPr lang="en-US" sz="1600" b="1" dirty="0" err="1" smtClean="0">
                <a:solidFill>
                  <a:schemeClr val="bg1"/>
                </a:solidFill>
              </a:rPr>
              <a:t>masa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depan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dan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benar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terjadi</a:t>
            </a:r>
            <a:r>
              <a:rPr lang="en-US" sz="1600" b="1" dirty="0" smtClean="0">
                <a:solidFill>
                  <a:schemeClr val="bg1"/>
                </a:solidFill>
              </a:rPr>
              <a:t>? </a:t>
            </a:r>
            <a:r>
              <a:rPr lang="en-US" sz="1600" b="1" dirty="0" err="1" smtClean="0">
                <a:solidFill>
                  <a:schemeClr val="bg1"/>
                </a:solidFill>
              </a:rPr>
              <a:t>Atau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menyatakan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rahasia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seseorang</a:t>
            </a:r>
            <a:r>
              <a:rPr lang="en-US" sz="1600" b="1" dirty="0" smtClean="0">
                <a:solidFill>
                  <a:schemeClr val="bg1"/>
                </a:solidFill>
              </a:rPr>
              <a:t>?</a:t>
            </a:r>
          </a:p>
          <a:p>
            <a:pPr algn="ctr">
              <a:spcBef>
                <a:spcPts val="0"/>
              </a:spcBef>
            </a:pPr>
            <a:endParaRPr lang="es-ES" sz="1600" b="1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r>
              <a:rPr lang="es-ES" sz="1600" b="1" dirty="0" smtClean="0">
                <a:solidFill>
                  <a:schemeClr val="bg1"/>
                </a:solidFill>
              </a:rPr>
              <a:t>“</a:t>
            </a:r>
            <a:r>
              <a:rPr lang="en-US" sz="1600" b="1" dirty="0" err="1" smtClean="0">
                <a:solidFill>
                  <a:schemeClr val="bg1"/>
                </a:solidFill>
              </a:rPr>
              <a:t>Apabila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di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tengah-tengahmu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muncul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seorang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nabi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atau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seorang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pemimpi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dan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ia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memberitahukan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kepadamu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suatu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tanda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atau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mujizat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dan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apabila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tanda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atau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mujizat</a:t>
            </a:r>
            <a:r>
              <a:rPr lang="en-US" sz="1600" b="1" dirty="0" smtClean="0">
                <a:solidFill>
                  <a:schemeClr val="bg1"/>
                </a:solidFill>
              </a:rPr>
              <a:t> yang </a:t>
            </a:r>
            <a:r>
              <a:rPr lang="en-US" sz="1600" b="1" dirty="0" err="1" smtClean="0">
                <a:solidFill>
                  <a:schemeClr val="bg1"/>
                </a:solidFill>
              </a:rPr>
              <a:t>dikatakannya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kepadamu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itu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terjadi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dan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ia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membujuk</a:t>
            </a:r>
            <a:r>
              <a:rPr lang="en-US" sz="1600" b="1" dirty="0" smtClean="0">
                <a:solidFill>
                  <a:schemeClr val="bg1"/>
                </a:solidFill>
              </a:rPr>
              <a:t>: Mari </a:t>
            </a:r>
            <a:r>
              <a:rPr lang="en-US" sz="1600" b="1" dirty="0" err="1" smtClean="0">
                <a:solidFill>
                  <a:schemeClr val="bg1"/>
                </a:solidFill>
              </a:rPr>
              <a:t>kita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mengikuti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allah</a:t>
            </a:r>
            <a:r>
              <a:rPr lang="en-US" sz="1600" b="1" dirty="0" smtClean="0">
                <a:solidFill>
                  <a:schemeClr val="bg1"/>
                </a:solidFill>
              </a:rPr>
              <a:t> lain, yang </a:t>
            </a:r>
            <a:r>
              <a:rPr lang="en-US" sz="1600" b="1" dirty="0" err="1" smtClean="0">
                <a:solidFill>
                  <a:schemeClr val="bg1"/>
                </a:solidFill>
              </a:rPr>
              <a:t>tidak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kaukenal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dan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mari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kita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berbakti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kepadanya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maka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janganlah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engkau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mendengarkan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perkataan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nabi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atau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pemimpi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itu</a:t>
            </a:r>
            <a:r>
              <a:rPr lang="en-US" sz="1600" b="1" dirty="0" smtClean="0">
                <a:solidFill>
                  <a:schemeClr val="bg1"/>
                </a:solidFill>
              </a:rPr>
              <a:t>; </a:t>
            </a:r>
            <a:r>
              <a:rPr lang="en-US" sz="1600" b="1" dirty="0" err="1" smtClean="0">
                <a:solidFill>
                  <a:schemeClr val="bg1"/>
                </a:solidFill>
              </a:rPr>
              <a:t>sebab</a:t>
            </a:r>
            <a:r>
              <a:rPr lang="en-US" sz="1600" b="1" dirty="0" smtClean="0">
                <a:solidFill>
                  <a:schemeClr val="bg1"/>
                </a:solidFill>
              </a:rPr>
              <a:t> TUHAN, </a:t>
            </a:r>
            <a:r>
              <a:rPr lang="en-US" sz="1600" b="1" dirty="0" err="1" smtClean="0">
                <a:solidFill>
                  <a:schemeClr val="bg1"/>
                </a:solidFill>
              </a:rPr>
              <a:t>Allahmu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mencoba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kamu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untuk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mengetahui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apakah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kamu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sungguh-sungguh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mengasihi</a:t>
            </a:r>
            <a:r>
              <a:rPr lang="en-US" sz="1600" b="1" dirty="0" smtClean="0">
                <a:solidFill>
                  <a:schemeClr val="bg1"/>
                </a:solidFill>
              </a:rPr>
              <a:t> TUHAN, </a:t>
            </a:r>
            <a:r>
              <a:rPr lang="en-US" sz="1600" b="1" dirty="0" err="1" smtClean="0">
                <a:solidFill>
                  <a:schemeClr val="bg1"/>
                </a:solidFill>
              </a:rPr>
              <a:t>Allahmu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dengan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segenap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hatimu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dan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dengan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segenap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jiwamu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  <a:r>
              <a:rPr lang="es-ES" sz="1600" b="1" dirty="0" smtClean="0">
                <a:solidFill>
                  <a:schemeClr val="bg1"/>
                </a:solidFill>
              </a:rPr>
              <a:t>” </a:t>
            </a:r>
            <a:r>
              <a:rPr lang="es-ES" sz="1100" b="1" dirty="0" smtClean="0">
                <a:solidFill>
                  <a:schemeClr val="bg1"/>
                </a:solidFill>
              </a:rPr>
              <a:t>(</a:t>
            </a:r>
            <a:r>
              <a:rPr lang="es-ES" sz="1100" b="1" dirty="0" err="1" smtClean="0">
                <a:solidFill>
                  <a:schemeClr val="bg1"/>
                </a:solidFill>
              </a:rPr>
              <a:t>Ulangan</a:t>
            </a:r>
            <a:r>
              <a:rPr lang="es-ES" sz="1100" b="1" dirty="0" smtClean="0">
                <a:solidFill>
                  <a:schemeClr val="bg1"/>
                </a:solidFill>
              </a:rPr>
              <a:t> </a:t>
            </a:r>
            <a:r>
              <a:rPr lang="es-ES" sz="1100" b="1" dirty="0">
                <a:solidFill>
                  <a:schemeClr val="bg1"/>
                </a:solidFill>
              </a:rPr>
              <a:t>13: </a:t>
            </a:r>
            <a:r>
              <a:rPr lang="es-ES" sz="1100" b="1" dirty="0" smtClean="0">
                <a:solidFill>
                  <a:schemeClr val="bg1"/>
                </a:solidFill>
              </a:rPr>
              <a:t>1-3)</a:t>
            </a:r>
            <a:endParaRPr lang="es-ES" sz="11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animBg="1"/>
      <p:bldP spid="12292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179388" y="692150"/>
            <a:ext cx="5184775" cy="792163"/>
          </a:xfrm>
          <a:prstGeom prst="rect">
            <a:avLst/>
          </a:prstGeom>
          <a:solidFill>
            <a:srgbClr val="7B9647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266" name="WordArt 2"/>
          <p:cNvSpPr>
            <a:spLocks noChangeArrowheads="1" noChangeShapeType="1" noTextEdit="1"/>
          </p:cNvSpPr>
          <p:nvPr/>
        </p:nvSpPr>
        <p:spPr bwMode="auto">
          <a:xfrm>
            <a:off x="250825" y="188913"/>
            <a:ext cx="8642350" cy="3603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254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B94723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Arial Black"/>
              </a:rPr>
              <a:t>KARUNIA-KARUNIA PALSU</a:t>
            </a:r>
            <a:endParaRPr lang="en-US" sz="3600" kern="10" dirty="0">
              <a:ln w="25400">
                <a:solidFill>
                  <a:schemeClr val="bg1"/>
                </a:solidFill>
                <a:round/>
                <a:headEnd/>
                <a:tailEnd/>
              </a:ln>
              <a:solidFill>
                <a:srgbClr val="B94723"/>
              </a:solidFill>
              <a:effectLst>
                <a:outerShdw dist="35921" dir="2700000" algn="ctr" rotWithShape="0">
                  <a:schemeClr val="tx1"/>
                </a:outerShdw>
              </a:effectLst>
              <a:latin typeface="Arial Black"/>
            </a:endParaRPr>
          </a:p>
        </p:txBody>
      </p:sp>
      <p:sp>
        <p:nvSpPr>
          <p:cNvPr id="11267" name="WordArt 3"/>
          <p:cNvSpPr>
            <a:spLocks noChangeArrowheads="1" noChangeShapeType="1" noTextEdit="1"/>
          </p:cNvSpPr>
          <p:nvPr/>
        </p:nvSpPr>
        <p:spPr bwMode="auto">
          <a:xfrm>
            <a:off x="250825" y="765175"/>
            <a:ext cx="50292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3. </a:t>
            </a:r>
            <a:r>
              <a:rPr lang="en-US" sz="3600" i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Karunia</a:t>
            </a:r>
            <a:r>
              <a:rPr lang="en-US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 </a:t>
            </a:r>
            <a:r>
              <a:rPr lang="en-US" sz="3600" i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Lidah</a:t>
            </a:r>
            <a:r>
              <a:rPr lang="en-US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 / </a:t>
            </a:r>
            <a:r>
              <a:rPr lang="en-US" sz="3600" i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Roh</a:t>
            </a:r>
            <a:endParaRPr lang="en-US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250825" y="4005263"/>
            <a:ext cx="8569325" cy="2862322"/>
          </a:xfrm>
          <a:prstGeom prst="rect">
            <a:avLst/>
          </a:prstGeom>
          <a:solidFill>
            <a:srgbClr val="7B9647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“</a:t>
            </a:r>
            <a:r>
              <a:rPr lang="es-ES" b="1" dirty="0" err="1" smtClean="0">
                <a:solidFill>
                  <a:schemeClr val="bg1"/>
                </a:solidFill>
              </a:rPr>
              <a:t>Beberapa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dari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mereka</a:t>
            </a:r>
            <a:r>
              <a:rPr lang="es-ES" b="1" dirty="0" smtClean="0">
                <a:solidFill>
                  <a:schemeClr val="bg1"/>
                </a:solidFill>
              </a:rPr>
              <a:t> yang </a:t>
            </a:r>
            <a:r>
              <a:rPr lang="es-ES" b="1" dirty="0" err="1" smtClean="0">
                <a:solidFill>
                  <a:schemeClr val="bg1"/>
                </a:solidFill>
              </a:rPr>
              <a:t>mengalami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apa</a:t>
            </a:r>
            <a:r>
              <a:rPr lang="es-ES" b="1" dirty="0" smtClean="0">
                <a:solidFill>
                  <a:schemeClr val="bg1"/>
                </a:solidFill>
              </a:rPr>
              <a:t> yang </a:t>
            </a:r>
            <a:r>
              <a:rPr lang="es-ES" b="1" dirty="0" err="1" smtClean="0">
                <a:solidFill>
                  <a:schemeClr val="bg1"/>
                </a:solidFill>
              </a:rPr>
              <a:t>mereka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sebut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karunia</a:t>
            </a:r>
            <a:r>
              <a:rPr lang="es-ES" b="1" dirty="0" smtClean="0">
                <a:solidFill>
                  <a:schemeClr val="bg1"/>
                </a:solidFill>
              </a:rPr>
              <a:t> dan </a:t>
            </a:r>
            <a:r>
              <a:rPr lang="es-ES" b="1" dirty="0" err="1" smtClean="0">
                <a:solidFill>
                  <a:schemeClr val="bg1"/>
                </a:solidFill>
              </a:rPr>
              <a:t>berkata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bahwa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Tuhan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telah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menempatkan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mereka</a:t>
            </a:r>
            <a:r>
              <a:rPr lang="es-ES" b="1" dirty="0" smtClean="0">
                <a:solidFill>
                  <a:schemeClr val="bg1"/>
                </a:solidFill>
              </a:rPr>
              <a:t> di </a:t>
            </a:r>
            <a:r>
              <a:rPr lang="es-ES" b="1" dirty="0" err="1" smtClean="0">
                <a:solidFill>
                  <a:schemeClr val="bg1"/>
                </a:solidFill>
              </a:rPr>
              <a:t>dalam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gereja</a:t>
            </a:r>
            <a:r>
              <a:rPr lang="es-ES" b="1" dirty="0" smtClean="0">
                <a:solidFill>
                  <a:schemeClr val="bg1"/>
                </a:solidFill>
              </a:rPr>
              <a:t>. </a:t>
            </a:r>
            <a:r>
              <a:rPr lang="es-ES" b="1" dirty="0" err="1" smtClean="0">
                <a:solidFill>
                  <a:schemeClr val="bg1"/>
                </a:solidFill>
              </a:rPr>
              <a:t>Mereka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memiliki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bahasa</a:t>
            </a:r>
            <a:r>
              <a:rPr lang="es-ES" b="1" dirty="0" smtClean="0">
                <a:solidFill>
                  <a:schemeClr val="bg1"/>
                </a:solidFill>
              </a:rPr>
              <a:t> yang </a:t>
            </a:r>
            <a:r>
              <a:rPr lang="es-ES" b="1" dirty="0" err="1" smtClean="0">
                <a:solidFill>
                  <a:schemeClr val="bg1"/>
                </a:solidFill>
              </a:rPr>
              <a:t>kacau</a:t>
            </a:r>
            <a:r>
              <a:rPr lang="es-ES" b="1" dirty="0" smtClean="0">
                <a:solidFill>
                  <a:schemeClr val="bg1"/>
                </a:solidFill>
              </a:rPr>
              <a:t> yang </a:t>
            </a:r>
            <a:r>
              <a:rPr lang="es-ES" b="1" dirty="0" err="1" smtClean="0">
                <a:solidFill>
                  <a:schemeClr val="bg1"/>
                </a:solidFill>
              </a:rPr>
              <a:t>tidak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ada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artinya</a:t>
            </a:r>
            <a:r>
              <a:rPr lang="es-ES" b="1" dirty="0" smtClean="0">
                <a:solidFill>
                  <a:schemeClr val="bg1"/>
                </a:solidFill>
              </a:rPr>
              <a:t> yang </a:t>
            </a:r>
            <a:r>
              <a:rPr lang="es-ES" b="1" dirty="0" err="1" smtClean="0">
                <a:solidFill>
                  <a:schemeClr val="bg1"/>
                </a:solidFill>
              </a:rPr>
              <a:t>mereka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sebut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bahasa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roh</a:t>
            </a:r>
            <a:r>
              <a:rPr lang="es-ES" b="1" dirty="0" smtClean="0">
                <a:solidFill>
                  <a:schemeClr val="bg1"/>
                </a:solidFill>
              </a:rPr>
              <a:t>, yang sama </a:t>
            </a:r>
            <a:r>
              <a:rPr lang="es-ES" b="1" dirty="0" err="1" smtClean="0">
                <a:solidFill>
                  <a:schemeClr val="bg1"/>
                </a:solidFill>
              </a:rPr>
              <a:t>sekali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tidak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dikenal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bukan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hanya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oleh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manusia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tetapi</a:t>
            </a:r>
            <a:r>
              <a:rPr lang="es-ES" b="1" dirty="0" smtClean="0">
                <a:solidFill>
                  <a:schemeClr val="bg1"/>
                </a:solidFill>
              </a:rPr>
              <a:t> juga </a:t>
            </a:r>
            <a:r>
              <a:rPr lang="es-ES" b="1" dirty="0" err="1" smtClean="0">
                <a:solidFill>
                  <a:schemeClr val="bg1"/>
                </a:solidFill>
              </a:rPr>
              <a:t>oleh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Tuhan</a:t>
            </a:r>
            <a:r>
              <a:rPr lang="es-ES" b="1" dirty="0" smtClean="0">
                <a:solidFill>
                  <a:schemeClr val="bg1"/>
                </a:solidFill>
              </a:rPr>
              <a:t> dan </a:t>
            </a:r>
            <a:r>
              <a:rPr lang="es-ES" b="1" dirty="0" err="1" smtClean="0">
                <a:solidFill>
                  <a:schemeClr val="bg1"/>
                </a:solidFill>
              </a:rPr>
              <a:t>segenap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surga</a:t>
            </a:r>
            <a:r>
              <a:rPr lang="es-ES" b="1" dirty="0" smtClean="0">
                <a:solidFill>
                  <a:schemeClr val="bg1"/>
                </a:solidFill>
              </a:rPr>
              <a:t>. Karunia-2 </a:t>
            </a:r>
            <a:r>
              <a:rPr lang="es-ES" b="1" dirty="0" err="1" smtClean="0">
                <a:solidFill>
                  <a:schemeClr val="bg1"/>
                </a:solidFill>
              </a:rPr>
              <a:t>seperti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itu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dikerjakan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oleh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pria</a:t>
            </a:r>
            <a:r>
              <a:rPr lang="es-ES" b="1" dirty="0" smtClean="0">
                <a:solidFill>
                  <a:schemeClr val="bg1"/>
                </a:solidFill>
              </a:rPr>
              <a:t> dan </a:t>
            </a:r>
            <a:r>
              <a:rPr lang="es-ES" b="1" dirty="0" err="1" smtClean="0">
                <a:solidFill>
                  <a:schemeClr val="bg1"/>
                </a:solidFill>
              </a:rPr>
              <a:t>wanita</a:t>
            </a:r>
            <a:r>
              <a:rPr lang="es-ES" b="1" dirty="0" smtClean="0">
                <a:solidFill>
                  <a:schemeClr val="bg1"/>
                </a:solidFill>
              </a:rPr>
              <a:t>, </a:t>
            </a:r>
            <a:r>
              <a:rPr lang="es-ES" b="1" dirty="0" err="1" smtClean="0">
                <a:solidFill>
                  <a:schemeClr val="bg1"/>
                </a:solidFill>
              </a:rPr>
              <a:t>diperlengkapi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oleh</a:t>
            </a:r>
            <a:r>
              <a:rPr lang="es-ES" b="1" dirty="0" smtClean="0">
                <a:solidFill>
                  <a:schemeClr val="bg1"/>
                </a:solidFill>
              </a:rPr>
              <a:t> si </a:t>
            </a:r>
            <a:r>
              <a:rPr lang="es-ES" b="1" dirty="0" err="1" smtClean="0">
                <a:solidFill>
                  <a:schemeClr val="bg1"/>
                </a:solidFill>
              </a:rPr>
              <a:t>penipu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ulung</a:t>
            </a:r>
            <a:r>
              <a:rPr lang="es-ES" b="1" dirty="0" smtClean="0">
                <a:solidFill>
                  <a:schemeClr val="bg1"/>
                </a:solidFill>
              </a:rPr>
              <a:t> (</a:t>
            </a:r>
            <a:r>
              <a:rPr lang="es-ES" b="1" dirty="0" err="1" smtClean="0">
                <a:solidFill>
                  <a:schemeClr val="bg1"/>
                </a:solidFill>
              </a:rPr>
              <a:t>Setan</a:t>
            </a:r>
            <a:r>
              <a:rPr lang="es-ES" b="1" dirty="0" smtClean="0">
                <a:solidFill>
                  <a:schemeClr val="bg1"/>
                </a:solidFill>
              </a:rPr>
              <a:t>). </a:t>
            </a:r>
            <a:r>
              <a:rPr lang="es-ES" b="1" dirty="0" err="1" smtClean="0">
                <a:solidFill>
                  <a:schemeClr val="bg1"/>
                </a:solidFill>
              </a:rPr>
              <a:t>Fanatisme</a:t>
            </a:r>
            <a:r>
              <a:rPr lang="es-ES" b="1" dirty="0" smtClean="0">
                <a:solidFill>
                  <a:schemeClr val="bg1"/>
                </a:solidFill>
              </a:rPr>
              <a:t>, </a:t>
            </a:r>
            <a:r>
              <a:rPr lang="es-ES" b="1" dirty="0" err="1" smtClean="0">
                <a:solidFill>
                  <a:schemeClr val="bg1"/>
                </a:solidFill>
              </a:rPr>
              <a:t>kegembiraan</a:t>
            </a:r>
            <a:r>
              <a:rPr lang="es-ES" b="1" dirty="0" smtClean="0">
                <a:solidFill>
                  <a:schemeClr val="bg1"/>
                </a:solidFill>
              </a:rPr>
              <a:t> yang </a:t>
            </a:r>
            <a:r>
              <a:rPr lang="es-ES" b="1" dirty="0" err="1" smtClean="0">
                <a:solidFill>
                  <a:schemeClr val="bg1"/>
                </a:solidFill>
              </a:rPr>
              <a:t>salah</a:t>
            </a:r>
            <a:r>
              <a:rPr lang="es-ES" b="1" dirty="0" smtClean="0">
                <a:solidFill>
                  <a:schemeClr val="bg1"/>
                </a:solidFill>
              </a:rPr>
              <a:t>, </a:t>
            </a:r>
            <a:r>
              <a:rPr lang="es-ES" b="1" dirty="0" err="1" smtClean="0">
                <a:solidFill>
                  <a:schemeClr val="bg1"/>
                </a:solidFill>
              </a:rPr>
              <a:t>berbicara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bahasa</a:t>
            </a:r>
            <a:r>
              <a:rPr lang="es-ES" b="1" dirty="0" smtClean="0">
                <a:solidFill>
                  <a:schemeClr val="bg1"/>
                </a:solidFill>
              </a:rPr>
              <a:t> yang </a:t>
            </a:r>
            <a:r>
              <a:rPr lang="es-ES" b="1" dirty="0" err="1" smtClean="0">
                <a:solidFill>
                  <a:schemeClr val="bg1"/>
                </a:solidFill>
              </a:rPr>
              <a:t>tidak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dimengerti</a:t>
            </a:r>
            <a:r>
              <a:rPr lang="es-ES" b="1" dirty="0" smtClean="0">
                <a:solidFill>
                  <a:schemeClr val="bg1"/>
                </a:solidFill>
              </a:rPr>
              <a:t>, dan </a:t>
            </a:r>
            <a:r>
              <a:rPr lang="es-ES" b="1" dirty="0" err="1" smtClean="0">
                <a:solidFill>
                  <a:schemeClr val="bg1"/>
                </a:solidFill>
              </a:rPr>
              <a:t>suara-suara</a:t>
            </a:r>
            <a:r>
              <a:rPr lang="es-ES" b="1" dirty="0" smtClean="0">
                <a:solidFill>
                  <a:schemeClr val="bg1"/>
                </a:solidFill>
              </a:rPr>
              <a:t> yang </a:t>
            </a:r>
            <a:r>
              <a:rPr lang="es-ES" b="1" dirty="0" err="1" smtClean="0">
                <a:solidFill>
                  <a:schemeClr val="bg1"/>
                </a:solidFill>
              </a:rPr>
              <a:t>ribut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bukanlah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karunia</a:t>
            </a:r>
            <a:r>
              <a:rPr lang="es-ES" b="1" dirty="0" smtClean="0">
                <a:solidFill>
                  <a:schemeClr val="bg1"/>
                </a:solidFill>
              </a:rPr>
              <a:t> yang </a:t>
            </a:r>
            <a:r>
              <a:rPr lang="es-ES" b="1" dirty="0" err="1" smtClean="0">
                <a:solidFill>
                  <a:schemeClr val="bg1"/>
                </a:solidFill>
              </a:rPr>
              <a:t>ditempatkan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oleh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Allah</a:t>
            </a:r>
            <a:r>
              <a:rPr lang="es-ES" b="1" dirty="0" smtClean="0">
                <a:solidFill>
                  <a:schemeClr val="bg1"/>
                </a:solidFill>
              </a:rPr>
              <a:t> di </a:t>
            </a:r>
            <a:r>
              <a:rPr lang="es-ES" b="1" dirty="0" err="1" smtClean="0">
                <a:solidFill>
                  <a:schemeClr val="bg1"/>
                </a:solidFill>
              </a:rPr>
              <a:t>dalam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gereja</a:t>
            </a:r>
            <a:r>
              <a:rPr lang="es-ES" b="1" dirty="0" smtClean="0">
                <a:solidFill>
                  <a:schemeClr val="bg1"/>
                </a:solidFill>
              </a:rPr>
              <a:t>. </a:t>
            </a:r>
            <a:r>
              <a:rPr lang="es-ES" b="1" dirty="0" err="1" smtClean="0">
                <a:solidFill>
                  <a:schemeClr val="bg1"/>
                </a:solidFill>
              </a:rPr>
              <a:t>Beberapa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orang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telah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tertipu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dalam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hal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ini</a:t>
            </a:r>
            <a:r>
              <a:rPr lang="es-ES" b="1" dirty="0" smtClean="0">
                <a:solidFill>
                  <a:schemeClr val="bg1"/>
                </a:solidFill>
              </a:rPr>
              <a:t>.” </a:t>
            </a:r>
            <a:br>
              <a:rPr lang="es-ES" b="1" dirty="0" smtClean="0">
                <a:solidFill>
                  <a:schemeClr val="bg1"/>
                </a:solidFill>
              </a:rPr>
            </a:br>
            <a:r>
              <a:rPr lang="es-ES" sz="1200" dirty="0" smtClean="0">
                <a:solidFill>
                  <a:schemeClr val="bg1"/>
                </a:solidFill>
              </a:rPr>
              <a:t>E.G.W. (</a:t>
            </a:r>
            <a:r>
              <a:rPr lang="en-US" sz="1200" dirty="0" smtClean="0">
                <a:solidFill>
                  <a:schemeClr val="bg1"/>
                </a:solidFill>
              </a:rPr>
              <a:t>Testimonies for the Church, vol. 1,  </a:t>
            </a:r>
            <a:r>
              <a:rPr lang="en-US" sz="1200" dirty="0" err="1" smtClean="0">
                <a:solidFill>
                  <a:schemeClr val="bg1"/>
                </a:solidFill>
              </a:rPr>
              <a:t>hal</a:t>
            </a:r>
            <a:r>
              <a:rPr lang="en-US" sz="1200" dirty="0" smtClean="0">
                <a:solidFill>
                  <a:schemeClr val="bg1"/>
                </a:solidFill>
              </a:rPr>
              <a:t>. 412</a:t>
            </a:r>
            <a:r>
              <a:rPr lang="es-ES" sz="1200" dirty="0" smtClean="0">
                <a:solidFill>
                  <a:schemeClr val="bg1"/>
                </a:solidFill>
              </a:rPr>
              <a:t>)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250825" y="1628775"/>
            <a:ext cx="8569325" cy="2308324"/>
          </a:xfrm>
          <a:prstGeom prst="rect">
            <a:avLst/>
          </a:prstGeom>
          <a:solidFill>
            <a:srgbClr val="7B9647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err="1" smtClean="0">
                <a:solidFill>
                  <a:schemeClr val="bg1"/>
                </a:solidFill>
              </a:rPr>
              <a:t>Dalam</a:t>
            </a:r>
            <a:r>
              <a:rPr lang="en-US" b="1" dirty="0" smtClean="0">
                <a:solidFill>
                  <a:schemeClr val="bg1"/>
                </a:solidFill>
              </a:rPr>
              <a:t> 1 </a:t>
            </a:r>
            <a:r>
              <a:rPr lang="en-US" b="1" dirty="0" err="1" smtClean="0">
                <a:solidFill>
                  <a:schemeClr val="bg1"/>
                </a:solidFill>
              </a:rPr>
              <a:t>Korintus</a:t>
            </a:r>
            <a:r>
              <a:rPr lang="en-US" b="1" dirty="0" smtClean="0">
                <a:solidFill>
                  <a:schemeClr val="bg1"/>
                </a:solidFill>
              </a:rPr>
              <a:t> 14, </a:t>
            </a:r>
            <a:r>
              <a:rPr lang="en-US" b="1" dirty="0" err="1" smtClean="0">
                <a:solidFill>
                  <a:schemeClr val="bg1"/>
                </a:solidFill>
              </a:rPr>
              <a:t>Paulus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menulis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bahwa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karunia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lidah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diberikan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untuk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mendatangkan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kebaikan</a:t>
            </a:r>
            <a:r>
              <a:rPr lang="en-US" b="1" dirty="0" smtClean="0">
                <a:solidFill>
                  <a:schemeClr val="bg1"/>
                </a:solidFill>
              </a:rPr>
              <a:t> / </a:t>
            </a:r>
            <a:r>
              <a:rPr lang="en-US" b="1" dirty="0" err="1" smtClean="0">
                <a:solidFill>
                  <a:schemeClr val="bg1"/>
                </a:solidFill>
              </a:rPr>
              <a:t>memajukan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setiap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orang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percaya</a:t>
            </a:r>
            <a:r>
              <a:rPr lang="en-US" b="1" dirty="0" smtClean="0">
                <a:solidFill>
                  <a:schemeClr val="bg1"/>
                </a:solidFill>
              </a:rPr>
              <a:t>. </a:t>
            </a:r>
            <a:r>
              <a:rPr lang="en-US" b="1" dirty="0" err="1" smtClean="0">
                <a:solidFill>
                  <a:schemeClr val="bg1"/>
                </a:solidFill>
              </a:rPr>
              <a:t>Sebagai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tambahan</a:t>
            </a:r>
            <a:r>
              <a:rPr lang="en-US" b="1" dirty="0" smtClean="0">
                <a:solidFill>
                  <a:schemeClr val="bg1"/>
                </a:solidFill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</a:rPr>
              <a:t>Paulus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mengajari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kita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bagaimana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menggunakan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karunia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ini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dengan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benar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di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depan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umum</a:t>
            </a:r>
            <a:r>
              <a:rPr lang="en-US" b="1" dirty="0" smtClean="0">
                <a:solidFill>
                  <a:schemeClr val="bg1"/>
                </a:solidFill>
              </a:rPr>
              <a:t>: </a:t>
            </a:r>
            <a:r>
              <a:rPr lang="en-US" b="1" dirty="0" err="1" smtClean="0">
                <a:solidFill>
                  <a:schemeClr val="bg1"/>
                </a:solidFill>
              </a:rPr>
              <a:t>Jika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seseorang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menerima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karunia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lidah</a:t>
            </a:r>
            <a:r>
              <a:rPr lang="en-US" b="1" dirty="0" smtClean="0">
                <a:solidFill>
                  <a:schemeClr val="bg1"/>
                </a:solidFill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</a:rPr>
              <a:t>dia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hanya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dapat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berbicara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kalau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ada</a:t>
            </a:r>
            <a:r>
              <a:rPr lang="en-US" b="1" dirty="0" smtClean="0">
                <a:solidFill>
                  <a:schemeClr val="bg1"/>
                </a:solidFill>
              </a:rPr>
              <a:t> yang </a:t>
            </a:r>
            <a:r>
              <a:rPr lang="en-US" b="1" dirty="0" err="1" smtClean="0">
                <a:solidFill>
                  <a:schemeClr val="bg1"/>
                </a:solidFill>
              </a:rPr>
              <a:t>menafsirkannya</a:t>
            </a:r>
            <a:r>
              <a:rPr lang="en-US" b="1" dirty="0" smtClean="0">
                <a:solidFill>
                  <a:schemeClr val="bg1"/>
                </a:solidFill>
              </a:rPr>
              <a:t>; </a:t>
            </a:r>
            <a:r>
              <a:rPr lang="en-US" b="1" dirty="0" err="1" smtClean="0">
                <a:solidFill>
                  <a:schemeClr val="bg1"/>
                </a:solidFill>
              </a:rPr>
              <a:t>kalau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tidak</a:t>
            </a:r>
            <a:r>
              <a:rPr lang="en-US" b="1" dirty="0" smtClean="0">
                <a:solidFill>
                  <a:schemeClr val="bg1"/>
                </a:solidFill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</a:rPr>
              <a:t>dia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harus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berdiam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diri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dan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berbicara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pada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dirinya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sendiri</a:t>
            </a:r>
            <a:r>
              <a:rPr lang="en-US" b="1" dirty="0" smtClean="0">
                <a:solidFill>
                  <a:schemeClr val="bg1"/>
                </a:solidFill>
              </a:rPr>
              <a:t>. </a:t>
            </a:r>
            <a:r>
              <a:rPr lang="en-US" b="1" dirty="0" err="1" smtClean="0">
                <a:solidFill>
                  <a:schemeClr val="bg1"/>
                </a:solidFill>
              </a:rPr>
              <a:t>Meskipun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ada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penafsir</a:t>
            </a:r>
            <a:r>
              <a:rPr lang="en-US" b="1" dirty="0" smtClean="0">
                <a:solidFill>
                  <a:schemeClr val="bg1"/>
                </a:solidFill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</a:rPr>
              <a:t>hanya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dua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atau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tiga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orang</a:t>
            </a:r>
            <a:r>
              <a:rPr lang="en-US" b="1" dirty="0" smtClean="0">
                <a:solidFill>
                  <a:schemeClr val="bg1"/>
                </a:solidFill>
              </a:rPr>
              <a:t> yang </a:t>
            </a:r>
            <a:r>
              <a:rPr lang="en-US" b="1" dirty="0" err="1" smtClean="0">
                <a:solidFill>
                  <a:schemeClr val="bg1"/>
                </a:solidFill>
              </a:rPr>
              <a:t>dapat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menggunakan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karunia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ini</a:t>
            </a:r>
            <a:r>
              <a:rPr lang="en-US" b="1" dirty="0" smtClean="0">
                <a:solidFill>
                  <a:schemeClr val="bg1"/>
                </a:solidFill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</a:rPr>
              <a:t>dan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bergiliran</a:t>
            </a:r>
            <a:r>
              <a:rPr lang="en-US" b="1" dirty="0" smtClean="0">
                <a:solidFill>
                  <a:schemeClr val="bg1"/>
                </a:solidFill>
              </a:rPr>
              <a:t>.</a:t>
            </a:r>
            <a:endParaRPr lang="es-E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0" grpId="0" animBg="1"/>
      <p:bldP spid="11267" grpId="0" animBg="1"/>
      <p:bldP spid="11268" grpId="0" animBg="1"/>
      <p:bldP spid="11269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WordArt 2"/>
          <p:cNvSpPr>
            <a:spLocks noChangeArrowheads="1" noChangeShapeType="1" noTextEdit="1"/>
          </p:cNvSpPr>
          <p:nvPr/>
        </p:nvSpPr>
        <p:spPr bwMode="auto">
          <a:xfrm>
            <a:off x="685800" y="457200"/>
            <a:ext cx="7848600" cy="1943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BAGAIMANA KITA DAPAT MEMBEDAKAN ANTARA</a:t>
            </a:r>
          </a:p>
          <a:p>
            <a:pPr algn="ctr"/>
            <a:r>
              <a:rPr lang="en-US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KARUNIA-2 ROHANI YANG BENAR</a:t>
            </a:r>
          </a:p>
          <a:p>
            <a:pPr algn="ctr"/>
            <a:r>
              <a:rPr lang="en-US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DENGAN KARUNIA-2 ROHANI YANG PALSU?</a:t>
            </a:r>
            <a:endParaRPr lang="en-US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1187450" y="2638425"/>
            <a:ext cx="666115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err="1" smtClean="0">
                <a:solidFill>
                  <a:schemeClr val="bg1"/>
                </a:solidFill>
              </a:rPr>
              <a:t>Satu-satunya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aturan</a:t>
            </a:r>
            <a:r>
              <a:rPr lang="en-US" sz="2400" b="1" dirty="0" smtClean="0">
                <a:solidFill>
                  <a:schemeClr val="bg1"/>
                </a:solidFill>
              </a:rPr>
              <a:t> yang </a:t>
            </a:r>
            <a:r>
              <a:rPr lang="en-US" sz="2400" b="1" dirty="0" err="1" smtClean="0">
                <a:solidFill>
                  <a:schemeClr val="bg1"/>
                </a:solidFill>
              </a:rPr>
              <a:t>benar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untuk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mengetahui</a:t>
            </a:r>
            <a:r>
              <a:rPr lang="en-US" sz="2400" b="1" dirty="0" smtClean="0">
                <a:solidFill>
                  <a:schemeClr val="bg1"/>
                </a:solidFill>
              </a:rPr>
              <a:t> karunia-2 </a:t>
            </a:r>
            <a:r>
              <a:rPr lang="en-US" sz="2400" b="1" dirty="0" err="1" smtClean="0">
                <a:solidFill>
                  <a:schemeClr val="bg1"/>
                </a:solidFill>
              </a:rPr>
              <a:t>rohani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adalah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membandingkannya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dengan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Firman</a:t>
            </a:r>
            <a:r>
              <a:rPr lang="en-US" sz="2400" b="1" dirty="0" smtClean="0">
                <a:solidFill>
                  <a:schemeClr val="bg1"/>
                </a:solidFill>
              </a:rPr>
              <a:t> Allah, ALKITAB.</a:t>
            </a:r>
            <a:endParaRPr lang="es-ES" sz="2400" b="1" dirty="0">
              <a:solidFill>
                <a:schemeClr val="bg1"/>
              </a:solidFill>
            </a:endParaRP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1066800" y="4191000"/>
            <a:ext cx="5741987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800" b="1" dirty="0" smtClean="0">
                <a:solidFill>
                  <a:srgbClr val="FFFF00"/>
                </a:solidFill>
                <a:latin typeface="Century Gothic" pitchFamily="34" charset="0"/>
              </a:rPr>
              <a:t>“’</a:t>
            </a:r>
            <a:r>
              <a:rPr lang="en-US" sz="2800" b="1" dirty="0" err="1" smtClean="0">
                <a:solidFill>
                  <a:srgbClr val="FFFF00"/>
                </a:solidFill>
                <a:latin typeface="Century Gothic" pitchFamily="34" charset="0"/>
              </a:rPr>
              <a:t>Carilah</a:t>
            </a:r>
            <a:r>
              <a:rPr lang="en-US" sz="2800" b="1" dirty="0" smtClean="0">
                <a:solidFill>
                  <a:srgbClr val="FFFF00"/>
                </a:solidFill>
                <a:latin typeface="Century Gothic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Century Gothic" pitchFamily="34" charset="0"/>
              </a:rPr>
              <a:t>pengajaran</a:t>
            </a:r>
            <a:r>
              <a:rPr lang="en-US" sz="2800" b="1" dirty="0" smtClean="0">
                <a:solidFill>
                  <a:srgbClr val="FFFF00"/>
                </a:solidFill>
                <a:latin typeface="Century Gothic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Century Gothic" pitchFamily="34" charset="0"/>
              </a:rPr>
              <a:t>dan</a:t>
            </a:r>
            <a:r>
              <a:rPr lang="en-US" sz="2800" b="1" dirty="0" smtClean="0">
                <a:solidFill>
                  <a:srgbClr val="FFFF00"/>
                </a:solidFill>
                <a:latin typeface="Century Gothic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Century Gothic" pitchFamily="34" charset="0"/>
              </a:rPr>
              <a:t>kesaksian</a:t>
            </a:r>
            <a:r>
              <a:rPr lang="en-US" sz="2800" b="1" dirty="0" smtClean="0">
                <a:solidFill>
                  <a:srgbClr val="FFFF00"/>
                </a:solidFill>
                <a:latin typeface="Century Gothic" pitchFamily="34" charset="0"/>
              </a:rPr>
              <a:t>!’ </a:t>
            </a:r>
            <a:r>
              <a:rPr lang="en-US" sz="2800" b="1" dirty="0" err="1" smtClean="0">
                <a:solidFill>
                  <a:srgbClr val="FFFF00"/>
                </a:solidFill>
                <a:latin typeface="Century Gothic" pitchFamily="34" charset="0"/>
              </a:rPr>
              <a:t>Siapa</a:t>
            </a:r>
            <a:r>
              <a:rPr lang="en-US" sz="2800" b="1" dirty="0" smtClean="0">
                <a:solidFill>
                  <a:srgbClr val="FFFF00"/>
                </a:solidFill>
                <a:latin typeface="Century Gothic" pitchFamily="34" charset="0"/>
              </a:rPr>
              <a:t> yang </a:t>
            </a:r>
            <a:r>
              <a:rPr lang="en-US" sz="2800" b="1" dirty="0" err="1" smtClean="0">
                <a:solidFill>
                  <a:srgbClr val="FFFF00"/>
                </a:solidFill>
                <a:latin typeface="Century Gothic" pitchFamily="34" charset="0"/>
              </a:rPr>
              <a:t>tidak</a:t>
            </a:r>
            <a:r>
              <a:rPr lang="en-US" sz="2800" b="1" dirty="0" smtClean="0">
                <a:solidFill>
                  <a:srgbClr val="FFFF00"/>
                </a:solidFill>
                <a:latin typeface="Century Gothic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Century Gothic" pitchFamily="34" charset="0"/>
              </a:rPr>
              <a:t>berbicara</a:t>
            </a:r>
            <a:r>
              <a:rPr lang="en-US" sz="2800" b="1" dirty="0" smtClean="0">
                <a:solidFill>
                  <a:srgbClr val="FFFF00"/>
                </a:solidFill>
                <a:latin typeface="Century Gothic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Century Gothic" pitchFamily="34" charset="0"/>
              </a:rPr>
              <a:t>sesuai</a:t>
            </a:r>
            <a:r>
              <a:rPr lang="en-US" sz="2800" b="1" dirty="0" smtClean="0">
                <a:solidFill>
                  <a:srgbClr val="FFFF00"/>
                </a:solidFill>
                <a:latin typeface="Century Gothic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Century Gothic" pitchFamily="34" charset="0"/>
              </a:rPr>
              <a:t>dengan</a:t>
            </a:r>
            <a:r>
              <a:rPr lang="en-US" sz="2800" b="1" dirty="0" smtClean="0">
                <a:solidFill>
                  <a:srgbClr val="FFFF00"/>
                </a:solidFill>
                <a:latin typeface="Century Gothic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Century Gothic" pitchFamily="34" charset="0"/>
              </a:rPr>
              <a:t>perkataan</a:t>
            </a:r>
            <a:r>
              <a:rPr lang="en-US" sz="2800" b="1" dirty="0" smtClean="0">
                <a:solidFill>
                  <a:srgbClr val="FFFF00"/>
                </a:solidFill>
                <a:latin typeface="Century Gothic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Century Gothic" pitchFamily="34" charset="0"/>
              </a:rPr>
              <a:t>itu</a:t>
            </a:r>
            <a:r>
              <a:rPr lang="en-US" sz="2800" b="1" dirty="0" smtClean="0">
                <a:solidFill>
                  <a:srgbClr val="FFFF00"/>
                </a:solidFill>
                <a:latin typeface="Century Gothic" pitchFamily="34" charset="0"/>
              </a:rPr>
              <a:t>, </a:t>
            </a:r>
            <a:r>
              <a:rPr lang="en-US" sz="2800" b="1" dirty="0" err="1" smtClean="0">
                <a:solidFill>
                  <a:srgbClr val="FFFF00"/>
                </a:solidFill>
                <a:latin typeface="Century Gothic" pitchFamily="34" charset="0"/>
              </a:rPr>
              <a:t>maka</a:t>
            </a:r>
            <a:r>
              <a:rPr lang="en-US" sz="2800" b="1" dirty="0" smtClean="0">
                <a:solidFill>
                  <a:srgbClr val="FFFF00"/>
                </a:solidFill>
                <a:latin typeface="Century Gothic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Century Gothic" pitchFamily="34" charset="0"/>
              </a:rPr>
              <a:t>baginya</a:t>
            </a:r>
            <a:r>
              <a:rPr lang="en-US" sz="2800" b="1" dirty="0" smtClean="0">
                <a:solidFill>
                  <a:srgbClr val="FFFF00"/>
                </a:solidFill>
                <a:latin typeface="Century Gothic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Century Gothic" pitchFamily="34" charset="0"/>
              </a:rPr>
              <a:t>tidak</a:t>
            </a:r>
            <a:r>
              <a:rPr lang="en-US" sz="2800" b="1" dirty="0" smtClean="0">
                <a:solidFill>
                  <a:srgbClr val="FFFF00"/>
                </a:solidFill>
                <a:latin typeface="Century Gothic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Century Gothic" pitchFamily="34" charset="0"/>
              </a:rPr>
              <a:t>terbit</a:t>
            </a:r>
            <a:r>
              <a:rPr lang="en-US" sz="2800" b="1" dirty="0" smtClean="0">
                <a:solidFill>
                  <a:srgbClr val="FFFF00"/>
                </a:solidFill>
                <a:latin typeface="Century Gothic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Century Gothic" pitchFamily="34" charset="0"/>
              </a:rPr>
              <a:t>fajar</a:t>
            </a:r>
            <a:r>
              <a:rPr lang="en-US" sz="2800" b="1" dirty="0" smtClean="0">
                <a:solidFill>
                  <a:srgbClr val="FFFF00"/>
                </a:solidFill>
                <a:latin typeface="Century Gothic" pitchFamily="34" charset="0"/>
              </a:rPr>
              <a:t>.</a:t>
            </a:r>
            <a:r>
              <a:rPr lang="es-ES" sz="2800" b="1" dirty="0" smtClean="0">
                <a:solidFill>
                  <a:srgbClr val="FFFF00"/>
                </a:solidFill>
                <a:latin typeface="Century Gothic" pitchFamily="34" charset="0"/>
              </a:rPr>
              <a:t>”</a:t>
            </a:r>
            <a:r>
              <a:rPr lang="es-ES" sz="2800" b="1" dirty="0">
                <a:solidFill>
                  <a:srgbClr val="FFFF00"/>
                </a:solidFill>
                <a:latin typeface="Century Gothic" pitchFamily="34" charset="0"/>
              </a:rPr>
              <a:t/>
            </a:r>
            <a:br>
              <a:rPr lang="es-ES" sz="2800" b="1" dirty="0">
                <a:solidFill>
                  <a:srgbClr val="FFFF00"/>
                </a:solidFill>
                <a:latin typeface="Century Gothic" pitchFamily="34" charset="0"/>
              </a:rPr>
            </a:br>
            <a:r>
              <a:rPr lang="es-ES" sz="1600" b="1" dirty="0" smtClean="0">
                <a:solidFill>
                  <a:srgbClr val="FFFF00"/>
                </a:solidFill>
                <a:latin typeface="Century Gothic" pitchFamily="34" charset="0"/>
              </a:rPr>
              <a:t>(</a:t>
            </a:r>
            <a:r>
              <a:rPr lang="es-ES" sz="1600" b="1" dirty="0" err="1" smtClean="0">
                <a:solidFill>
                  <a:srgbClr val="FFFF00"/>
                </a:solidFill>
                <a:latin typeface="Century Gothic" pitchFamily="34" charset="0"/>
              </a:rPr>
              <a:t>Yesaya</a:t>
            </a:r>
            <a:r>
              <a:rPr lang="es-ES" sz="1600" b="1" dirty="0" smtClean="0">
                <a:solidFill>
                  <a:srgbClr val="FFFF00"/>
                </a:solidFill>
                <a:latin typeface="Century Gothic" pitchFamily="34" charset="0"/>
              </a:rPr>
              <a:t> </a:t>
            </a:r>
            <a:r>
              <a:rPr lang="es-ES" sz="1600" b="1" dirty="0">
                <a:solidFill>
                  <a:srgbClr val="FFFF00"/>
                </a:solidFill>
                <a:latin typeface="Century Gothic" pitchFamily="34" charset="0"/>
              </a:rPr>
              <a:t>8: 20)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 animBg="1"/>
      <p:bldP spid="10243" grpId="0"/>
      <p:bldP spid="10244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395288" y="333375"/>
            <a:ext cx="82804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3600" b="1" dirty="0" smtClean="0">
                <a:solidFill>
                  <a:schemeClr val="bg1"/>
                </a:solidFill>
                <a:latin typeface="Comic Sans MS" pitchFamily="66" charset="0"/>
              </a:rPr>
              <a:t>“</a:t>
            </a:r>
            <a:r>
              <a:rPr lang="es-ES" sz="3600" b="1" dirty="0" err="1" smtClean="0">
                <a:solidFill>
                  <a:schemeClr val="bg1"/>
                </a:solidFill>
                <a:latin typeface="Comic Sans MS" pitchFamily="66" charset="0"/>
              </a:rPr>
              <a:t>Alkitab</a:t>
            </a:r>
            <a:r>
              <a:rPr lang="es-ES" sz="36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" sz="3600" b="1" dirty="0" err="1" smtClean="0">
                <a:solidFill>
                  <a:schemeClr val="bg1"/>
                </a:solidFill>
                <a:latin typeface="Comic Sans MS" pitchFamily="66" charset="0"/>
              </a:rPr>
              <a:t>adalah</a:t>
            </a:r>
            <a:r>
              <a:rPr lang="es-ES" sz="36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" sz="3600" b="1" dirty="0" err="1" smtClean="0">
                <a:solidFill>
                  <a:schemeClr val="bg1"/>
                </a:solidFill>
                <a:latin typeface="Comic Sans MS" pitchFamily="66" charset="0"/>
              </a:rPr>
              <a:t>standar</a:t>
            </a:r>
            <a:r>
              <a:rPr lang="es-ES" sz="36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" sz="3600" b="1" dirty="0" err="1" smtClean="0">
                <a:solidFill>
                  <a:schemeClr val="bg1"/>
                </a:solidFill>
                <a:latin typeface="Comic Sans MS" pitchFamily="66" charset="0"/>
              </a:rPr>
              <a:t>oleh</a:t>
            </a:r>
            <a:r>
              <a:rPr lang="es-ES" sz="3600" b="1" dirty="0" smtClean="0">
                <a:solidFill>
                  <a:schemeClr val="bg1"/>
                </a:solidFill>
                <a:latin typeface="Comic Sans MS" pitchFamily="66" charset="0"/>
              </a:rPr>
              <a:t> mana </a:t>
            </a:r>
            <a:r>
              <a:rPr lang="es-ES" sz="3600" b="1" dirty="0" err="1" smtClean="0">
                <a:solidFill>
                  <a:schemeClr val="bg1"/>
                </a:solidFill>
                <a:latin typeface="Comic Sans MS" pitchFamily="66" charset="0"/>
              </a:rPr>
              <a:t>kita</a:t>
            </a:r>
            <a:r>
              <a:rPr lang="es-ES" sz="36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" sz="3600" b="1" dirty="0" err="1" smtClean="0">
                <a:solidFill>
                  <a:schemeClr val="bg1"/>
                </a:solidFill>
                <a:latin typeface="Comic Sans MS" pitchFamily="66" charset="0"/>
              </a:rPr>
              <a:t>dapat</a:t>
            </a:r>
            <a:r>
              <a:rPr lang="es-ES" sz="36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" sz="3600" b="1" dirty="0" err="1" smtClean="0">
                <a:solidFill>
                  <a:schemeClr val="bg1"/>
                </a:solidFill>
                <a:latin typeface="Comic Sans MS" pitchFamily="66" charset="0"/>
              </a:rPr>
              <a:t>menguji</a:t>
            </a:r>
            <a:r>
              <a:rPr lang="es-ES" sz="36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" sz="3600" b="1" dirty="0" err="1" smtClean="0">
                <a:solidFill>
                  <a:schemeClr val="bg1"/>
                </a:solidFill>
                <a:latin typeface="Comic Sans MS" pitchFamily="66" charset="0"/>
              </a:rPr>
              <a:t>setiap</a:t>
            </a:r>
            <a:r>
              <a:rPr lang="es-ES" sz="36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" sz="3600" b="1" dirty="0" err="1" smtClean="0">
                <a:solidFill>
                  <a:schemeClr val="bg1"/>
                </a:solidFill>
                <a:latin typeface="Comic Sans MS" pitchFamily="66" charset="0"/>
              </a:rPr>
              <a:t>orang</a:t>
            </a:r>
            <a:r>
              <a:rPr lang="es-ES" sz="3600" b="1" dirty="0" smtClean="0">
                <a:solidFill>
                  <a:schemeClr val="bg1"/>
                </a:solidFill>
                <a:latin typeface="Comic Sans MS" pitchFamily="66" charset="0"/>
              </a:rPr>
              <a:t> yang </a:t>
            </a:r>
            <a:r>
              <a:rPr lang="es-ES" sz="3600" b="1" dirty="0" err="1" smtClean="0">
                <a:solidFill>
                  <a:schemeClr val="bg1"/>
                </a:solidFill>
                <a:latin typeface="Comic Sans MS" pitchFamily="66" charset="0"/>
              </a:rPr>
              <a:t>mengaku</a:t>
            </a:r>
            <a:r>
              <a:rPr lang="es-ES" sz="36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" sz="3600" b="1" dirty="0" err="1" smtClean="0">
                <a:solidFill>
                  <a:schemeClr val="bg1"/>
                </a:solidFill>
                <a:latin typeface="Comic Sans MS" pitchFamily="66" charset="0"/>
              </a:rPr>
              <a:t>benar</a:t>
            </a:r>
            <a:r>
              <a:rPr lang="es-ES" sz="3600" b="1" dirty="0" smtClean="0">
                <a:solidFill>
                  <a:schemeClr val="bg1"/>
                </a:solidFill>
                <a:latin typeface="Comic Sans MS" pitchFamily="66" charset="0"/>
              </a:rPr>
              <a:t> … </a:t>
            </a:r>
            <a:r>
              <a:rPr lang="es-ES" sz="3600" b="1" dirty="0" err="1" smtClean="0">
                <a:solidFill>
                  <a:schemeClr val="bg1"/>
                </a:solidFill>
                <a:latin typeface="Comic Sans MS" pitchFamily="66" charset="0"/>
              </a:rPr>
              <a:t>Setiap</a:t>
            </a:r>
            <a:r>
              <a:rPr lang="es-ES" sz="36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" sz="3600" b="1" dirty="0" err="1" smtClean="0">
                <a:solidFill>
                  <a:schemeClr val="bg1"/>
                </a:solidFill>
                <a:latin typeface="Comic Sans MS" pitchFamily="66" charset="0"/>
              </a:rPr>
              <a:t>orang</a:t>
            </a:r>
            <a:r>
              <a:rPr lang="es-ES" sz="3600" b="1" dirty="0" smtClean="0">
                <a:solidFill>
                  <a:schemeClr val="bg1"/>
                </a:solidFill>
                <a:latin typeface="Comic Sans MS" pitchFamily="66" charset="0"/>
              </a:rPr>
              <a:t> yang </a:t>
            </a:r>
            <a:r>
              <a:rPr lang="es-ES" sz="3600" b="1" dirty="0" err="1" smtClean="0">
                <a:solidFill>
                  <a:schemeClr val="bg1"/>
                </a:solidFill>
                <a:latin typeface="Comic Sans MS" pitchFamily="66" charset="0"/>
              </a:rPr>
              <a:t>dituntun</a:t>
            </a:r>
            <a:r>
              <a:rPr lang="es-ES" sz="36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" sz="3600" b="1" dirty="0" err="1" smtClean="0">
                <a:solidFill>
                  <a:schemeClr val="bg1"/>
                </a:solidFill>
                <a:latin typeface="Comic Sans MS" pitchFamily="66" charset="0"/>
              </a:rPr>
              <a:t>oleh</a:t>
            </a:r>
            <a:r>
              <a:rPr lang="es-ES" sz="36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" sz="3600" b="1" dirty="0" err="1" smtClean="0">
                <a:solidFill>
                  <a:schemeClr val="bg1"/>
                </a:solidFill>
                <a:latin typeface="Comic Sans MS" pitchFamily="66" charset="0"/>
              </a:rPr>
              <a:t>Allah</a:t>
            </a:r>
            <a:r>
              <a:rPr lang="es-ES" sz="36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" sz="3600" b="1" dirty="0" err="1" smtClean="0">
                <a:solidFill>
                  <a:schemeClr val="bg1"/>
                </a:solidFill>
                <a:latin typeface="Comic Sans MS" pitchFamily="66" charset="0"/>
              </a:rPr>
              <a:t>akan</a:t>
            </a:r>
            <a:r>
              <a:rPr lang="es-ES" sz="36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" sz="3600" b="1" dirty="0" err="1" smtClean="0">
                <a:solidFill>
                  <a:schemeClr val="bg1"/>
                </a:solidFill>
                <a:latin typeface="Comic Sans MS" pitchFamily="66" charset="0"/>
              </a:rPr>
              <a:t>mengangkat</a:t>
            </a:r>
            <a:r>
              <a:rPr lang="es-ES" sz="36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" sz="3600" b="1" dirty="0" err="1" smtClean="0">
                <a:solidFill>
                  <a:schemeClr val="bg1"/>
                </a:solidFill>
                <a:latin typeface="Comic Sans MS" pitchFamily="66" charset="0"/>
              </a:rPr>
              <a:t>tinggi</a:t>
            </a:r>
            <a:r>
              <a:rPr lang="es-ES" sz="36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" sz="3600" b="1" dirty="0" err="1" smtClean="0">
                <a:solidFill>
                  <a:schemeClr val="bg1"/>
                </a:solidFill>
                <a:latin typeface="Comic Sans MS" pitchFamily="66" charset="0"/>
              </a:rPr>
              <a:t>Kitab</a:t>
            </a:r>
            <a:r>
              <a:rPr lang="es-ES" sz="36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" sz="3600" b="1" dirty="0" err="1" smtClean="0">
                <a:solidFill>
                  <a:schemeClr val="bg1"/>
                </a:solidFill>
                <a:latin typeface="Comic Sans MS" pitchFamily="66" charset="0"/>
              </a:rPr>
              <a:t>Suci</a:t>
            </a:r>
            <a:r>
              <a:rPr lang="es-ES" sz="3600" b="1" dirty="0" smtClean="0">
                <a:solidFill>
                  <a:schemeClr val="bg1"/>
                </a:solidFill>
                <a:latin typeface="Comic Sans MS" pitchFamily="66" charset="0"/>
              </a:rPr>
              <a:t> yang di </a:t>
            </a:r>
            <a:r>
              <a:rPr lang="es-ES" sz="3600" b="1" dirty="0" err="1" smtClean="0">
                <a:solidFill>
                  <a:schemeClr val="bg1"/>
                </a:solidFill>
                <a:latin typeface="Comic Sans MS" pitchFamily="66" charset="0"/>
              </a:rPr>
              <a:t>dalamnya</a:t>
            </a:r>
            <a:r>
              <a:rPr lang="es-ES" sz="36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" sz="3600" b="1" dirty="0" err="1" smtClean="0">
                <a:solidFill>
                  <a:schemeClr val="bg1"/>
                </a:solidFill>
                <a:latin typeface="Comic Sans MS" pitchFamily="66" charset="0"/>
              </a:rPr>
              <a:t>suara-Nya</a:t>
            </a:r>
            <a:r>
              <a:rPr lang="es-ES" sz="36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" sz="3600" b="1" dirty="0" err="1" smtClean="0">
                <a:solidFill>
                  <a:schemeClr val="bg1"/>
                </a:solidFill>
                <a:latin typeface="Comic Sans MS" pitchFamily="66" charset="0"/>
              </a:rPr>
              <a:t>terdengar</a:t>
            </a:r>
            <a:r>
              <a:rPr lang="es-ES" sz="3600" b="1" dirty="0" smtClean="0">
                <a:solidFill>
                  <a:schemeClr val="bg1"/>
                </a:solidFill>
                <a:latin typeface="Comic Sans MS" pitchFamily="66" charset="0"/>
              </a:rPr>
              <a:t>.”</a:t>
            </a:r>
            <a:endParaRPr lang="es-ES" sz="3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179388" y="6308725"/>
            <a:ext cx="50403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E.G.W. (</a:t>
            </a:r>
            <a:r>
              <a:rPr lang="en-US" dirty="0">
                <a:solidFill>
                  <a:schemeClr val="bg1"/>
                </a:solidFill>
              </a:rPr>
              <a:t>Faith and Works, </a:t>
            </a:r>
            <a:r>
              <a:rPr lang="en-US" dirty="0" err="1" smtClean="0">
                <a:solidFill>
                  <a:schemeClr val="bg1"/>
                </a:solidFill>
              </a:rPr>
              <a:t>Bab</a:t>
            </a:r>
            <a:r>
              <a:rPr lang="en-US" dirty="0" smtClean="0">
                <a:solidFill>
                  <a:schemeClr val="bg1"/>
                </a:solidFill>
              </a:rPr>
              <a:t> 6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hal</a:t>
            </a:r>
            <a:r>
              <a:rPr lang="en-US" smtClean="0">
                <a:solidFill>
                  <a:schemeClr val="bg1"/>
                </a:solidFill>
              </a:rPr>
              <a:t>. 52</a:t>
            </a:r>
            <a:r>
              <a:rPr lang="es-ES" dirty="0">
                <a:solidFill>
                  <a:schemeClr val="bg1"/>
                </a:solidFill>
              </a:rPr>
              <a:t>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675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  <p:bldP spid="9219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0400" y="990600"/>
            <a:ext cx="571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WordArt 19"/>
          <p:cNvSpPr>
            <a:spLocks noChangeArrowheads="1" noChangeShapeType="1" noTextEdit="1"/>
          </p:cNvSpPr>
          <p:nvPr/>
        </p:nvSpPr>
        <p:spPr bwMode="auto">
          <a:xfrm>
            <a:off x="2971800" y="1981200"/>
            <a:ext cx="6096000" cy="27432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2400" kern="10" dirty="0" err="1" smtClean="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Maukah</a:t>
            </a:r>
            <a:r>
              <a:rPr lang="en-US" sz="2400" kern="10" dirty="0" smtClean="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 </a:t>
            </a:r>
            <a:r>
              <a:rPr lang="en-US" sz="2400" kern="10" dirty="0" err="1" smtClean="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Anda</a:t>
            </a:r>
            <a:r>
              <a:rPr lang="en-US" sz="2400" kern="10" dirty="0" smtClean="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 </a:t>
            </a:r>
            <a:r>
              <a:rPr lang="en-US" sz="2400" kern="10" dirty="0" err="1" smtClean="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menguji</a:t>
            </a:r>
            <a:r>
              <a:rPr lang="en-US" sz="2400" kern="10" dirty="0" smtClean="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 </a:t>
            </a:r>
            <a:r>
              <a:rPr lang="en-US" sz="2400" kern="10" dirty="0" err="1" smtClean="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tulisan-tulisan</a:t>
            </a:r>
            <a:endParaRPr lang="en-US" sz="2400" kern="10" dirty="0" smtClean="0">
              <a:ln w="9525">
                <a:solidFill>
                  <a:schemeClr val="accent2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Impact"/>
            </a:endParaRPr>
          </a:p>
          <a:p>
            <a:pPr algn="ctr"/>
            <a:r>
              <a:rPr lang="en-US" sz="2400" kern="10" dirty="0" smtClean="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Ellen G. White </a:t>
            </a:r>
            <a:r>
              <a:rPr lang="en-US" sz="2400" kern="10" dirty="0" err="1" smtClean="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dengan</a:t>
            </a:r>
            <a:r>
              <a:rPr lang="en-US" sz="2400" kern="10" dirty="0" smtClean="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 </a:t>
            </a:r>
            <a:r>
              <a:rPr lang="en-US" sz="2400" kern="10" dirty="0" err="1" smtClean="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Alkitab</a:t>
            </a:r>
            <a:r>
              <a:rPr lang="en-US" sz="2400" kern="10" dirty="0" smtClean="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 </a:t>
            </a:r>
            <a:r>
              <a:rPr lang="en-US" sz="2400" kern="10" dirty="0" err="1" smtClean="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dan</a:t>
            </a:r>
            <a:r>
              <a:rPr lang="en-US" sz="2400" kern="10" dirty="0" smtClean="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 </a:t>
            </a:r>
            <a:r>
              <a:rPr lang="en-US" sz="2400" kern="10" dirty="0" err="1" smtClean="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menerima</a:t>
            </a:r>
            <a:endParaRPr lang="en-US" sz="2400" kern="10" dirty="0" smtClean="0">
              <a:ln w="9525">
                <a:solidFill>
                  <a:schemeClr val="accent2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Impact"/>
            </a:endParaRPr>
          </a:p>
          <a:p>
            <a:pPr algn="ctr"/>
            <a:r>
              <a:rPr lang="en-US" sz="2400" kern="10" dirty="0" err="1" smtClean="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Tulisan-tulisan</a:t>
            </a:r>
            <a:r>
              <a:rPr lang="en-US" sz="2400" kern="10" dirty="0" err="1" smtClean="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nya</a:t>
            </a:r>
            <a:r>
              <a:rPr lang="en-US" sz="2400" kern="10" dirty="0" smtClean="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 </a:t>
            </a:r>
            <a:r>
              <a:rPr lang="en-US" sz="2400" kern="10" dirty="0" err="1" smtClean="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jika</a:t>
            </a:r>
            <a:r>
              <a:rPr lang="en-US" sz="2400" kern="10" dirty="0" smtClean="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 </a:t>
            </a:r>
            <a:r>
              <a:rPr lang="en-US" sz="2400" kern="10" dirty="0" err="1" smtClean="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memang</a:t>
            </a:r>
            <a:r>
              <a:rPr lang="en-US" sz="2400" kern="10" dirty="0" smtClean="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 </a:t>
            </a:r>
            <a:r>
              <a:rPr lang="en-US" sz="2400" kern="10" dirty="0" err="1" smtClean="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terbukti</a:t>
            </a:r>
            <a:endParaRPr lang="en-US" sz="2400" kern="10" dirty="0" smtClean="0">
              <a:ln w="9525">
                <a:solidFill>
                  <a:schemeClr val="accent2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Impact"/>
            </a:endParaRPr>
          </a:p>
          <a:p>
            <a:pPr algn="ctr"/>
            <a:r>
              <a:rPr lang="en-US" sz="2400" kern="10" dirty="0" err="1" smtClean="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Selaras</a:t>
            </a:r>
            <a:r>
              <a:rPr lang="en-US" sz="2400" kern="10" dirty="0" smtClean="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 </a:t>
            </a:r>
            <a:r>
              <a:rPr lang="en-US" sz="2400" kern="10" dirty="0" err="1" smtClean="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dengan</a:t>
            </a:r>
            <a:r>
              <a:rPr lang="en-US" sz="2400" kern="10" dirty="0" smtClean="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 </a:t>
            </a:r>
            <a:r>
              <a:rPr lang="en-US" sz="2400" kern="10" dirty="0" err="1" smtClean="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Alkitab</a:t>
            </a:r>
            <a:r>
              <a:rPr lang="en-US" sz="2400" kern="10" dirty="0" smtClean="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?</a:t>
            </a:r>
            <a:endParaRPr lang="en-US" sz="2400" kern="10" dirty="0">
              <a:ln w="9525">
                <a:solidFill>
                  <a:schemeClr val="accent2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Impac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3492500" y="44450"/>
            <a:ext cx="56515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 smtClean="0">
                <a:solidFill>
                  <a:schemeClr val="bg1"/>
                </a:solidFill>
              </a:rPr>
              <a:t>Allah </a:t>
            </a:r>
            <a:r>
              <a:rPr lang="en-US" sz="2000" b="1" dirty="0" err="1" smtClean="0">
                <a:solidFill>
                  <a:schemeClr val="bg1"/>
                </a:solidFill>
              </a:rPr>
              <a:t>berbicara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kepada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bangsa</a:t>
            </a:r>
            <a:r>
              <a:rPr lang="en-US" sz="2000" b="1" dirty="0" smtClean="0">
                <a:solidFill>
                  <a:schemeClr val="bg1"/>
                </a:solidFill>
              </a:rPr>
              <a:t> Israel </a:t>
            </a:r>
            <a:r>
              <a:rPr lang="en-US" sz="2000" b="1" dirty="0" err="1" smtClean="0">
                <a:solidFill>
                  <a:schemeClr val="bg1"/>
                </a:solidFill>
              </a:rPr>
              <a:t>melalui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para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nabi</a:t>
            </a:r>
            <a:r>
              <a:rPr lang="en-US" sz="2000" b="1" dirty="0" smtClean="0">
                <a:solidFill>
                  <a:schemeClr val="bg1"/>
                </a:solidFill>
              </a:rPr>
              <a:t>. </a:t>
            </a:r>
            <a:r>
              <a:rPr lang="en-US" sz="2000" b="1" dirty="0" err="1" smtClean="0">
                <a:solidFill>
                  <a:schemeClr val="bg1"/>
                </a:solidFill>
              </a:rPr>
              <a:t>Beberapa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dari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antara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mereka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meninggalkan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kesaksian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tertulis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untuk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mereka</a:t>
            </a:r>
            <a:r>
              <a:rPr lang="en-US" sz="2000" b="1" dirty="0" smtClean="0">
                <a:solidFill>
                  <a:schemeClr val="bg1"/>
                </a:solidFill>
              </a:rPr>
              <a:t> yang </a:t>
            </a:r>
            <a:r>
              <a:rPr lang="en-US" sz="2000" b="1" dirty="0" err="1" smtClean="0">
                <a:solidFill>
                  <a:schemeClr val="bg1"/>
                </a:solidFill>
              </a:rPr>
              <a:t>akan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bertemu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Tuhan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kelak</a:t>
            </a:r>
            <a:r>
              <a:rPr lang="en-US" sz="2000" b="1" dirty="0" smtClean="0">
                <a:solidFill>
                  <a:schemeClr val="bg1"/>
                </a:solidFill>
              </a:rPr>
              <a:t>.</a:t>
            </a:r>
            <a:endParaRPr lang="es-ES" sz="2000" b="1" dirty="0">
              <a:solidFill>
                <a:schemeClr val="bg1"/>
              </a:solidFill>
            </a:endParaRP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4067174" y="1412875"/>
            <a:ext cx="2562225" cy="2831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000" b="1" dirty="0" smtClean="0">
                <a:solidFill>
                  <a:srgbClr val="FCFBC8"/>
                </a:solidFill>
              </a:rPr>
              <a:t>“</a:t>
            </a:r>
            <a:r>
              <a:rPr lang="sv-SE" sz="2000" dirty="0" smtClean="0">
                <a:solidFill>
                  <a:srgbClr val="FCFBC8"/>
                </a:solidFill>
              </a:rPr>
              <a:t>Sungguh, Tuhan ALLAH tidak berbuat sesuatu tanpa menyatakan keputusan-Nya kepada hamba-hamba-Nya, para nabi.</a:t>
            </a:r>
            <a:r>
              <a:rPr lang="es-ES" sz="2000" b="1" dirty="0" smtClean="0">
                <a:solidFill>
                  <a:srgbClr val="FCFBC8"/>
                </a:solidFill>
              </a:rPr>
              <a:t>”</a:t>
            </a:r>
            <a:endParaRPr lang="es-ES" sz="2000" b="1" dirty="0">
              <a:solidFill>
                <a:srgbClr val="FCFBC8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s-ES" sz="1200" b="1" dirty="0">
                <a:solidFill>
                  <a:srgbClr val="FCFBC8"/>
                </a:solidFill>
              </a:rPr>
              <a:t>(</a:t>
            </a:r>
            <a:r>
              <a:rPr lang="es-ES" sz="1200" b="1" dirty="0" smtClean="0">
                <a:solidFill>
                  <a:srgbClr val="FCFBC8"/>
                </a:solidFill>
              </a:rPr>
              <a:t>Amos </a:t>
            </a:r>
            <a:r>
              <a:rPr lang="es-ES" sz="1200" b="1" dirty="0">
                <a:solidFill>
                  <a:srgbClr val="FCFBC8"/>
                </a:solidFill>
              </a:rPr>
              <a:t>3: 7)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 decel="100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  <p:bldP spid="51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0" y="621665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 err="1" smtClean="0">
                <a:solidFill>
                  <a:srgbClr val="FCFBC8"/>
                </a:solidFill>
              </a:rPr>
              <a:t>Sekarang</a:t>
            </a:r>
            <a:r>
              <a:rPr lang="en-US" b="1" dirty="0" smtClean="0">
                <a:solidFill>
                  <a:srgbClr val="FCFBC8"/>
                </a:solidFill>
              </a:rPr>
              <a:t>, </a:t>
            </a:r>
            <a:r>
              <a:rPr lang="en-US" b="1" dirty="0" err="1" smtClean="0">
                <a:solidFill>
                  <a:srgbClr val="FCFBC8"/>
                </a:solidFill>
              </a:rPr>
              <a:t>Alkitab</a:t>
            </a:r>
            <a:r>
              <a:rPr lang="en-US" b="1" dirty="0" smtClean="0">
                <a:solidFill>
                  <a:srgbClr val="FCFBC8"/>
                </a:solidFill>
              </a:rPr>
              <a:t> </a:t>
            </a:r>
            <a:r>
              <a:rPr lang="en-US" b="1" dirty="0" err="1" smtClean="0">
                <a:solidFill>
                  <a:srgbClr val="FCFBC8"/>
                </a:solidFill>
              </a:rPr>
              <a:t>adalah</a:t>
            </a:r>
            <a:r>
              <a:rPr lang="en-US" b="1" dirty="0" smtClean="0">
                <a:solidFill>
                  <a:srgbClr val="FCFBC8"/>
                </a:solidFill>
              </a:rPr>
              <a:t> </a:t>
            </a:r>
            <a:r>
              <a:rPr lang="en-US" b="1" dirty="0" err="1" smtClean="0">
                <a:solidFill>
                  <a:srgbClr val="FCFBC8"/>
                </a:solidFill>
              </a:rPr>
              <a:t>sarana</a:t>
            </a:r>
            <a:r>
              <a:rPr lang="en-US" b="1" dirty="0" smtClean="0">
                <a:solidFill>
                  <a:srgbClr val="FCFBC8"/>
                </a:solidFill>
              </a:rPr>
              <a:t> yang paling </a:t>
            </a:r>
            <a:r>
              <a:rPr lang="en-US" b="1" dirty="0" err="1" smtClean="0">
                <a:solidFill>
                  <a:srgbClr val="FCFBC8"/>
                </a:solidFill>
              </a:rPr>
              <a:t>efektif</a:t>
            </a:r>
            <a:r>
              <a:rPr lang="en-US" b="1" dirty="0" smtClean="0">
                <a:solidFill>
                  <a:srgbClr val="FCFBC8"/>
                </a:solidFill>
              </a:rPr>
              <a:t> yang Allah </a:t>
            </a:r>
            <a:r>
              <a:rPr lang="en-US" b="1" dirty="0" err="1" smtClean="0">
                <a:solidFill>
                  <a:srgbClr val="FCFBC8"/>
                </a:solidFill>
              </a:rPr>
              <a:t>berikan</a:t>
            </a:r>
            <a:r>
              <a:rPr lang="en-US" b="1" dirty="0" smtClean="0">
                <a:solidFill>
                  <a:srgbClr val="FCFBC8"/>
                </a:solidFill>
              </a:rPr>
              <a:t> </a:t>
            </a:r>
            <a:r>
              <a:rPr lang="en-US" b="1" dirty="0" err="1" smtClean="0">
                <a:solidFill>
                  <a:srgbClr val="FCFBC8"/>
                </a:solidFill>
              </a:rPr>
              <a:t>kepada</a:t>
            </a:r>
            <a:r>
              <a:rPr lang="en-US" b="1" dirty="0" smtClean="0">
                <a:solidFill>
                  <a:srgbClr val="FCFBC8"/>
                </a:solidFill>
              </a:rPr>
              <a:t> </a:t>
            </a:r>
            <a:r>
              <a:rPr lang="en-US" b="1" dirty="0" err="1" smtClean="0">
                <a:solidFill>
                  <a:srgbClr val="FCFBC8"/>
                </a:solidFill>
              </a:rPr>
              <a:t>orang</a:t>
            </a:r>
            <a:r>
              <a:rPr lang="en-US" b="1" dirty="0" smtClean="0">
                <a:solidFill>
                  <a:srgbClr val="FCFBC8"/>
                </a:solidFill>
              </a:rPr>
              <a:t> </a:t>
            </a:r>
            <a:r>
              <a:rPr lang="en-US" b="1" dirty="0" err="1" smtClean="0">
                <a:solidFill>
                  <a:srgbClr val="FCFBC8"/>
                </a:solidFill>
              </a:rPr>
              <a:t>percaya</a:t>
            </a:r>
            <a:r>
              <a:rPr lang="en-US" b="1" dirty="0" smtClean="0">
                <a:solidFill>
                  <a:srgbClr val="FCFBC8"/>
                </a:solidFill>
              </a:rPr>
              <a:t> </a:t>
            </a:r>
            <a:r>
              <a:rPr lang="en-US" b="1" dirty="0" err="1" smtClean="0">
                <a:solidFill>
                  <a:srgbClr val="FCFBC8"/>
                </a:solidFill>
              </a:rPr>
              <a:t>untuk</a:t>
            </a:r>
            <a:r>
              <a:rPr lang="en-US" b="1" dirty="0" smtClean="0">
                <a:solidFill>
                  <a:srgbClr val="FCFBC8"/>
                </a:solidFill>
              </a:rPr>
              <a:t> </a:t>
            </a:r>
            <a:r>
              <a:rPr lang="en-US" b="1" dirty="0" err="1" smtClean="0">
                <a:solidFill>
                  <a:srgbClr val="FCFBC8"/>
                </a:solidFill>
              </a:rPr>
              <a:t>mengetahui</a:t>
            </a:r>
            <a:r>
              <a:rPr lang="en-US" b="1" dirty="0" smtClean="0">
                <a:solidFill>
                  <a:srgbClr val="FCFBC8"/>
                </a:solidFill>
              </a:rPr>
              <a:t> </a:t>
            </a:r>
            <a:r>
              <a:rPr lang="en-US" b="1" dirty="0" err="1" smtClean="0">
                <a:solidFill>
                  <a:srgbClr val="FCFBC8"/>
                </a:solidFill>
              </a:rPr>
              <a:t>kehendak</a:t>
            </a:r>
            <a:r>
              <a:rPr lang="en-US" b="1" dirty="0" smtClean="0">
                <a:solidFill>
                  <a:srgbClr val="FCFBC8"/>
                </a:solidFill>
              </a:rPr>
              <a:t> </a:t>
            </a:r>
            <a:r>
              <a:rPr lang="en-US" b="1" dirty="0" err="1" smtClean="0">
                <a:solidFill>
                  <a:srgbClr val="FCFBC8"/>
                </a:solidFill>
              </a:rPr>
              <a:t>ilahi</a:t>
            </a:r>
            <a:r>
              <a:rPr lang="en-US" b="1" dirty="0" smtClean="0">
                <a:solidFill>
                  <a:srgbClr val="FCFBC8"/>
                </a:solidFill>
              </a:rPr>
              <a:t>.</a:t>
            </a:r>
            <a:endParaRPr lang="es-ES" b="1" dirty="0">
              <a:solidFill>
                <a:srgbClr val="FCFBC8"/>
              </a:solidFill>
            </a:endParaRP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/>
            <a:r>
              <a:rPr lang="es-ES" sz="2000" b="1" dirty="0" smtClean="0">
                <a:solidFill>
                  <a:schemeClr val="bg1"/>
                </a:solidFill>
              </a:rPr>
              <a:t>“</a:t>
            </a:r>
            <a:r>
              <a:rPr lang="en-US" sz="2000" dirty="0" err="1" smtClean="0">
                <a:solidFill>
                  <a:schemeClr val="bg1"/>
                </a:solidFill>
              </a:rPr>
              <a:t>Segala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tulisan</a:t>
            </a:r>
            <a:r>
              <a:rPr lang="en-US" sz="2000" dirty="0" smtClean="0">
                <a:solidFill>
                  <a:schemeClr val="bg1"/>
                </a:solidFill>
              </a:rPr>
              <a:t> yang </a:t>
            </a:r>
            <a:r>
              <a:rPr lang="en-US" sz="2000" dirty="0" err="1" smtClean="0">
                <a:solidFill>
                  <a:schemeClr val="bg1"/>
                </a:solidFill>
              </a:rPr>
              <a:t>diilhamkan</a:t>
            </a:r>
            <a:r>
              <a:rPr lang="en-US" sz="2000" dirty="0" smtClean="0">
                <a:solidFill>
                  <a:schemeClr val="bg1"/>
                </a:solidFill>
              </a:rPr>
              <a:t> Allah </a:t>
            </a:r>
            <a:r>
              <a:rPr lang="en-US" sz="2000" dirty="0" err="1" smtClean="0">
                <a:solidFill>
                  <a:schemeClr val="bg1"/>
                </a:solidFill>
              </a:rPr>
              <a:t>memang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bermanfaat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untuk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mengajar</a:t>
            </a:r>
            <a:r>
              <a:rPr lang="en-US" sz="2000" dirty="0" smtClean="0">
                <a:solidFill>
                  <a:schemeClr val="bg1"/>
                </a:solidFill>
              </a:rPr>
              <a:t>, </a:t>
            </a:r>
            <a:r>
              <a:rPr lang="en-US" sz="2000" dirty="0" err="1" smtClean="0">
                <a:solidFill>
                  <a:schemeClr val="bg1"/>
                </a:solidFill>
              </a:rPr>
              <a:t>untuk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menyatakan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kesalahan</a:t>
            </a:r>
            <a:r>
              <a:rPr lang="en-US" sz="2000" dirty="0" smtClean="0">
                <a:solidFill>
                  <a:schemeClr val="bg1"/>
                </a:solidFill>
              </a:rPr>
              <a:t>, </a:t>
            </a:r>
            <a:r>
              <a:rPr lang="en-US" sz="2000" dirty="0" err="1" smtClean="0">
                <a:solidFill>
                  <a:schemeClr val="bg1"/>
                </a:solidFill>
              </a:rPr>
              <a:t>untuk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memperbaiki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kelakuan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dan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untuk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mendidik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orang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dalam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kebenaran</a:t>
            </a:r>
            <a:r>
              <a:rPr lang="en-US" sz="2000" dirty="0" smtClean="0">
                <a:solidFill>
                  <a:schemeClr val="bg1"/>
                </a:solidFill>
              </a:rPr>
              <a:t>. </a:t>
            </a:r>
            <a:r>
              <a:rPr lang="en-US" sz="2000" dirty="0" err="1" smtClean="0">
                <a:solidFill>
                  <a:schemeClr val="bg1"/>
                </a:solidFill>
              </a:rPr>
              <a:t>Dengan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demikian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tiap-tiap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manusia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kepunyaan</a:t>
            </a:r>
            <a:r>
              <a:rPr lang="en-US" sz="2000" dirty="0" smtClean="0">
                <a:solidFill>
                  <a:schemeClr val="bg1"/>
                </a:solidFill>
              </a:rPr>
              <a:t> Allah </a:t>
            </a:r>
            <a:r>
              <a:rPr lang="en-US" sz="2000" dirty="0" err="1" smtClean="0">
                <a:solidFill>
                  <a:schemeClr val="bg1"/>
                </a:solidFill>
              </a:rPr>
              <a:t>diperlengkapi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untuk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setiap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perbuatan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baik</a:t>
            </a:r>
            <a:r>
              <a:rPr lang="en-US" sz="2000" dirty="0" smtClean="0">
                <a:solidFill>
                  <a:schemeClr val="bg1"/>
                </a:solidFill>
              </a:rPr>
              <a:t>.</a:t>
            </a:r>
            <a:r>
              <a:rPr lang="es-ES" sz="2000" b="1" dirty="0" smtClean="0">
                <a:solidFill>
                  <a:schemeClr val="bg1"/>
                </a:solidFill>
              </a:rPr>
              <a:t>”</a:t>
            </a:r>
            <a:r>
              <a:rPr lang="es-ES" sz="2000" b="1" dirty="0">
                <a:solidFill>
                  <a:schemeClr val="bg1"/>
                </a:solidFill>
              </a:rPr>
              <a:t/>
            </a:r>
            <a:br>
              <a:rPr lang="es-ES" sz="2000" b="1" dirty="0">
                <a:solidFill>
                  <a:schemeClr val="bg1"/>
                </a:solidFill>
              </a:rPr>
            </a:br>
            <a:r>
              <a:rPr lang="es-ES" sz="1200" b="1" dirty="0">
                <a:solidFill>
                  <a:srgbClr val="FFFF00"/>
                </a:solidFill>
              </a:rPr>
              <a:t>(2 </a:t>
            </a:r>
            <a:r>
              <a:rPr lang="es-ES" sz="1200" b="1" dirty="0" err="1" smtClean="0">
                <a:solidFill>
                  <a:srgbClr val="FFFF00"/>
                </a:solidFill>
              </a:rPr>
              <a:t>Timotius</a:t>
            </a:r>
            <a:r>
              <a:rPr lang="es-ES" sz="1200" b="1" dirty="0" smtClean="0">
                <a:solidFill>
                  <a:srgbClr val="FFFF00"/>
                </a:solidFill>
              </a:rPr>
              <a:t> </a:t>
            </a:r>
            <a:r>
              <a:rPr lang="es-ES" sz="1200" b="1" dirty="0">
                <a:solidFill>
                  <a:srgbClr val="FFFF00"/>
                </a:solidFill>
              </a:rPr>
              <a:t>3: 16-17)</a:t>
            </a:r>
            <a:endParaRPr lang="es-ES" sz="1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  <p:bldP spid="409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4091</Words>
  <Application>Microsoft Office PowerPoint</Application>
  <PresentationFormat>On-screen Show (4:3)</PresentationFormat>
  <Paragraphs>322</Paragraphs>
  <Slides>74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76" baseType="lpstr">
      <vt:lpstr>Office Theme</vt:lpstr>
      <vt:lpstr>PHOTO-PAINT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</vt:vector>
  </TitlesOfParts>
  <Company>Doloksaribu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Amazing Facts Bible Study Guide</dc:title>
  <dc:subject>Pelajaran 24: Apakah Tuhan Mengilhami Peramal</dc:subject>
  <dc:creator>Pdt. Yohanes V. Doloksaribu, M.A.</dc:creator>
  <cp:lastModifiedBy>Yohanes Verdianto</cp:lastModifiedBy>
  <cp:revision>10</cp:revision>
  <dcterms:created xsi:type="dcterms:W3CDTF">2009-11-29T10:17:01Z</dcterms:created>
  <dcterms:modified xsi:type="dcterms:W3CDTF">2009-11-29T11:41:45Z</dcterms:modified>
</cp:coreProperties>
</file>