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8" r:id="rId4"/>
    <p:sldId id="272" r:id="rId5"/>
    <p:sldId id="273" r:id="rId6"/>
    <p:sldId id="257" r:id="rId7"/>
    <p:sldId id="274" r:id="rId8"/>
    <p:sldId id="276" r:id="rId9"/>
    <p:sldId id="277" r:id="rId10"/>
    <p:sldId id="278" r:id="rId11"/>
    <p:sldId id="275" r:id="rId12"/>
    <p:sldId id="268" r:id="rId13"/>
    <p:sldId id="279" r:id="rId14"/>
    <p:sldId id="280" r:id="rId15"/>
    <p:sldId id="269" r:id="rId16"/>
    <p:sldId id="281" r:id="rId17"/>
    <p:sldId id="270" r:id="rId18"/>
    <p:sldId id="271" r:id="rId19"/>
    <p:sldId id="264" r:id="rId20"/>
    <p:sldId id="282" r:id="rId21"/>
    <p:sldId id="265" r:id="rId22"/>
    <p:sldId id="266" r:id="rId23"/>
    <p:sldId id="267" r:id="rId24"/>
    <p:sldId id="289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ECFF"/>
    <a:srgbClr val="FFFF99"/>
    <a:srgbClr val="FFFFCC"/>
    <a:srgbClr val="CCFFCC"/>
    <a:srgbClr val="F1C63D"/>
    <a:srgbClr val="EEBB16"/>
    <a:srgbClr val="D9A7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>
      <p:cViewPr varScale="1">
        <p:scale>
          <a:sx n="66" d="100"/>
          <a:sy n="66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B155A-5D24-408B-8536-BE5237099B0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348F0-A66D-4F85-B97E-16D377D2B34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791DA-2DD8-4819-9019-716114B43C2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1A3A-2B90-4075-B847-4B681160D8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9C147-5638-43B4-9D81-FFBCC346A48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B8FCB-DDD1-40C5-810E-3D0D1410EE5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99C9B-93B8-461B-A1A0-62A341B49DA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8A900-821A-4FE9-9C06-22F039E5583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9E423-8793-4655-A402-307BFF3C26A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76B2-15E0-4B74-ABE2-B3F66374EA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407B0-82C2-4FA8-86CC-95990BE8EB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F9B86C-C763-403F-9118-899374AB42B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3429000" cy="7191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42"/>
              </a:avLst>
            </a:prstTxWarp>
          </a:bodyPr>
          <a:lstStyle/>
          <a:p>
            <a:pPr algn="ctr"/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MEMPELAI</a:t>
            </a:r>
            <a:endParaRPr lang="en-US" sz="3200" kern="10" dirty="0">
              <a:ln w="222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30480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ANAK DOMBA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787900" y="260350"/>
            <a:ext cx="41767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LAMBANG-2 DALAM PENGLIHATAN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6011863" y="1052513"/>
            <a:ext cx="2362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Naga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4371975"/>
            <a:ext cx="40671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bg1"/>
                </a:solidFill>
              </a:rPr>
              <a:t>Sebagaimana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diterangkan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Alkitab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dia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adalah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Setan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smtClean="0">
                <a:solidFill>
                  <a:schemeClr val="bg1"/>
                </a:solidFill>
              </a:rPr>
              <a:t>(ay. </a:t>
            </a:r>
            <a:r>
              <a:rPr lang="es-ES" sz="1200" b="1" dirty="0">
                <a:solidFill>
                  <a:schemeClr val="bg1"/>
                </a:solidFill>
              </a:rPr>
              <a:t>9)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yang </a:t>
            </a:r>
            <a:r>
              <a:rPr lang="es-ES" sz="2000" b="1" dirty="0" err="1" smtClean="0">
                <a:solidFill>
                  <a:schemeClr val="bg1"/>
                </a:solidFill>
              </a:rPr>
              <a:t>menarik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sepertiga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malaikat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dalam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pemberontakannya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smtClean="0">
                <a:solidFill>
                  <a:schemeClr val="bg1"/>
                </a:solidFill>
              </a:rPr>
              <a:t>(ay. </a:t>
            </a:r>
            <a:r>
              <a:rPr lang="es-ES" sz="1200" b="1" dirty="0">
                <a:solidFill>
                  <a:schemeClr val="bg1"/>
                </a:solidFill>
              </a:rPr>
              <a:t>4)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dirty="0" smtClean="0">
                <a:solidFill>
                  <a:schemeClr val="bg1"/>
                </a:solidFill>
              </a:rPr>
              <a:t>yang </a:t>
            </a:r>
            <a:r>
              <a:rPr lang="es-ES" sz="2000" b="1" dirty="0" err="1" smtClean="0">
                <a:solidFill>
                  <a:schemeClr val="bg1"/>
                </a:solidFill>
              </a:rPr>
              <a:t>dibuang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dari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surga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smtClean="0">
                <a:solidFill>
                  <a:schemeClr val="bg1"/>
                </a:solidFill>
              </a:rPr>
              <a:t>(ay. </a:t>
            </a:r>
            <a:r>
              <a:rPr lang="es-ES" sz="1200" b="1" dirty="0">
                <a:solidFill>
                  <a:schemeClr val="bg1"/>
                </a:solidFill>
              </a:rPr>
              <a:t>8)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dan yang </a:t>
            </a:r>
            <a:r>
              <a:rPr lang="es-ES" sz="2000" b="1" dirty="0" err="1" smtClean="0">
                <a:solidFill>
                  <a:schemeClr val="bg1"/>
                </a:solidFill>
              </a:rPr>
              <a:t>dikucilkan</a:t>
            </a:r>
            <a:r>
              <a:rPr lang="es-ES" sz="2000" b="1" dirty="0" smtClean="0">
                <a:solidFill>
                  <a:schemeClr val="bg1"/>
                </a:solidFill>
              </a:rPr>
              <a:t> di </a:t>
            </a:r>
            <a:r>
              <a:rPr lang="es-ES" sz="2000" b="1" dirty="0" err="1" smtClean="0">
                <a:solidFill>
                  <a:schemeClr val="bg1"/>
                </a:solidFill>
              </a:rPr>
              <a:t>bumi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setelah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Kristus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</a:rPr>
              <a:t>dipermuliakan</a:t>
            </a:r>
            <a:r>
              <a:rPr lang="es-ES" sz="1200" b="1" dirty="0" smtClean="0">
                <a:solidFill>
                  <a:schemeClr val="bg1"/>
                </a:solidFill>
              </a:rPr>
              <a:t>(ay. </a:t>
            </a:r>
            <a:r>
              <a:rPr lang="es-ES" sz="1200" b="1" dirty="0">
                <a:solidFill>
                  <a:schemeClr val="bg1"/>
                </a:solidFill>
              </a:rPr>
              <a:t>10-13)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4359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952750"/>
            <a:ext cx="7315200" cy="3905250"/>
          </a:xfrm>
          <a:prstGeom prst="rect">
            <a:avLst/>
          </a:prstGeom>
          <a:noFill/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4925" y="115888"/>
            <a:ext cx="504031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LAMBANG-2 DALAM PENGLIHATAN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995738" y="476250"/>
            <a:ext cx="48974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Padang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gurun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dan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Air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/>
              <a:t>Air </a:t>
            </a:r>
            <a:r>
              <a:rPr lang="en-GB" b="1" dirty="0" err="1" smtClean="0"/>
              <a:t>melambangkan</a:t>
            </a:r>
            <a:r>
              <a:rPr lang="en-GB" b="1" dirty="0" smtClean="0"/>
              <a:t> “</a:t>
            </a:r>
            <a:r>
              <a:rPr lang="nl-NL" b="1" dirty="0" smtClean="0"/>
              <a:t>bangsa-bangsa dan rakyat banyak dan kaum dan bahasa.</a:t>
            </a:r>
            <a:r>
              <a:rPr lang="es-ES" b="1" dirty="0" smtClean="0"/>
              <a:t>” </a:t>
            </a:r>
            <a:r>
              <a:rPr lang="es-ES" sz="1000" dirty="0" smtClean="0"/>
              <a:t>(</a:t>
            </a:r>
            <a:r>
              <a:rPr lang="es-ES" sz="1000" dirty="0" err="1" smtClean="0"/>
              <a:t>Wahyu</a:t>
            </a:r>
            <a:r>
              <a:rPr lang="es-ES" sz="1000" dirty="0" smtClean="0"/>
              <a:t> 17</a:t>
            </a:r>
            <a:r>
              <a:rPr lang="es-ES" sz="1000" dirty="0"/>
              <a:t>: 15</a:t>
            </a:r>
            <a:r>
              <a:rPr lang="es-ES" sz="1000" dirty="0" smtClean="0"/>
              <a:t>)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dan air besar </a:t>
            </a:r>
            <a:r>
              <a:rPr lang="es-ES" b="1" dirty="0" err="1" smtClean="0"/>
              <a:t>melambangkan</a:t>
            </a:r>
            <a:r>
              <a:rPr lang="es-ES" b="1" dirty="0" smtClean="0"/>
              <a:t> </a:t>
            </a:r>
            <a:r>
              <a:rPr lang="es-ES" b="1" dirty="0" err="1" smtClean="0"/>
              <a:t>penyerbuan</a:t>
            </a:r>
            <a:r>
              <a:rPr lang="es-ES" b="1" dirty="0" smtClean="0"/>
              <a:t> / </a:t>
            </a:r>
            <a:r>
              <a:rPr lang="es-ES" b="1" dirty="0" err="1" smtClean="0"/>
              <a:t>serangan</a:t>
            </a:r>
            <a:r>
              <a:rPr lang="en-GB" b="1" dirty="0" smtClean="0"/>
              <a:t> </a:t>
            </a:r>
            <a:r>
              <a:rPr lang="es-ES" sz="1400" b="1" dirty="0" smtClean="0"/>
              <a:t>(Daniel </a:t>
            </a:r>
            <a:r>
              <a:rPr lang="es-ES" sz="1400" b="1" dirty="0"/>
              <a:t>9: 26)</a:t>
            </a:r>
          </a:p>
          <a:p>
            <a:pPr>
              <a:spcBef>
                <a:spcPct val="50000"/>
              </a:spcBef>
            </a:pPr>
            <a:r>
              <a:rPr lang="en-GB" b="1" dirty="0" err="1" smtClean="0"/>
              <a:t>Setan</a:t>
            </a:r>
            <a:r>
              <a:rPr lang="en-GB" b="1" dirty="0" smtClean="0"/>
              <a:t> “</a:t>
            </a:r>
            <a:r>
              <a:rPr lang="en-GB" b="1" dirty="0" err="1" smtClean="0"/>
              <a:t>menggenangi</a:t>
            </a:r>
            <a:r>
              <a:rPr lang="en-GB" b="1" dirty="0" smtClean="0"/>
              <a:t>” </a:t>
            </a:r>
            <a:r>
              <a:rPr lang="en-GB" b="1" dirty="0" err="1" smtClean="0"/>
              <a:t>gereja</a:t>
            </a:r>
            <a:r>
              <a:rPr lang="en-GB" b="1" dirty="0" smtClean="0"/>
              <a:t> yang </a:t>
            </a:r>
            <a:r>
              <a:rPr lang="en-GB" b="1" dirty="0" err="1" smtClean="0"/>
              <a:t>benar</a:t>
            </a:r>
            <a:r>
              <a:rPr lang="en-GB" b="1" dirty="0" smtClean="0"/>
              <a:t> </a:t>
            </a:r>
            <a:r>
              <a:rPr lang="en-GB" b="1" dirty="0" err="1" smtClean="0"/>
              <a:t>dengan</a:t>
            </a:r>
            <a:r>
              <a:rPr lang="en-GB" b="1" dirty="0" smtClean="0"/>
              <a:t> orang-2 yang </a:t>
            </a:r>
            <a:r>
              <a:rPr lang="en-GB" b="1" dirty="0" err="1" smtClean="0"/>
              <a:t>tidak</a:t>
            </a:r>
            <a:r>
              <a:rPr lang="en-GB" b="1" dirty="0" smtClean="0"/>
              <a:t> </a:t>
            </a:r>
            <a:r>
              <a:rPr lang="en-GB" b="1" dirty="0" err="1" smtClean="0"/>
              <a:t>bertobat</a:t>
            </a:r>
            <a:r>
              <a:rPr lang="en-GB" b="1" dirty="0" smtClean="0"/>
              <a:t>, </a:t>
            </a:r>
            <a:r>
              <a:rPr lang="en-GB" b="1" dirty="0" err="1" smtClean="0"/>
              <a:t>menghancurkannya</a:t>
            </a:r>
            <a:r>
              <a:rPr lang="en-GB" b="1" dirty="0" smtClean="0"/>
              <a:t> </a:t>
            </a:r>
            <a:r>
              <a:rPr lang="en-GB" b="1" dirty="0" err="1" smtClean="0"/>
              <a:t>dan</a:t>
            </a:r>
            <a:r>
              <a:rPr lang="en-GB" b="1" dirty="0" smtClean="0"/>
              <a:t> </a:t>
            </a:r>
            <a:r>
              <a:rPr lang="en-GB" b="1" dirty="0" err="1" smtClean="0"/>
              <a:t>menyebabkan</a:t>
            </a:r>
            <a:r>
              <a:rPr lang="en-GB" b="1" dirty="0" smtClean="0"/>
              <a:t> </a:t>
            </a:r>
            <a:r>
              <a:rPr lang="en-GB" b="1" dirty="0" err="1" smtClean="0"/>
              <a:t>penganiayaan</a:t>
            </a:r>
            <a:r>
              <a:rPr lang="en-GB" b="1" dirty="0" smtClean="0"/>
              <a:t> </a:t>
            </a:r>
            <a:r>
              <a:rPr lang="en-GB" b="1" dirty="0" err="1" smtClean="0"/>
              <a:t>terhadap</a:t>
            </a:r>
            <a:r>
              <a:rPr lang="en-GB" b="1" dirty="0" smtClean="0"/>
              <a:t> </a:t>
            </a:r>
            <a:r>
              <a:rPr lang="en-GB" b="1" dirty="0" err="1" smtClean="0"/>
              <a:t>mereka</a:t>
            </a:r>
            <a:r>
              <a:rPr lang="en-GB" b="1" dirty="0" smtClean="0"/>
              <a:t> yang </a:t>
            </a:r>
            <a:r>
              <a:rPr lang="en-GB" b="1" dirty="0" err="1" smtClean="0"/>
              <a:t>memegang</a:t>
            </a:r>
            <a:r>
              <a:rPr lang="en-GB" b="1" dirty="0" smtClean="0"/>
              <a:t> </a:t>
            </a:r>
            <a:r>
              <a:rPr lang="en-GB" b="1" dirty="0" err="1" smtClean="0"/>
              <a:t>teguh</a:t>
            </a:r>
            <a:r>
              <a:rPr lang="en-GB" b="1" dirty="0" smtClean="0"/>
              <a:t> </a:t>
            </a:r>
            <a:r>
              <a:rPr lang="en-GB" b="1" dirty="0" err="1" smtClean="0"/>
              <a:t>kebenaran</a:t>
            </a:r>
            <a:r>
              <a:rPr lang="en-GB" b="1" dirty="0" smtClean="0"/>
              <a:t>.</a:t>
            </a:r>
            <a:endParaRPr lang="es-ES" b="1" dirty="0"/>
          </a:p>
          <a:p>
            <a:pPr>
              <a:spcBef>
                <a:spcPct val="50000"/>
              </a:spcBef>
            </a:pPr>
            <a:r>
              <a:rPr lang="en-GB" b="1" dirty="0" smtClean="0"/>
              <a:t>Orang-2 </a:t>
            </a:r>
            <a:r>
              <a:rPr lang="en-GB" b="1" dirty="0" err="1" smtClean="0"/>
              <a:t>percaya</a:t>
            </a:r>
            <a:r>
              <a:rPr lang="en-GB" b="1" dirty="0" smtClean="0"/>
              <a:t> yang </a:t>
            </a:r>
            <a:r>
              <a:rPr lang="en-GB" b="1" dirty="0" err="1" smtClean="0"/>
              <a:t>benar</a:t>
            </a:r>
            <a:r>
              <a:rPr lang="en-GB" b="1" dirty="0" smtClean="0"/>
              <a:t> </a:t>
            </a:r>
            <a:r>
              <a:rPr lang="en-GB" b="1" dirty="0" err="1" smtClean="0"/>
              <a:t>harus</a:t>
            </a:r>
            <a:r>
              <a:rPr lang="en-GB" b="1" dirty="0" smtClean="0"/>
              <a:t> </a:t>
            </a:r>
            <a:r>
              <a:rPr lang="en-GB" b="1" dirty="0" err="1" smtClean="0"/>
              <a:t>bersembunyi</a:t>
            </a:r>
            <a:r>
              <a:rPr lang="en-GB" b="1" dirty="0" smtClean="0"/>
              <a:t> </a:t>
            </a:r>
            <a:r>
              <a:rPr lang="en-GB" b="1" dirty="0" err="1" smtClean="0"/>
              <a:t>di</a:t>
            </a:r>
            <a:r>
              <a:rPr lang="en-GB" b="1" dirty="0" smtClean="0"/>
              <a:t> </a:t>
            </a:r>
            <a:r>
              <a:rPr lang="en-GB" b="1" dirty="0" err="1" smtClean="0"/>
              <a:t>padang</a:t>
            </a:r>
            <a:r>
              <a:rPr lang="en-GB" b="1" dirty="0" smtClean="0"/>
              <a:t> </a:t>
            </a:r>
            <a:r>
              <a:rPr lang="en-GB" b="1" dirty="0" err="1" smtClean="0"/>
              <a:t>gurun</a:t>
            </a:r>
            <a:r>
              <a:rPr lang="en-GB" b="1" dirty="0" smtClean="0"/>
              <a:t> (tempat-2 yang </a:t>
            </a:r>
            <a:r>
              <a:rPr lang="en-GB" b="1" dirty="0" err="1" smtClean="0"/>
              <a:t>sedikit</a:t>
            </a:r>
            <a:r>
              <a:rPr lang="en-GB" b="1" dirty="0" smtClean="0"/>
              <a:t> </a:t>
            </a:r>
            <a:r>
              <a:rPr lang="en-GB" b="1" dirty="0" err="1" smtClean="0"/>
              <a:t>penduduknya</a:t>
            </a:r>
            <a:r>
              <a:rPr lang="en-GB" b="1" dirty="0" smtClean="0"/>
              <a:t>), </a:t>
            </a:r>
            <a:r>
              <a:rPr lang="en-GB" b="1" dirty="0" err="1" smtClean="0"/>
              <a:t>seperti</a:t>
            </a:r>
            <a:r>
              <a:rPr lang="en-GB" b="1" dirty="0" smtClean="0"/>
              <a:t> yang </a:t>
            </a:r>
            <a:r>
              <a:rPr lang="en-GB" b="1" dirty="0" err="1" smtClean="0"/>
              <a:t>dilakukan</a:t>
            </a:r>
            <a:r>
              <a:rPr lang="en-GB" b="1" dirty="0" smtClean="0"/>
              <a:t> </a:t>
            </a:r>
            <a:r>
              <a:rPr lang="en-GB" b="1" dirty="0" err="1" smtClean="0"/>
              <a:t>oleh</a:t>
            </a:r>
            <a:r>
              <a:rPr lang="en-GB" b="1" dirty="0" smtClean="0"/>
              <a:t> orang-2 </a:t>
            </a:r>
            <a:r>
              <a:rPr lang="en-GB" b="1" dirty="0" err="1" smtClean="0"/>
              <a:t>Waldensia</a:t>
            </a:r>
            <a:r>
              <a:rPr lang="en-GB" b="1" dirty="0" smtClean="0"/>
              <a:t> </a:t>
            </a:r>
            <a:r>
              <a:rPr lang="en-GB" b="1" dirty="0" err="1" smtClean="0"/>
              <a:t>dan</a:t>
            </a:r>
            <a:r>
              <a:rPr lang="en-GB" b="1" dirty="0" smtClean="0"/>
              <a:t> kelompok-2 </a:t>
            </a:r>
            <a:r>
              <a:rPr lang="en-GB" b="1" dirty="0" err="1" smtClean="0"/>
              <a:t>orang</a:t>
            </a:r>
            <a:r>
              <a:rPr lang="en-GB" b="1" dirty="0" smtClean="0"/>
              <a:t> </a:t>
            </a:r>
            <a:r>
              <a:rPr lang="en-GB" b="1" dirty="0" err="1" smtClean="0"/>
              <a:t>percaya</a:t>
            </a:r>
            <a:r>
              <a:rPr lang="en-GB" b="1" dirty="0" smtClean="0"/>
              <a:t> </a:t>
            </a:r>
            <a:r>
              <a:rPr lang="en-GB" b="1" dirty="0" err="1" smtClean="0"/>
              <a:t>lainnya</a:t>
            </a:r>
            <a:r>
              <a:rPr lang="en-GB" b="1" dirty="0" smtClean="0"/>
              <a:t>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838200" y="26035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MARI KITA GABUNGKAN KEDUA BAGIAN TERSEBUT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23850" y="1268413"/>
            <a:ext cx="576263" cy="576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71550" y="1341438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Comic Sans MS" pitchFamily="66" charset="0"/>
              </a:rPr>
              <a:t>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perang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surga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Setan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bersama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malaikat-malaikatnya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dilempar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luar</a:t>
            </a:r>
            <a:r>
              <a:rPr lang="en-US" sz="2400" b="1" dirty="0" smtClean="0">
                <a:latin typeface="Comic Sans MS" pitchFamily="66" charset="0"/>
              </a:rPr>
              <a:t>.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2362200"/>
            <a:ext cx="35290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/>
              <a:t>“</a:t>
            </a:r>
            <a:r>
              <a:rPr lang="en-US" b="1" dirty="0" smtClean="0"/>
              <a:t>Dan </a:t>
            </a:r>
            <a:r>
              <a:rPr lang="en-US" b="1" dirty="0" err="1" smtClean="0"/>
              <a:t>ekornya</a:t>
            </a:r>
            <a:r>
              <a:rPr lang="en-US" b="1" dirty="0" smtClean="0"/>
              <a:t> </a:t>
            </a:r>
            <a:r>
              <a:rPr lang="en-US" b="1" dirty="0" err="1" smtClean="0"/>
              <a:t>menyeret</a:t>
            </a:r>
            <a:r>
              <a:rPr lang="en-US" b="1" dirty="0" smtClean="0"/>
              <a:t> </a:t>
            </a:r>
            <a:r>
              <a:rPr lang="en-US" b="1" dirty="0" err="1" smtClean="0"/>
              <a:t>sepertiga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bintang-bintang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langit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melemparkannya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atas</a:t>
            </a:r>
            <a:r>
              <a:rPr lang="en-US" b="1" dirty="0" smtClean="0"/>
              <a:t> </a:t>
            </a:r>
            <a:r>
              <a:rPr lang="en-US" b="1" dirty="0" err="1" smtClean="0"/>
              <a:t>bumi</a:t>
            </a:r>
            <a:r>
              <a:rPr lang="en-US" b="1" dirty="0" smtClean="0"/>
              <a:t>.</a:t>
            </a:r>
            <a:r>
              <a:rPr lang="es-ES" b="1" dirty="0" smtClean="0"/>
              <a:t>” </a:t>
            </a:r>
            <a:r>
              <a:rPr lang="es-ES" sz="1000" b="1" dirty="0" smtClean="0"/>
              <a:t>(ay. </a:t>
            </a:r>
            <a:r>
              <a:rPr lang="es-ES" sz="1000" b="1" dirty="0"/>
              <a:t>4)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038600" y="2209800"/>
            <a:ext cx="487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dirty="0" smtClean="0"/>
              <a:t>“</a:t>
            </a:r>
            <a:r>
              <a:rPr lang="sv-SE" b="1" dirty="0" smtClean="0"/>
              <a:t>Maka timbullah peperangan di sorga. Mikhael dan malaikat-malaikatnya berperang melawan naga itu, dan naga itu  dibantu oleh malaikat-malaikatnya, </a:t>
            </a:r>
            <a:r>
              <a:rPr lang="en-US" b="1" dirty="0" err="1" smtClean="0"/>
              <a:t>tetapi</a:t>
            </a:r>
            <a:r>
              <a:rPr lang="en-US" b="1" dirty="0" smtClean="0"/>
              <a:t> </a:t>
            </a:r>
            <a:r>
              <a:rPr lang="en-US" b="1" dirty="0" err="1" smtClean="0"/>
              <a:t>mereka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bertahan</a:t>
            </a:r>
            <a:r>
              <a:rPr lang="en-US" b="1" dirty="0" smtClean="0"/>
              <a:t>; </a:t>
            </a:r>
            <a:r>
              <a:rPr lang="en-US" b="1" dirty="0" err="1" smtClean="0"/>
              <a:t>mereka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mendapat</a:t>
            </a:r>
            <a:r>
              <a:rPr lang="en-US" b="1" dirty="0" smtClean="0"/>
              <a:t> </a:t>
            </a:r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 smtClean="0"/>
              <a:t>lagi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sorga</a:t>
            </a:r>
            <a:r>
              <a:rPr lang="en-US" b="1" dirty="0" smtClean="0"/>
              <a:t>.</a:t>
            </a:r>
            <a:r>
              <a:rPr lang="es-ES" b="1" dirty="0" smtClean="0"/>
              <a:t>” </a:t>
            </a:r>
            <a:r>
              <a:rPr lang="es-ES" sz="1000" b="1" dirty="0" smtClean="0"/>
              <a:t>(ay. </a:t>
            </a:r>
            <a:r>
              <a:rPr lang="es-ES" sz="1000" b="1" dirty="0"/>
              <a:t>7-8)</a:t>
            </a:r>
          </a:p>
        </p:txBody>
      </p:sp>
      <p:pic>
        <p:nvPicPr>
          <p:cNvPr id="11271" name="Picture 7" descr="ch12_pat_22_war%20in%20heaven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005263"/>
            <a:ext cx="3816350" cy="2663825"/>
          </a:xfrm>
          <a:prstGeom prst="rect">
            <a:avLst/>
          </a:prstGeom>
          <a:noFill/>
        </p:spPr>
      </p:pic>
      <p:pic>
        <p:nvPicPr>
          <p:cNvPr id="11273" name="Picture 9" descr="drag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439"/>
          <a:stretch>
            <a:fillRect/>
          </a:stretch>
        </p:blipFill>
        <p:spPr bwMode="auto">
          <a:xfrm>
            <a:off x="717550" y="3573463"/>
            <a:ext cx="2306638" cy="3111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/>
      <p:bldP spid="11269" grpId="0"/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323850" y="1052513"/>
            <a:ext cx="576263" cy="576262"/>
          </a:xfrm>
          <a:prstGeom prst="ellipse">
            <a:avLst/>
          </a:prstGeom>
          <a:solidFill>
            <a:srgbClr val="FF3F8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71550" y="1114425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 pitchFamily="66" charset="0"/>
              </a:rPr>
              <a:t>Yesus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lahir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dari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gereja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dibawa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oleh</a:t>
            </a:r>
            <a:r>
              <a:rPr lang="en-US" sz="2000" b="1" dirty="0" smtClean="0">
                <a:latin typeface="Comic Sans MS" pitchFamily="66" charset="0"/>
              </a:rPr>
              <a:t> Allah </a:t>
            </a:r>
            <a:r>
              <a:rPr lang="en-US" sz="2000" b="1" dirty="0" err="1" smtClean="0">
                <a:latin typeface="Comic Sans MS" pitchFamily="66" charset="0"/>
              </a:rPr>
              <a:t>ke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surga</a:t>
            </a:r>
            <a:r>
              <a:rPr lang="en-US" sz="2000" b="1" dirty="0" smtClean="0">
                <a:latin typeface="Comic Sans MS" pitchFamily="66" charset="0"/>
              </a:rPr>
              <a:t>, </a:t>
            </a:r>
            <a:r>
              <a:rPr lang="en-US" sz="2000" b="1" dirty="0" err="1" smtClean="0">
                <a:latin typeface="Comic Sans MS" pitchFamily="66" charset="0"/>
              </a:rPr>
              <a:t>di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mana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dipermuliakan</a:t>
            </a:r>
            <a:r>
              <a:rPr lang="en-US" sz="2000" b="1" dirty="0" smtClean="0">
                <a:latin typeface="Comic Sans MS" pitchFamily="66" charset="0"/>
              </a:rPr>
              <a:t>. </a:t>
            </a:r>
            <a:r>
              <a:rPr lang="en-US" sz="2000" b="1" dirty="0" err="1" smtClean="0">
                <a:latin typeface="Comic Sans MS" pitchFamily="66" charset="0"/>
              </a:rPr>
              <a:t>Pada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saat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itu</a:t>
            </a:r>
            <a:r>
              <a:rPr lang="en-US" sz="2000" b="1" dirty="0" smtClean="0">
                <a:latin typeface="Comic Sans MS" pitchFamily="66" charset="0"/>
              </a:rPr>
              <a:t>, </a:t>
            </a:r>
            <a:r>
              <a:rPr lang="en-US" sz="2000" b="1" dirty="0" err="1" smtClean="0">
                <a:latin typeface="Comic Sans MS" pitchFamily="66" charset="0"/>
              </a:rPr>
              <a:t>Setan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secara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permanen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dikucilkan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bumi</a:t>
            </a:r>
            <a:r>
              <a:rPr lang="en-US" sz="2000" b="1" dirty="0" smtClean="0">
                <a:latin typeface="Comic Sans MS" pitchFamily="66" charset="0"/>
              </a:rPr>
              <a:t>, </a:t>
            </a:r>
            <a:r>
              <a:rPr lang="en-US" sz="2000" b="1" dirty="0" err="1" smtClean="0">
                <a:latin typeface="Comic Sans MS" pitchFamily="66" charset="0"/>
              </a:rPr>
              <a:t>dan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dia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tidak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punya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akses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lagi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ke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surga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s-ES" sz="1600" b="1" dirty="0" smtClean="0">
                <a:latin typeface="Comic Sans MS" pitchFamily="66" charset="0"/>
              </a:rPr>
              <a:t>(</a:t>
            </a:r>
            <a:r>
              <a:rPr lang="es-ES" sz="1600" b="1" dirty="0" err="1" smtClean="0">
                <a:latin typeface="Comic Sans MS" pitchFamily="66" charset="0"/>
              </a:rPr>
              <a:t>Ayub</a:t>
            </a:r>
            <a:r>
              <a:rPr lang="es-ES" sz="1600" b="1" dirty="0" smtClean="0">
                <a:latin typeface="Comic Sans MS" pitchFamily="66" charset="0"/>
              </a:rPr>
              <a:t> </a:t>
            </a:r>
            <a:r>
              <a:rPr lang="es-ES" sz="1600" b="1" dirty="0">
                <a:latin typeface="Comic Sans MS" pitchFamily="66" charset="0"/>
              </a:rPr>
              <a:t>1: 6)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2492375"/>
            <a:ext cx="34925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600" dirty="0" smtClean="0"/>
              <a:t>“</a:t>
            </a:r>
            <a:r>
              <a:rPr lang="en-US" sz="1600" dirty="0" smtClean="0"/>
              <a:t>Dan </a:t>
            </a:r>
            <a:r>
              <a:rPr lang="en-US" sz="1600" dirty="0" err="1" smtClean="0"/>
              <a:t>naga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 </a:t>
            </a:r>
            <a:r>
              <a:rPr lang="en-US" sz="1600" dirty="0" err="1" smtClean="0"/>
              <a:t>berdiri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hadapan</a:t>
            </a:r>
            <a:r>
              <a:rPr lang="en-US" sz="1600" dirty="0" smtClean="0"/>
              <a:t> </a:t>
            </a:r>
            <a:r>
              <a:rPr lang="en-US" sz="1600" dirty="0" err="1" smtClean="0"/>
              <a:t>perempuan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hendak</a:t>
            </a:r>
            <a:r>
              <a:rPr lang="en-US" sz="1600" dirty="0" smtClean="0"/>
              <a:t> </a:t>
            </a:r>
            <a:r>
              <a:rPr lang="en-US" sz="1600" dirty="0" err="1" smtClean="0"/>
              <a:t>melahirkan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,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menelan</a:t>
            </a:r>
            <a:r>
              <a:rPr lang="en-US" sz="1600" dirty="0" smtClean="0"/>
              <a:t> </a:t>
            </a:r>
            <a:r>
              <a:rPr lang="en-US" sz="1600" dirty="0" err="1" smtClean="0"/>
              <a:t>Anaknya</a:t>
            </a:r>
            <a:r>
              <a:rPr lang="en-US" sz="1600" dirty="0" smtClean="0"/>
              <a:t>, </a:t>
            </a:r>
            <a:r>
              <a:rPr lang="en-US" sz="1600" dirty="0" err="1" smtClean="0"/>
              <a:t>segera</a:t>
            </a:r>
            <a:r>
              <a:rPr lang="en-US" sz="1600" dirty="0" smtClean="0"/>
              <a:t> </a:t>
            </a:r>
            <a:r>
              <a:rPr lang="en-US" sz="1600" dirty="0" err="1" smtClean="0"/>
              <a:t>sesudah</a:t>
            </a:r>
            <a:r>
              <a:rPr lang="en-US" sz="1600" dirty="0" smtClean="0"/>
              <a:t> </a:t>
            </a:r>
            <a:r>
              <a:rPr lang="en-US" sz="1600" dirty="0" err="1" smtClean="0"/>
              <a:t>perempuan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 </a:t>
            </a:r>
            <a:r>
              <a:rPr lang="en-US" sz="1600" dirty="0" err="1" smtClean="0"/>
              <a:t>melahirkan-Nya</a:t>
            </a:r>
            <a:r>
              <a:rPr lang="en-US" sz="1600" dirty="0" smtClean="0"/>
              <a:t>. </a:t>
            </a:r>
            <a:r>
              <a:rPr lang="en-US" sz="1600" dirty="0" err="1" smtClean="0"/>
              <a:t>Maka</a:t>
            </a:r>
            <a:r>
              <a:rPr lang="en-US" sz="1600" dirty="0" smtClean="0"/>
              <a:t> </a:t>
            </a:r>
            <a:r>
              <a:rPr lang="en-US" sz="1600" dirty="0" err="1" smtClean="0"/>
              <a:t>ia</a:t>
            </a:r>
            <a:r>
              <a:rPr lang="en-US" sz="1600" dirty="0" smtClean="0"/>
              <a:t> </a:t>
            </a:r>
            <a:r>
              <a:rPr lang="en-US" sz="1600" dirty="0" err="1" smtClean="0"/>
              <a:t>melahirkan</a:t>
            </a:r>
            <a:r>
              <a:rPr lang="en-US" sz="1600" dirty="0" smtClean="0"/>
              <a:t> </a:t>
            </a:r>
            <a:r>
              <a:rPr lang="en-US" sz="1600" dirty="0" err="1" smtClean="0"/>
              <a:t>seorang</a:t>
            </a:r>
            <a:r>
              <a:rPr lang="en-US" sz="1600" dirty="0" smtClean="0"/>
              <a:t> </a:t>
            </a:r>
            <a:r>
              <a:rPr lang="en-US" sz="1600" dirty="0" err="1" smtClean="0"/>
              <a:t>Anak</a:t>
            </a:r>
            <a:r>
              <a:rPr lang="en-US" sz="1600" dirty="0" smtClean="0"/>
              <a:t> </a:t>
            </a:r>
            <a:r>
              <a:rPr lang="en-US" sz="1600" dirty="0" err="1" smtClean="0"/>
              <a:t>laki-laki</a:t>
            </a:r>
            <a:r>
              <a:rPr lang="en-US" sz="1600" dirty="0" smtClean="0"/>
              <a:t>, yang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menggembalakan</a:t>
            </a:r>
            <a:r>
              <a:rPr lang="en-US" sz="1600" dirty="0" smtClean="0"/>
              <a:t> </a:t>
            </a:r>
            <a:r>
              <a:rPr lang="en-US" sz="1600" dirty="0" err="1" smtClean="0"/>
              <a:t>semua</a:t>
            </a:r>
            <a:r>
              <a:rPr lang="en-US" sz="1600" dirty="0" smtClean="0"/>
              <a:t> </a:t>
            </a:r>
            <a:r>
              <a:rPr lang="en-US" sz="1600" dirty="0" err="1" smtClean="0"/>
              <a:t>bangsa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gada</a:t>
            </a:r>
            <a:r>
              <a:rPr lang="en-US" sz="1600" dirty="0" smtClean="0"/>
              <a:t> </a:t>
            </a:r>
            <a:r>
              <a:rPr lang="en-US" sz="1600" dirty="0" err="1" smtClean="0"/>
              <a:t>besi</a:t>
            </a:r>
            <a:r>
              <a:rPr lang="en-US" sz="1600" dirty="0" smtClean="0"/>
              <a:t>; </a:t>
            </a:r>
            <a:r>
              <a:rPr lang="en-US" sz="1600" dirty="0" err="1" smtClean="0"/>
              <a:t>tiba-tiba</a:t>
            </a:r>
            <a:r>
              <a:rPr lang="en-US" sz="1600" dirty="0" smtClean="0"/>
              <a:t> </a:t>
            </a:r>
            <a:r>
              <a:rPr lang="en-US" sz="1600" dirty="0" err="1" smtClean="0"/>
              <a:t>Anaknya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 </a:t>
            </a:r>
            <a:r>
              <a:rPr lang="en-US" sz="1600" dirty="0" err="1" smtClean="0"/>
              <a:t>dirampas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dibawa</a:t>
            </a:r>
            <a:r>
              <a:rPr lang="en-US" sz="1600" dirty="0" smtClean="0"/>
              <a:t> </a:t>
            </a:r>
            <a:r>
              <a:rPr lang="en-US" sz="1600" dirty="0" err="1" smtClean="0"/>
              <a:t>lari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Allah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takhta-Nya</a:t>
            </a:r>
            <a:r>
              <a:rPr lang="en-US" sz="1600" dirty="0" smtClean="0"/>
              <a:t>.</a:t>
            </a:r>
            <a:r>
              <a:rPr lang="es-ES" sz="1600" dirty="0" smtClean="0"/>
              <a:t>” </a:t>
            </a:r>
            <a:r>
              <a:rPr lang="es-ES" sz="900" dirty="0" smtClean="0"/>
              <a:t>(ay. </a:t>
            </a:r>
            <a:r>
              <a:rPr lang="es-ES" sz="900" dirty="0"/>
              <a:t>4-5)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779838" y="2481263"/>
            <a:ext cx="51847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dirty="0" smtClean="0"/>
              <a:t>“</a:t>
            </a:r>
            <a:r>
              <a:rPr lang="en-US" sz="1600" dirty="0" smtClean="0"/>
              <a:t>Dan </a:t>
            </a:r>
            <a:r>
              <a:rPr lang="en-US" sz="1600" dirty="0" err="1" smtClean="0"/>
              <a:t>naga</a:t>
            </a:r>
            <a:r>
              <a:rPr lang="en-US" sz="1600" dirty="0" smtClean="0"/>
              <a:t> </a:t>
            </a:r>
            <a:r>
              <a:rPr lang="en-US" sz="1600" dirty="0" err="1" smtClean="0"/>
              <a:t>besar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,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ular</a:t>
            </a:r>
            <a:r>
              <a:rPr lang="en-US" sz="1600" dirty="0" smtClean="0"/>
              <a:t> </a:t>
            </a:r>
            <a:r>
              <a:rPr lang="en-US" sz="1600" dirty="0" err="1" smtClean="0"/>
              <a:t>tua</a:t>
            </a:r>
            <a:r>
              <a:rPr lang="en-US" sz="1600" dirty="0" smtClean="0"/>
              <a:t>, yang </a:t>
            </a:r>
            <a:r>
              <a:rPr lang="en-US" sz="1600" dirty="0" err="1" smtClean="0"/>
              <a:t>disebut</a:t>
            </a:r>
            <a:r>
              <a:rPr lang="en-US" sz="1600" dirty="0" smtClean="0"/>
              <a:t> </a:t>
            </a:r>
            <a:r>
              <a:rPr lang="en-US" sz="1600" dirty="0" err="1" smtClean="0"/>
              <a:t>Iblis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Satan, yang </a:t>
            </a:r>
            <a:r>
              <a:rPr lang="en-US" sz="1600" dirty="0" err="1" smtClean="0"/>
              <a:t>menyesatkan</a:t>
            </a:r>
            <a:r>
              <a:rPr lang="en-US" sz="1600" dirty="0" smtClean="0"/>
              <a:t> </a:t>
            </a:r>
            <a:r>
              <a:rPr lang="en-US" sz="1600" dirty="0" err="1" smtClean="0"/>
              <a:t>seluruh</a:t>
            </a:r>
            <a:r>
              <a:rPr lang="en-US" sz="1600" dirty="0" smtClean="0"/>
              <a:t> </a:t>
            </a:r>
            <a:r>
              <a:rPr lang="en-US" sz="1600" dirty="0" err="1" smtClean="0"/>
              <a:t>dunia</a:t>
            </a:r>
            <a:r>
              <a:rPr lang="en-US" sz="1600" dirty="0" smtClean="0"/>
              <a:t>, </a:t>
            </a:r>
            <a:r>
              <a:rPr lang="en-US" sz="1600" dirty="0" err="1" smtClean="0"/>
              <a:t>dilemparkan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bawah</a:t>
            </a:r>
            <a:r>
              <a:rPr lang="en-US" sz="1600" dirty="0" smtClean="0"/>
              <a:t>; </a:t>
            </a:r>
            <a:r>
              <a:rPr lang="en-US" sz="1600" dirty="0" err="1" smtClean="0"/>
              <a:t>ia</a:t>
            </a:r>
            <a:r>
              <a:rPr lang="en-US" sz="1600" dirty="0" smtClean="0"/>
              <a:t> </a:t>
            </a:r>
            <a:r>
              <a:rPr lang="en-US" sz="1600" dirty="0" err="1" smtClean="0"/>
              <a:t>dilemparkan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bumi</a:t>
            </a:r>
            <a:r>
              <a:rPr lang="en-US" sz="1600" dirty="0" smtClean="0"/>
              <a:t>, </a:t>
            </a:r>
            <a:r>
              <a:rPr lang="en-US" sz="1600" dirty="0" err="1" smtClean="0"/>
              <a:t>bersama-sama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malaikat-malaikatnya</a:t>
            </a:r>
            <a:r>
              <a:rPr lang="en-US" sz="1600" dirty="0" smtClean="0"/>
              <a:t>. Dan </a:t>
            </a:r>
            <a:r>
              <a:rPr lang="en-US" sz="1600" dirty="0" err="1" smtClean="0"/>
              <a:t>aku</a:t>
            </a:r>
            <a:r>
              <a:rPr lang="en-US" sz="1600" dirty="0" smtClean="0"/>
              <a:t> </a:t>
            </a:r>
            <a:r>
              <a:rPr lang="en-US" sz="1600" dirty="0" err="1" smtClean="0"/>
              <a:t>mendengar</a:t>
            </a:r>
            <a:r>
              <a:rPr lang="en-US" sz="1600" dirty="0" smtClean="0"/>
              <a:t> </a:t>
            </a:r>
            <a:r>
              <a:rPr lang="en-US" sz="1600" dirty="0" err="1" smtClean="0"/>
              <a:t>suara</a:t>
            </a:r>
            <a:r>
              <a:rPr lang="en-US" sz="1600" dirty="0" smtClean="0"/>
              <a:t> yang </a:t>
            </a:r>
            <a:r>
              <a:rPr lang="en-US" sz="1600" dirty="0" err="1" smtClean="0"/>
              <a:t>nyaring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sorga</a:t>
            </a:r>
            <a:r>
              <a:rPr lang="en-US" sz="1600" dirty="0" smtClean="0"/>
              <a:t> </a:t>
            </a:r>
            <a:r>
              <a:rPr lang="en-US" sz="1600" dirty="0" err="1" smtClean="0"/>
              <a:t>berkata</a:t>
            </a:r>
            <a:r>
              <a:rPr lang="en-US" sz="1600" dirty="0" smtClean="0"/>
              <a:t>:  ‘</a:t>
            </a:r>
            <a:r>
              <a:rPr lang="en-US" sz="1600" dirty="0" err="1" smtClean="0"/>
              <a:t>Sekarang</a:t>
            </a:r>
            <a:r>
              <a:rPr lang="en-US" sz="1600" dirty="0" smtClean="0"/>
              <a:t> </a:t>
            </a:r>
            <a:r>
              <a:rPr lang="en-US" sz="1600" dirty="0" err="1" smtClean="0"/>
              <a:t>telah</a:t>
            </a:r>
            <a:r>
              <a:rPr lang="en-US" sz="1600" dirty="0" smtClean="0"/>
              <a:t> </a:t>
            </a:r>
            <a:r>
              <a:rPr lang="en-US" sz="1600" dirty="0" err="1" smtClean="0"/>
              <a:t>tiba</a:t>
            </a:r>
            <a:r>
              <a:rPr lang="en-US" sz="1600" dirty="0" smtClean="0"/>
              <a:t>  </a:t>
            </a:r>
            <a:r>
              <a:rPr lang="en-US" sz="1600" dirty="0" err="1" smtClean="0"/>
              <a:t>keselamatan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kuasa</a:t>
            </a:r>
            <a:r>
              <a:rPr lang="en-US" sz="1600" dirty="0" smtClean="0"/>
              <a:t> 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pemerintahan</a:t>
            </a:r>
            <a:r>
              <a:rPr lang="en-US" sz="1600" dirty="0" smtClean="0"/>
              <a:t> Allah </a:t>
            </a:r>
            <a:r>
              <a:rPr lang="en-US" sz="1600" dirty="0" err="1" smtClean="0"/>
              <a:t>kita</a:t>
            </a:r>
            <a:r>
              <a:rPr lang="en-US" sz="1600" dirty="0" smtClean="0"/>
              <a:t>, 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kekuasaan</a:t>
            </a:r>
            <a:r>
              <a:rPr lang="en-US" sz="1600" dirty="0" smtClean="0"/>
              <a:t> </a:t>
            </a:r>
            <a:r>
              <a:rPr lang="en-US" sz="1600" dirty="0" err="1" smtClean="0"/>
              <a:t>Dia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diurapi-Nya</a:t>
            </a:r>
            <a:r>
              <a:rPr lang="en-US" sz="1600" dirty="0" smtClean="0"/>
              <a:t>, 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telah</a:t>
            </a:r>
            <a:r>
              <a:rPr lang="en-US" sz="1600" dirty="0" smtClean="0"/>
              <a:t> </a:t>
            </a:r>
            <a:r>
              <a:rPr lang="en-US" sz="1600" dirty="0" err="1" smtClean="0"/>
              <a:t>dilemparkan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bawah</a:t>
            </a:r>
            <a:r>
              <a:rPr lang="en-US" sz="1600" dirty="0" smtClean="0"/>
              <a:t>  </a:t>
            </a:r>
            <a:r>
              <a:rPr lang="en-US" sz="1600" dirty="0" err="1" smtClean="0"/>
              <a:t>pendakwa</a:t>
            </a:r>
            <a:r>
              <a:rPr lang="en-US" sz="1600" dirty="0" smtClean="0"/>
              <a:t> </a:t>
            </a:r>
            <a:r>
              <a:rPr lang="en-US" sz="1600" dirty="0" err="1" smtClean="0"/>
              <a:t>saudara-saudara</a:t>
            </a:r>
            <a:r>
              <a:rPr lang="en-US" sz="1600" dirty="0" smtClean="0"/>
              <a:t> </a:t>
            </a:r>
            <a:r>
              <a:rPr lang="en-US" sz="1600" dirty="0" err="1" smtClean="0"/>
              <a:t>kita</a:t>
            </a:r>
            <a:r>
              <a:rPr lang="en-US" sz="1600" dirty="0" smtClean="0"/>
              <a:t>,  yang </a:t>
            </a:r>
            <a:r>
              <a:rPr lang="en-US" sz="1600" dirty="0" err="1" smtClean="0"/>
              <a:t>mendakwa</a:t>
            </a:r>
            <a:r>
              <a:rPr lang="en-US" sz="1600" dirty="0" smtClean="0"/>
              <a:t> </a:t>
            </a:r>
            <a:r>
              <a:rPr lang="en-US" sz="1600" dirty="0" err="1" smtClean="0"/>
              <a:t>mereka</a:t>
            </a:r>
            <a:r>
              <a:rPr lang="en-US" sz="1600" dirty="0" smtClean="0"/>
              <a:t> </a:t>
            </a:r>
            <a:r>
              <a:rPr lang="en-US" sz="1600" dirty="0" err="1" smtClean="0"/>
              <a:t>siang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malam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hadapan</a:t>
            </a:r>
            <a:r>
              <a:rPr lang="en-US" sz="1600" dirty="0" smtClean="0"/>
              <a:t> Allah </a:t>
            </a:r>
            <a:r>
              <a:rPr lang="en-US" sz="1600" dirty="0" err="1" smtClean="0"/>
              <a:t>kita</a:t>
            </a:r>
            <a:r>
              <a:rPr lang="en-US" sz="1600" dirty="0" smtClean="0"/>
              <a:t>…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itu</a:t>
            </a:r>
            <a:r>
              <a:rPr lang="en-US" sz="1600" dirty="0" smtClean="0"/>
              <a:t> </a:t>
            </a:r>
            <a:r>
              <a:rPr lang="en-US" sz="1600" dirty="0" err="1" smtClean="0"/>
              <a:t>bersukacitalah</a:t>
            </a:r>
            <a:r>
              <a:rPr lang="en-US" sz="1600" dirty="0" smtClean="0"/>
              <a:t>,  </a:t>
            </a:r>
            <a:r>
              <a:rPr lang="en-US" sz="1600" dirty="0" err="1" smtClean="0"/>
              <a:t>hai</a:t>
            </a:r>
            <a:r>
              <a:rPr lang="en-US" sz="1600" dirty="0" smtClean="0"/>
              <a:t> </a:t>
            </a:r>
            <a:r>
              <a:rPr lang="en-US" sz="1600" dirty="0" err="1" smtClean="0"/>
              <a:t>sorga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hai</a:t>
            </a:r>
            <a:r>
              <a:rPr lang="en-US" sz="1600" dirty="0" smtClean="0"/>
              <a:t> </a:t>
            </a:r>
            <a:r>
              <a:rPr lang="en-US" sz="1600" dirty="0" err="1" smtClean="0"/>
              <a:t>kamu</a:t>
            </a:r>
            <a:r>
              <a:rPr lang="en-US" sz="1600" dirty="0" smtClean="0"/>
              <a:t> </a:t>
            </a:r>
            <a:r>
              <a:rPr lang="en-US" sz="1600" dirty="0" err="1" smtClean="0"/>
              <a:t>sekalian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diam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dalamnya</a:t>
            </a:r>
            <a:r>
              <a:rPr lang="en-US" sz="1600" dirty="0" smtClean="0"/>
              <a:t>,  </a:t>
            </a:r>
            <a:r>
              <a:rPr lang="en-US" sz="1600" dirty="0" err="1" smtClean="0"/>
              <a:t>celakalah</a:t>
            </a:r>
            <a:r>
              <a:rPr lang="en-US" sz="1600" dirty="0" smtClean="0"/>
              <a:t> </a:t>
            </a:r>
            <a:r>
              <a:rPr lang="en-US" sz="1600" dirty="0" err="1" smtClean="0"/>
              <a:t>kamu</a:t>
            </a:r>
            <a:r>
              <a:rPr lang="en-US" sz="1600" dirty="0" smtClean="0"/>
              <a:t>, </a:t>
            </a:r>
            <a:r>
              <a:rPr lang="en-US" sz="1600" dirty="0" err="1" smtClean="0"/>
              <a:t>hai</a:t>
            </a:r>
            <a:r>
              <a:rPr lang="en-US" sz="1600" dirty="0" smtClean="0"/>
              <a:t> </a:t>
            </a:r>
            <a:r>
              <a:rPr lang="en-US" sz="1600" dirty="0" err="1" smtClean="0"/>
              <a:t>bumi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laut</a:t>
            </a:r>
            <a:r>
              <a:rPr lang="en-US" sz="1600" dirty="0" smtClean="0"/>
              <a:t>! 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Iblis</a:t>
            </a:r>
            <a:r>
              <a:rPr lang="en-US" sz="1600" dirty="0" smtClean="0"/>
              <a:t> </a:t>
            </a:r>
            <a:r>
              <a:rPr lang="en-US" sz="1600" dirty="0" err="1" smtClean="0"/>
              <a:t>telah</a:t>
            </a:r>
            <a:r>
              <a:rPr lang="en-US" sz="1600" dirty="0" smtClean="0"/>
              <a:t> </a:t>
            </a:r>
            <a:r>
              <a:rPr lang="en-US" sz="1600" dirty="0" err="1" smtClean="0"/>
              <a:t>turun</a:t>
            </a:r>
            <a:r>
              <a:rPr lang="en-US" sz="1600" dirty="0" smtClean="0"/>
              <a:t> </a:t>
            </a:r>
            <a:r>
              <a:rPr lang="en-US" sz="1600" dirty="0" err="1" smtClean="0"/>
              <a:t>kepadamu</a:t>
            </a:r>
            <a:r>
              <a:rPr lang="en-US" sz="1600" dirty="0" smtClean="0"/>
              <a:t>, 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geramnya</a:t>
            </a:r>
            <a:r>
              <a:rPr lang="en-US" sz="1600" dirty="0" smtClean="0"/>
              <a:t> yang </a:t>
            </a:r>
            <a:r>
              <a:rPr lang="en-US" sz="1600" dirty="0" err="1" smtClean="0"/>
              <a:t>dahsyat</a:t>
            </a:r>
            <a:r>
              <a:rPr lang="en-US" sz="1600" dirty="0" smtClean="0"/>
              <a:t>,  </a:t>
            </a:r>
            <a:r>
              <a:rPr lang="en-US" sz="1600" dirty="0" err="1" smtClean="0"/>
              <a:t>karena</a:t>
            </a:r>
            <a:r>
              <a:rPr lang="en-US" sz="1600" dirty="0" smtClean="0"/>
              <a:t> </a:t>
            </a:r>
            <a:r>
              <a:rPr lang="en-US" sz="1600" dirty="0" err="1" smtClean="0"/>
              <a:t>ia</a:t>
            </a:r>
            <a:r>
              <a:rPr lang="en-US" sz="1600" dirty="0" smtClean="0"/>
              <a:t> </a:t>
            </a:r>
            <a:r>
              <a:rPr lang="en-US" sz="1600" dirty="0" err="1" smtClean="0"/>
              <a:t>tahu</a:t>
            </a:r>
            <a:r>
              <a:rPr lang="en-US" sz="1600" dirty="0" smtClean="0"/>
              <a:t>,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en-US" sz="1600" dirty="0" err="1" smtClean="0"/>
              <a:t>waktunya</a:t>
            </a:r>
            <a:r>
              <a:rPr lang="en-US" sz="1600" dirty="0" smtClean="0"/>
              <a:t> </a:t>
            </a:r>
            <a:r>
              <a:rPr lang="en-US" sz="1600" dirty="0" err="1" smtClean="0"/>
              <a:t>sudah</a:t>
            </a:r>
            <a:r>
              <a:rPr lang="en-US" sz="1600" dirty="0" smtClean="0"/>
              <a:t> </a:t>
            </a:r>
            <a:r>
              <a:rPr lang="en-US" sz="1600" dirty="0" err="1" smtClean="0"/>
              <a:t>singkat</a:t>
            </a:r>
            <a:r>
              <a:rPr lang="en-US" sz="1600" dirty="0" smtClean="0"/>
              <a:t>.’</a:t>
            </a:r>
            <a:r>
              <a:rPr lang="es-ES" sz="1600" dirty="0" smtClean="0"/>
              <a:t>” </a:t>
            </a:r>
            <a:r>
              <a:rPr lang="es-ES" sz="1000" dirty="0" smtClean="0"/>
              <a:t>(ay. </a:t>
            </a:r>
            <a:r>
              <a:rPr lang="es-ES" sz="1000" dirty="0"/>
              <a:t>9-10, 12)</a:t>
            </a:r>
          </a:p>
        </p:txBody>
      </p:sp>
      <p:pic>
        <p:nvPicPr>
          <p:cNvPr id="25607" name="Picture 7" descr="JESUS_SECOND_COMING_CLOU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5084763"/>
            <a:ext cx="1657350" cy="1657350"/>
          </a:xfrm>
          <a:prstGeom prst="rect">
            <a:avLst/>
          </a:prstGeom>
          <a:noFill/>
        </p:spPr>
      </p:pic>
      <p:pic>
        <p:nvPicPr>
          <p:cNvPr id="25608" name="Picture 8" descr="niny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02288"/>
            <a:ext cx="3059113" cy="1255712"/>
          </a:xfrm>
          <a:prstGeom prst="rect">
            <a:avLst/>
          </a:prstGeom>
          <a:noFill/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838200" y="26035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MARI KITA GABUNGKAN KEDUA BAGIAN TERSEBUT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/>
      <p:bldP spid="25605" grpId="0"/>
      <p:bldP spid="2560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23850" y="1268413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 b="1"/>
              <a:t>3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71550" y="1268413"/>
            <a:ext cx="8172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Setan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mencoba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membinasakan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gereja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Allah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periode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1260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tahun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. Padang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gurun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menolong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perempuan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s-E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2400" y="2743200"/>
            <a:ext cx="30972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err="1" smtClean="0">
                <a:solidFill>
                  <a:srgbClr val="FFFF00"/>
                </a:solidFill>
              </a:rPr>
              <a:t>Perempuan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itu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lari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padang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gurun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mana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telah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disediakan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suatu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tempat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baginya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oleh</a:t>
            </a:r>
            <a:r>
              <a:rPr lang="en-US" sz="2000" b="1" dirty="0" smtClean="0">
                <a:solidFill>
                  <a:srgbClr val="FFFF00"/>
                </a:solidFill>
              </a:rPr>
              <a:t> Allah, </a:t>
            </a:r>
            <a:r>
              <a:rPr lang="en-US" sz="2000" b="1" dirty="0" err="1" smtClean="0">
                <a:solidFill>
                  <a:srgbClr val="FFFF00"/>
                </a:solidFill>
              </a:rPr>
              <a:t>supaya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dipelihara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</a:t>
            </a:r>
            <a:r>
              <a:rPr lang="en-US" sz="2000" b="1" dirty="0" smtClean="0">
                <a:solidFill>
                  <a:srgbClr val="FFFF00"/>
                </a:solidFill>
              </a:rPr>
              <a:t> situ </a:t>
            </a:r>
            <a:r>
              <a:rPr lang="en-US" sz="2000" b="1" dirty="0" err="1" smtClean="0">
                <a:solidFill>
                  <a:srgbClr val="FFFF00"/>
                </a:solidFill>
              </a:rPr>
              <a:t>seribu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dua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ratus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enam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puluh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hari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lamanya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  <a:r>
              <a:rPr lang="es-ES" sz="2000" b="1" dirty="0" smtClean="0">
                <a:solidFill>
                  <a:srgbClr val="FFFF00"/>
                </a:solidFill>
              </a:rPr>
              <a:t>” </a:t>
            </a:r>
            <a:r>
              <a:rPr lang="es-ES" sz="1200" b="1" dirty="0" smtClean="0">
                <a:solidFill>
                  <a:srgbClr val="FFFF00"/>
                </a:solidFill>
              </a:rPr>
              <a:t>(ay. </a:t>
            </a:r>
            <a:r>
              <a:rPr lang="es-ES" sz="1200" b="1" dirty="0">
                <a:solidFill>
                  <a:srgbClr val="FFFF00"/>
                </a:solidFill>
              </a:rPr>
              <a:t>6)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59225" y="2438400"/>
            <a:ext cx="518477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s-ES" sz="2000" b="1" dirty="0" smtClean="0">
                <a:solidFill>
                  <a:srgbClr val="FFFF00"/>
                </a:solidFill>
              </a:rPr>
              <a:t>“</a:t>
            </a:r>
            <a:r>
              <a:rPr lang="en-US" sz="2000" b="1" dirty="0" smtClean="0">
                <a:solidFill>
                  <a:srgbClr val="FFFF00"/>
                </a:solidFill>
              </a:rPr>
              <a:t>Dan </a:t>
            </a:r>
            <a:r>
              <a:rPr lang="en-US" sz="2000" b="1" dirty="0" err="1" smtClean="0">
                <a:solidFill>
                  <a:srgbClr val="FFFF00"/>
                </a:solidFill>
              </a:rPr>
              <a:t>ketika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naga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itu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sadar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bahwa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telah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dilemparkan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atas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bumi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ia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memburu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perempuan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melahirkan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Anak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laki-laki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itu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 smtClean="0">
                <a:solidFill>
                  <a:srgbClr val="FFFF00"/>
                </a:solidFill>
              </a:rPr>
              <a:t>Kepada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perempuan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itu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diberikan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kedua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sayap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dari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burung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nasar</a:t>
            </a:r>
            <a:r>
              <a:rPr lang="en-US" sz="2000" b="1" dirty="0" smtClean="0">
                <a:solidFill>
                  <a:srgbClr val="FFFF00"/>
                </a:solidFill>
              </a:rPr>
              <a:t> yang </a:t>
            </a:r>
            <a:r>
              <a:rPr lang="en-US" sz="2000" b="1" dirty="0" err="1" smtClean="0">
                <a:solidFill>
                  <a:srgbClr val="FFFF00"/>
                </a:solidFill>
              </a:rPr>
              <a:t>besar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supaya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terbang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ke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tempatnya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padang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gurun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di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mana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dipelihara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jauh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dari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tempat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ular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itu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selama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satu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masa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dua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masa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setengah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masa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  <a:r>
              <a:rPr lang="es-ES" sz="2000" b="1" dirty="0" smtClean="0">
                <a:solidFill>
                  <a:srgbClr val="FFFF00"/>
                </a:solidFill>
              </a:rPr>
              <a:t>” </a:t>
            </a:r>
          </a:p>
          <a:p>
            <a:r>
              <a:rPr lang="es-ES" sz="1200" b="1" dirty="0" smtClean="0">
                <a:solidFill>
                  <a:srgbClr val="FFFF00"/>
                </a:solidFill>
              </a:rPr>
              <a:t>(ay. </a:t>
            </a:r>
            <a:r>
              <a:rPr lang="es-ES" sz="1200" b="1" dirty="0">
                <a:solidFill>
                  <a:srgbClr val="FFFF00"/>
                </a:solidFill>
              </a:rPr>
              <a:t>13-14)</a:t>
            </a:r>
          </a:p>
        </p:txBody>
      </p:sp>
      <p:pic>
        <p:nvPicPr>
          <p:cNvPr id="26631" name="Picture 7" descr="43575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4437063"/>
            <a:ext cx="1993900" cy="2420937"/>
          </a:xfrm>
          <a:prstGeom prst="rect">
            <a:avLst/>
          </a:prstGeom>
          <a:noFill/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838200" y="26035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MARI KITA GABUNGKAN KEDUA BAGIAN TERSEBUT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/>
      <p:bldP spid="26629" grpId="0"/>
      <p:bldP spid="26630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390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1260 HARI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640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Periode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penganiayaan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muncul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kitab</a:t>
            </a:r>
            <a:r>
              <a:rPr lang="en-US" sz="2400" b="1" dirty="0" smtClean="0"/>
              <a:t> Daniel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Wahyu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terminologi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berbeda</a:t>
            </a:r>
            <a:r>
              <a:rPr lang="en-US" sz="2400" b="1" dirty="0" smtClean="0"/>
              <a:t>:</a:t>
            </a:r>
            <a:endParaRPr lang="es-ES" sz="2400" b="1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2349500"/>
            <a:ext cx="8280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/>
              <a:t>Seribu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ratus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puluh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hari</a:t>
            </a:r>
            <a:r>
              <a:rPr lang="en-US" sz="2800" b="1" dirty="0" smtClean="0"/>
              <a:t> </a:t>
            </a:r>
            <a:r>
              <a:rPr lang="es-ES" sz="2800" b="1" dirty="0" smtClean="0">
                <a:solidFill>
                  <a:srgbClr val="663300"/>
                </a:solidFill>
              </a:rPr>
              <a:t>:</a:t>
            </a:r>
            <a:endParaRPr lang="es-ES" sz="2800" b="1" dirty="0">
              <a:solidFill>
                <a:srgbClr val="663300"/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2800" dirty="0"/>
              <a:t>	</a:t>
            </a:r>
            <a:r>
              <a:rPr lang="es-ES" sz="2800" dirty="0" err="1" smtClean="0"/>
              <a:t>Wahyu</a:t>
            </a:r>
            <a:r>
              <a:rPr lang="es-ES" sz="2800" dirty="0" smtClean="0"/>
              <a:t> </a:t>
            </a:r>
            <a:r>
              <a:rPr lang="es-ES" sz="2800" dirty="0"/>
              <a:t>11: 3</a:t>
            </a:r>
            <a:r>
              <a:rPr lang="es-ES" sz="2800" dirty="0" smtClean="0"/>
              <a:t>; </a:t>
            </a:r>
            <a:r>
              <a:rPr lang="es-ES" sz="2800" dirty="0"/>
              <a:t>12: 6.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0825" y="3852863"/>
            <a:ext cx="87852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 smtClean="0"/>
              <a:t>Satu masa dan </a:t>
            </a:r>
            <a:r>
              <a:rPr lang="es-ES" sz="2800" b="1" dirty="0" err="1" smtClean="0"/>
              <a:t>dua</a:t>
            </a:r>
            <a:r>
              <a:rPr lang="es-ES" sz="2800" b="1" dirty="0" smtClean="0"/>
              <a:t> masa dan </a:t>
            </a:r>
            <a:r>
              <a:rPr lang="es-ES" sz="2800" b="1" dirty="0" err="1" smtClean="0"/>
              <a:t>setengah</a:t>
            </a:r>
            <a:r>
              <a:rPr lang="es-ES" sz="2800" b="1" dirty="0" smtClean="0"/>
              <a:t> masa </a:t>
            </a:r>
            <a:r>
              <a:rPr lang="es-ES" sz="2800" b="1" dirty="0" smtClean="0">
                <a:solidFill>
                  <a:srgbClr val="663300"/>
                </a:solidFill>
              </a:rPr>
              <a:t>:</a:t>
            </a:r>
            <a:endParaRPr lang="es-ES" sz="2800" b="1" dirty="0">
              <a:solidFill>
                <a:srgbClr val="663300"/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2800" dirty="0"/>
              <a:t>	</a:t>
            </a:r>
            <a:r>
              <a:rPr lang="es-ES" sz="2800" dirty="0" smtClean="0"/>
              <a:t>Daniel </a:t>
            </a:r>
            <a:r>
              <a:rPr lang="es-ES" sz="2800" dirty="0"/>
              <a:t>7: 25</a:t>
            </a:r>
            <a:r>
              <a:rPr lang="es-ES" sz="2800" dirty="0" smtClean="0"/>
              <a:t>; </a:t>
            </a:r>
            <a:r>
              <a:rPr lang="es-ES" sz="2800" dirty="0"/>
              <a:t>12: 7</a:t>
            </a:r>
            <a:r>
              <a:rPr lang="es-ES" sz="2800" dirty="0" smtClean="0"/>
              <a:t>; </a:t>
            </a:r>
            <a:r>
              <a:rPr lang="es-ES" sz="2800" dirty="0" err="1" smtClean="0"/>
              <a:t>Wahyu</a:t>
            </a:r>
            <a:r>
              <a:rPr lang="es-ES" sz="2800" dirty="0" smtClean="0"/>
              <a:t> </a:t>
            </a:r>
            <a:r>
              <a:rPr lang="es-ES" sz="2800" dirty="0"/>
              <a:t>12: 14.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0825" y="5373688"/>
            <a:ext cx="82804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/>
              <a:t>Empat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puluh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bulan</a:t>
            </a:r>
            <a:r>
              <a:rPr lang="en-US" sz="2800" b="1" dirty="0" smtClean="0"/>
              <a:t> </a:t>
            </a:r>
            <a:r>
              <a:rPr lang="es-ES" sz="2800" b="1" dirty="0" smtClean="0">
                <a:solidFill>
                  <a:srgbClr val="663300"/>
                </a:solidFill>
              </a:rPr>
              <a:t>:</a:t>
            </a:r>
            <a:endParaRPr lang="es-ES" sz="2800" b="1" dirty="0">
              <a:solidFill>
                <a:srgbClr val="663300"/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2800" dirty="0"/>
              <a:t>	</a:t>
            </a:r>
            <a:r>
              <a:rPr lang="es-ES" sz="2800" dirty="0" err="1" smtClean="0"/>
              <a:t>Wahyu</a:t>
            </a:r>
            <a:r>
              <a:rPr lang="es-ES" sz="2800" dirty="0" smtClean="0"/>
              <a:t> </a:t>
            </a:r>
            <a:r>
              <a:rPr lang="es-ES" sz="2800" dirty="0"/>
              <a:t>11: 2</a:t>
            </a:r>
            <a:r>
              <a:rPr lang="es-ES" sz="2800" dirty="0" smtClean="0"/>
              <a:t>; </a:t>
            </a:r>
            <a:r>
              <a:rPr lang="es-ES" sz="2800" dirty="0"/>
              <a:t>13: 5.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/>
      <p:bldP spid="10245" grpId="0"/>
      <p:bldP spid="10246" grpId="0"/>
      <p:bldP spid="102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390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1260 HARI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59155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 smtClean="0"/>
              <a:t>Ketiga</a:t>
            </a:r>
            <a:r>
              <a:rPr lang="en-GB" dirty="0" smtClean="0"/>
              <a:t> </a:t>
            </a:r>
            <a:r>
              <a:rPr lang="en-GB" dirty="0" err="1" smtClean="0"/>
              <a:t>terminologi</a:t>
            </a:r>
            <a:r>
              <a:rPr lang="en-GB" dirty="0" smtClean="0"/>
              <a:t> </a:t>
            </a:r>
            <a:r>
              <a:rPr lang="en-GB" dirty="0" err="1" smtClean="0"/>
              <a:t>itu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masa</a:t>
            </a:r>
            <a:r>
              <a:rPr lang="en-GB" dirty="0" smtClean="0"/>
              <a:t> </a:t>
            </a:r>
            <a:r>
              <a:rPr lang="en-GB" dirty="0" err="1" smtClean="0"/>
              <a:t>nubuatan</a:t>
            </a:r>
            <a:r>
              <a:rPr lang="en-GB" dirty="0" smtClean="0"/>
              <a:t>, </a:t>
            </a:r>
            <a:r>
              <a:rPr lang="en-GB" dirty="0" err="1" smtClean="0"/>
              <a:t>jadi</a:t>
            </a:r>
            <a:r>
              <a:rPr lang="en-GB" dirty="0" smtClean="0"/>
              <a:t> </a:t>
            </a:r>
            <a:r>
              <a:rPr lang="en-GB" dirty="0" err="1" smtClean="0"/>
              <a:t>kita</a:t>
            </a:r>
            <a:r>
              <a:rPr lang="en-GB" dirty="0" smtClean="0"/>
              <a:t> </a:t>
            </a:r>
            <a:r>
              <a:rPr lang="en-GB" dirty="0" err="1" smtClean="0"/>
              <a:t>harus</a:t>
            </a:r>
            <a:r>
              <a:rPr lang="en-GB" dirty="0" smtClean="0"/>
              <a:t> </a:t>
            </a:r>
            <a:r>
              <a:rPr lang="en-GB" dirty="0" err="1" smtClean="0"/>
              <a:t>menggunakan</a:t>
            </a:r>
            <a:r>
              <a:rPr lang="en-GB" dirty="0" smtClean="0"/>
              <a:t> </a:t>
            </a:r>
            <a:r>
              <a:rPr lang="en-GB" dirty="0" err="1" smtClean="0"/>
              <a:t>aritmatika</a:t>
            </a:r>
            <a:r>
              <a:rPr lang="en-GB" dirty="0" smtClean="0"/>
              <a:t> </a:t>
            </a:r>
            <a:r>
              <a:rPr lang="en-GB" dirty="0" err="1" smtClean="0"/>
              <a:t>nubuatan</a:t>
            </a:r>
            <a:r>
              <a:rPr lang="en-GB" dirty="0" smtClean="0"/>
              <a:t>:</a:t>
            </a:r>
            <a:endParaRPr lang="es-ES" dirty="0"/>
          </a:p>
          <a:p>
            <a:pPr>
              <a:spcBef>
                <a:spcPct val="50000"/>
              </a:spcBef>
            </a:pPr>
            <a:r>
              <a:rPr lang="es-ES" dirty="0"/>
              <a:t>	</a:t>
            </a:r>
            <a:r>
              <a:rPr lang="es-ES" dirty="0" smtClean="0"/>
              <a:t>1 </a:t>
            </a:r>
            <a:r>
              <a:rPr lang="es-ES" dirty="0" err="1" smtClean="0"/>
              <a:t>hari</a:t>
            </a:r>
            <a:r>
              <a:rPr lang="es-ES" dirty="0" smtClean="0"/>
              <a:t> </a:t>
            </a:r>
            <a:r>
              <a:rPr lang="en-GB" dirty="0" smtClean="0"/>
              <a:t>= </a:t>
            </a:r>
            <a:r>
              <a:rPr lang="en-GB" dirty="0"/>
              <a:t>1 </a:t>
            </a:r>
            <a:r>
              <a:rPr lang="en-GB" dirty="0" err="1" smtClean="0"/>
              <a:t>tahun</a:t>
            </a:r>
            <a:r>
              <a:rPr lang="en-GB" dirty="0" smtClean="0"/>
              <a:t> </a:t>
            </a:r>
            <a:r>
              <a:rPr lang="es-ES" sz="1200" b="1" dirty="0" smtClean="0"/>
              <a:t>(</a:t>
            </a:r>
            <a:r>
              <a:rPr lang="es-ES" sz="1200" b="1" dirty="0" err="1" smtClean="0"/>
              <a:t>Bilangan</a:t>
            </a:r>
            <a:r>
              <a:rPr lang="es-ES" sz="1200" b="1" dirty="0" smtClean="0"/>
              <a:t> </a:t>
            </a:r>
            <a:r>
              <a:rPr lang="es-ES" sz="1200" b="1" dirty="0"/>
              <a:t>14: 34</a:t>
            </a:r>
            <a:r>
              <a:rPr lang="es-ES" sz="1200" b="1" dirty="0" smtClean="0"/>
              <a:t>; </a:t>
            </a:r>
            <a:r>
              <a:rPr lang="es-ES" sz="1200" b="1" dirty="0" err="1" smtClean="0"/>
              <a:t>Yehezkiel</a:t>
            </a:r>
            <a:r>
              <a:rPr lang="es-ES" sz="1200" b="1" dirty="0" smtClean="0"/>
              <a:t> </a:t>
            </a:r>
            <a:r>
              <a:rPr lang="es-ES" sz="1200" b="1" dirty="0"/>
              <a:t>4: 6)</a:t>
            </a:r>
            <a:br>
              <a:rPr lang="es-ES" sz="1200" b="1" dirty="0"/>
            </a:br>
            <a:r>
              <a:rPr lang="es-ES" dirty="0"/>
              <a:t>	</a:t>
            </a:r>
            <a:r>
              <a:rPr lang="es-ES" dirty="0" smtClean="0"/>
              <a:t>1 </a:t>
            </a:r>
            <a:r>
              <a:rPr lang="es-ES" dirty="0" err="1" smtClean="0"/>
              <a:t>bulan</a:t>
            </a:r>
            <a:r>
              <a:rPr lang="es-ES" dirty="0" smtClean="0"/>
              <a:t> </a:t>
            </a:r>
            <a:r>
              <a:rPr lang="en-GB" dirty="0" smtClean="0"/>
              <a:t>= </a:t>
            </a:r>
            <a:r>
              <a:rPr lang="en-GB" dirty="0"/>
              <a:t>30 </a:t>
            </a:r>
            <a:r>
              <a:rPr lang="en-GB" dirty="0" err="1" smtClean="0"/>
              <a:t>hari</a:t>
            </a:r>
            <a:r>
              <a:rPr lang="en-GB" dirty="0" smtClean="0"/>
              <a:t> = </a:t>
            </a:r>
            <a:r>
              <a:rPr lang="en-GB" dirty="0"/>
              <a:t>30 </a:t>
            </a:r>
            <a:r>
              <a:rPr lang="en-GB" dirty="0" err="1" smtClean="0"/>
              <a:t>tahun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	</a:t>
            </a:r>
            <a:r>
              <a:rPr lang="es-ES" dirty="0" smtClean="0"/>
              <a:t>1 </a:t>
            </a:r>
            <a:r>
              <a:rPr lang="es-ES" dirty="0" err="1" smtClean="0"/>
              <a:t>tahun</a:t>
            </a:r>
            <a:r>
              <a:rPr lang="es-ES" dirty="0" smtClean="0"/>
              <a:t> </a:t>
            </a:r>
            <a:r>
              <a:rPr lang="en-GB" dirty="0" smtClean="0"/>
              <a:t>= </a:t>
            </a:r>
            <a:r>
              <a:rPr lang="en-GB" dirty="0"/>
              <a:t>360 </a:t>
            </a:r>
            <a:r>
              <a:rPr lang="en-GB" dirty="0" err="1" smtClean="0"/>
              <a:t>hari</a:t>
            </a:r>
            <a:r>
              <a:rPr lang="en-GB" dirty="0" smtClean="0"/>
              <a:t> = 360 </a:t>
            </a:r>
            <a:r>
              <a:rPr lang="en-GB" dirty="0" err="1" smtClean="0"/>
              <a:t>tahun</a:t>
            </a:r>
            <a:endParaRPr lang="es-ES" dirty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3400" y="2590800"/>
            <a:ext cx="81359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Seribu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dua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ratus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enam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puluh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hari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s-ES" b="1" dirty="0">
                <a:solidFill>
                  <a:schemeClr val="accent2"/>
                </a:solidFill>
                <a:sym typeface="Wingdings" pitchFamily="2" charset="2"/>
              </a:rPr>
              <a:t> </a:t>
            </a:r>
            <a:r>
              <a:rPr lang="es-ES" b="1" dirty="0" smtClean="0">
                <a:solidFill>
                  <a:schemeClr val="accent2"/>
                </a:solidFill>
                <a:sym typeface="Wingdings" pitchFamily="2" charset="2"/>
              </a:rPr>
              <a:t>1260 </a:t>
            </a:r>
            <a:r>
              <a:rPr lang="es-ES" b="1" dirty="0" err="1" smtClean="0">
                <a:solidFill>
                  <a:schemeClr val="accent2"/>
                </a:solidFill>
                <a:sym typeface="Wingdings" pitchFamily="2" charset="2"/>
              </a:rPr>
              <a:t>tahun</a:t>
            </a:r>
            <a:endParaRPr lang="es-ES" b="1" dirty="0">
              <a:solidFill>
                <a:schemeClr val="accent2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GB" dirty="0" smtClean="0">
                <a:sym typeface="Wingdings" pitchFamily="2" charset="2"/>
              </a:rPr>
              <a:t>1260 </a:t>
            </a:r>
            <a:r>
              <a:rPr lang="en-GB" dirty="0" err="1" smtClean="0">
                <a:sym typeface="Wingdings" pitchFamily="2" charset="2"/>
              </a:rPr>
              <a:t>hari</a:t>
            </a:r>
            <a:r>
              <a:rPr lang="en-GB" dirty="0" smtClean="0">
                <a:sym typeface="Wingdings" pitchFamily="2" charset="2"/>
              </a:rPr>
              <a:t> = 1260 </a:t>
            </a:r>
            <a:r>
              <a:rPr lang="en-GB" dirty="0" err="1" smtClean="0">
                <a:sym typeface="Wingdings" pitchFamily="2" charset="2"/>
              </a:rPr>
              <a:t>tahun</a:t>
            </a:r>
            <a:endParaRPr lang="es-ES" dirty="0">
              <a:sym typeface="Wingdings" pitchFamily="2" charset="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8313" y="3357563"/>
            <a:ext cx="8280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Satu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masa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dan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dua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masa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dan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setengah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masa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s-ES" b="1" dirty="0">
                <a:solidFill>
                  <a:schemeClr val="accent2"/>
                </a:solidFill>
                <a:sym typeface="Wingdings" pitchFamily="2" charset="2"/>
              </a:rPr>
              <a:t> </a:t>
            </a:r>
            <a:r>
              <a:rPr lang="es-ES" b="1" dirty="0" smtClean="0">
                <a:solidFill>
                  <a:schemeClr val="accent2"/>
                </a:solidFill>
                <a:sym typeface="Wingdings" pitchFamily="2" charset="2"/>
              </a:rPr>
              <a:t>1260 </a:t>
            </a:r>
            <a:r>
              <a:rPr lang="es-ES" b="1" dirty="0" err="1" smtClean="0">
                <a:solidFill>
                  <a:schemeClr val="accent2"/>
                </a:solidFill>
                <a:sym typeface="Wingdings" pitchFamily="2" charset="2"/>
              </a:rPr>
              <a:t>tahun</a:t>
            </a:r>
            <a:endParaRPr lang="es-ES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GB" dirty="0"/>
              <a:t>1 + 2 + ½ = 3 ½ </a:t>
            </a:r>
            <a:r>
              <a:rPr lang="en-GB" dirty="0" err="1" smtClean="0"/>
              <a:t>masa</a:t>
            </a:r>
            <a:r>
              <a:rPr lang="en-GB" dirty="0" smtClean="0"/>
              <a:t> = </a:t>
            </a:r>
            <a:r>
              <a:rPr lang="en-GB" dirty="0"/>
              <a:t>3 </a:t>
            </a:r>
            <a:r>
              <a:rPr lang="en-GB" dirty="0" smtClean="0"/>
              <a:t>½ </a:t>
            </a:r>
            <a:r>
              <a:rPr lang="en-GB" dirty="0" err="1" smtClean="0"/>
              <a:t>tahun</a:t>
            </a:r>
            <a:endParaRPr lang="es-ES" dirty="0"/>
          </a:p>
          <a:p>
            <a:pPr>
              <a:spcBef>
                <a:spcPct val="50000"/>
              </a:spcBef>
            </a:pPr>
            <a:r>
              <a:rPr lang="en-US" sz="1200" dirty="0" smtClean="0"/>
              <a:t>Time </a:t>
            </a:r>
            <a:r>
              <a:rPr lang="en-US" sz="1200" dirty="0"/>
              <a:t>= year,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bahasa</a:t>
            </a:r>
            <a:r>
              <a:rPr lang="en-US" sz="1200" dirty="0" smtClean="0"/>
              <a:t> Aram </a:t>
            </a:r>
            <a:r>
              <a:rPr lang="en-US" sz="1200" dirty="0"/>
              <a:t>‘</a:t>
            </a:r>
            <a:r>
              <a:rPr lang="en-US" sz="1200" dirty="0" err="1"/>
              <a:t>iddan</a:t>
            </a:r>
            <a:r>
              <a:rPr lang="en-US" sz="1200" dirty="0"/>
              <a:t>, </a:t>
            </a:r>
            <a:r>
              <a:rPr lang="en-US" sz="1200" dirty="0" smtClean="0"/>
              <a:t>yang </a:t>
            </a:r>
            <a:r>
              <a:rPr lang="en-US" sz="1200" dirty="0" err="1" smtClean="0"/>
              <a:t>terdapat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Versi</a:t>
            </a:r>
            <a:r>
              <a:rPr lang="en-US" sz="1200" dirty="0" smtClean="0"/>
              <a:t>  LXX </a:t>
            </a:r>
            <a:r>
              <a:rPr lang="en-US" sz="1200" dirty="0" err="1" smtClean="0"/>
              <a:t>diterjemahkan</a:t>
            </a:r>
            <a:r>
              <a:rPr lang="en-US" sz="1200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tahun</a:t>
            </a:r>
            <a:r>
              <a:rPr lang="en-US" sz="1200" dirty="0" smtClean="0"/>
              <a:t> </a:t>
            </a:r>
            <a:r>
              <a:rPr lang="en-US" sz="1200" dirty="0"/>
              <a:t>(</a:t>
            </a:r>
            <a:r>
              <a:rPr lang="en-US" sz="1200" dirty="0" smtClean="0"/>
              <a:t>Daniel </a:t>
            </a:r>
            <a:r>
              <a:rPr lang="en-US" sz="1200" dirty="0"/>
              <a:t>4: 16)</a:t>
            </a:r>
            <a:r>
              <a:rPr lang="es-ES" sz="1200" dirty="0"/>
              <a:t/>
            </a:r>
            <a:br>
              <a:rPr lang="es-ES" sz="1200" dirty="0"/>
            </a:br>
            <a:r>
              <a:rPr lang="en-US" sz="1200" dirty="0"/>
              <a:t>Times = 2 years. </a:t>
            </a:r>
            <a:r>
              <a:rPr lang="en-US" sz="1200" dirty="0" err="1" smtClean="0"/>
              <a:t>Terminologi</a:t>
            </a:r>
            <a:r>
              <a:rPr lang="en-US" sz="1200" dirty="0" smtClean="0"/>
              <a:t> Aram </a:t>
            </a:r>
            <a:r>
              <a:rPr lang="en-US" sz="1200" dirty="0" err="1" smtClean="0"/>
              <a:t>untuk</a:t>
            </a:r>
            <a:r>
              <a:rPr lang="en-US" sz="1200" dirty="0" smtClean="0"/>
              <a:t> “</a:t>
            </a:r>
            <a:r>
              <a:rPr lang="en-US" sz="1200" dirty="0"/>
              <a:t>times” </a:t>
            </a:r>
            <a:r>
              <a:rPr lang="en-US" sz="1200" dirty="0" err="1" smtClean="0"/>
              <a:t>berarti</a:t>
            </a:r>
            <a:r>
              <a:rPr lang="en-US" sz="1200" dirty="0" smtClean="0"/>
              <a:t> “two </a:t>
            </a:r>
            <a:r>
              <a:rPr lang="en-US" sz="1200" dirty="0"/>
              <a:t>times</a:t>
            </a:r>
            <a:r>
              <a:rPr lang="es-ES" sz="1200" dirty="0"/>
              <a:t>”.</a:t>
            </a:r>
          </a:p>
          <a:p>
            <a:pPr>
              <a:spcBef>
                <a:spcPct val="50000"/>
              </a:spcBef>
            </a:pPr>
            <a:r>
              <a:rPr lang="en-GB" dirty="0"/>
              <a:t>3 ½ </a:t>
            </a:r>
            <a:r>
              <a:rPr lang="en-GB" dirty="0" err="1" smtClean="0"/>
              <a:t>tahun</a:t>
            </a:r>
            <a:r>
              <a:rPr lang="en-GB" dirty="0" smtClean="0"/>
              <a:t> </a:t>
            </a:r>
            <a:r>
              <a:rPr lang="en-GB" dirty="0"/>
              <a:t>x 360 </a:t>
            </a:r>
            <a:r>
              <a:rPr lang="en-GB" dirty="0" err="1" smtClean="0"/>
              <a:t>hari</a:t>
            </a:r>
            <a:r>
              <a:rPr lang="en-GB" dirty="0" smtClean="0"/>
              <a:t> = 1260 </a:t>
            </a:r>
            <a:r>
              <a:rPr lang="en-GB" dirty="0" err="1" smtClean="0"/>
              <a:t>hari</a:t>
            </a:r>
            <a:r>
              <a:rPr lang="en-GB" dirty="0" smtClean="0"/>
              <a:t> = 1260 </a:t>
            </a:r>
            <a:r>
              <a:rPr lang="en-GB" dirty="0" err="1" smtClean="0"/>
              <a:t>tahun</a:t>
            </a:r>
            <a:endParaRPr lang="es-ES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68313" y="5157788"/>
            <a:ext cx="8280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err="1" smtClean="0">
                <a:solidFill>
                  <a:schemeClr val="accent2"/>
                </a:solidFill>
              </a:rPr>
              <a:t>Empat</a:t>
            </a:r>
            <a:r>
              <a:rPr lang="es-ES" b="1" dirty="0" smtClean="0">
                <a:solidFill>
                  <a:schemeClr val="accent2"/>
                </a:solidFill>
              </a:rPr>
              <a:t> </a:t>
            </a:r>
            <a:r>
              <a:rPr lang="es-ES" b="1" dirty="0" err="1" smtClean="0">
                <a:solidFill>
                  <a:schemeClr val="accent2"/>
                </a:solidFill>
              </a:rPr>
              <a:t>puluh</a:t>
            </a:r>
            <a:r>
              <a:rPr lang="es-ES" b="1" dirty="0" smtClean="0">
                <a:solidFill>
                  <a:schemeClr val="accent2"/>
                </a:solidFill>
              </a:rPr>
              <a:t> </a:t>
            </a:r>
            <a:r>
              <a:rPr lang="es-ES" b="1" dirty="0" err="1" smtClean="0">
                <a:solidFill>
                  <a:schemeClr val="accent2"/>
                </a:solidFill>
              </a:rPr>
              <a:t>dua</a:t>
            </a:r>
            <a:r>
              <a:rPr lang="es-ES" b="1" dirty="0" smtClean="0">
                <a:solidFill>
                  <a:schemeClr val="accent2"/>
                </a:solidFill>
              </a:rPr>
              <a:t> </a:t>
            </a:r>
            <a:r>
              <a:rPr lang="es-ES" b="1" dirty="0" err="1" smtClean="0">
                <a:solidFill>
                  <a:schemeClr val="accent2"/>
                </a:solidFill>
              </a:rPr>
              <a:t>bulan</a:t>
            </a:r>
            <a:r>
              <a:rPr lang="es-ES" b="1" dirty="0" smtClean="0">
                <a:solidFill>
                  <a:schemeClr val="accent2"/>
                </a:solidFill>
              </a:rPr>
              <a:t> </a:t>
            </a:r>
            <a:r>
              <a:rPr lang="es-ES" b="1" dirty="0">
                <a:solidFill>
                  <a:schemeClr val="accent2"/>
                </a:solidFill>
                <a:sym typeface="Wingdings" pitchFamily="2" charset="2"/>
              </a:rPr>
              <a:t> </a:t>
            </a:r>
            <a:r>
              <a:rPr lang="es-ES" b="1" dirty="0" smtClean="0">
                <a:solidFill>
                  <a:schemeClr val="accent2"/>
                </a:solidFill>
                <a:sym typeface="Wingdings" pitchFamily="2" charset="2"/>
              </a:rPr>
              <a:t>1260 </a:t>
            </a:r>
            <a:r>
              <a:rPr lang="es-ES" b="1" dirty="0" err="1" smtClean="0">
                <a:solidFill>
                  <a:schemeClr val="accent2"/>
                </a:solidFill>
                <a:sym typeface="Wingdings" pitchFamily="2" charset="2"/>
              </a:rPr>
              <a:t>tahun</a:t>
            </a:r>
            <a:endParaRPr lang="es-ES" b="1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GB" dirty="0"/>
              <a:t>42 </a:t>
            </a:r>
            <a:r>
              <a:rPr lang="en-GB" dirty="0" err="1" smtClean="0"/>
              <a:t>bulan</a:t>
            </a:r>
            <a:r>
              <a:rPr lang="en-GB" dirty="0" smtClean="0"/>
              <a:t> x </a:t>
            </a:r>
            <a:r>
              <a:rPr lang="en-GB" dirty="0"/>
              <a:t>30 </a:t>
            </a:r>
            <a:r>
              <a:rPr lang="en-GB" dirty="0" err="1" smtClean="0"/>
              <a:t>hari</a:t>
            </a:r>
            <a:r>
              <a:rPr lang="en-GB" dirty="0" smtClean="0"/>
              <a:t> = 1260 </a:t>
            </a:r>
            <a:r>
              <a:rPr lang="en-GB" dirty="0" err="1" smtClean="0"/>
              <a:t>hari</a:t>
            </a:r>
            <a:r>
              <a:rPr lang="en-GB" dirty="0" smtClean="0"/>
              <a:t> = 1260 </a:t>
            </a:r>
            <a:r>
              <a:rPr lang="en-GB" dirty="0" err="1" smtClean="0"/>
              <a:t>tahun</a:t>
            </a:r>
            <a:endParaRPr lang="es-ES" dirty="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50825" y="6162675"/>
            <a:ext cx="8713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>
                <a:solidFill>
                  <a:srgbClr val="FF0000"/>
                </a:solidFill>
                <a:latin typeface="Comic Sans MS" pitchFamily="66" charset="0"/>
              </a:rPr>
              <a:t>3½ </a:t>
            </a:r>
            <a:r>
              <a:rPr lang="es-ES" sz="3200" b="1" dirty="0" err="1" smtClean="0">
                <a:solidFill>
                  <a:srgbClr val="FF0000"/>
                </a:solidFill>
                <a:latin typeface="Comic Sans MS" pitchFamily="66" charset="0"/>
              </a:rPr>
              <a:t>tahun</a:t>
            </a:r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=</a:t>
            </a:r>
            <a:r>
              <a:rPr lang="es-ES" sz="3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latin typeface="Comic Sans MS" pitchFamily="66" charset="0"/>
              </a:rPr>
              <a:t>42 </a:t>
            </a:r>
            <a:r>
              <a:rPr lang="es-ES" sz="3200" b="1" dirty="0" err="1" smtClean="0">
                <a:solidFill>
                  <a:srgbClr val="FF0000"/>
                </a:solidFill>
                <a:latin typeface="Comic Sans MS" pitchFamily="66" charset="0"/>
              </a:rPr>
              <a:t>bulan</a:t>
            </a:r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200" b="1" dirty="0" smtClean="0">
                <a:solidFill>
                  <a:schemeClr val="accent2"/>
                </a:solidFill>
                <a:latin typeface="Comic Sans MS" pitchFamily="66" charset="0"/>
              </a:rPr>
              <a:t>=</a:t>
            </a:r>
            <a:r>
              <a:rPr lang="es-ES" sz="3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s-ES" sz="3200" b="1" dirty="0">
                <a:solidFill>
                  <a:srgbClr val="FF0000"/>
                </a:solidFill>
                <a:latin typeface="Comic Sans MS" pitchFamily="66" charset="0"/>
              </a:rPr>
              <a:t>1.260 </a:t>
            </a:r>
            <a:r>
              <a:rPr lang="es-ES" sz="3200" b="1" dirty="0" err="1" smtClean="0">
                <a:solidFill>
                  <a:srgbClr val="FF0000"/>
                </a:solidFill>
                <a:latin typeface="Comic Sans MS" pitchFamily="66" charset="0"/>
              </a:rPr>
              <a:t>hari</a:t>
            </a:r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s-ES" sz="3200" b="1" dirty="0" err="1" smtClean="0">
                <a:solidFill>
                  <a:srgbClr val="FF0000"/>
                </a:solidFill>
                <a:latin typeface="Comic Sans MS" pitchFamily="66" charset="0"/>
              </a:rPr>
              <a:t>tahun</a:t>
            </a:r>
            <a:endParaRPr lang="es-E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  <p:bldP spid="27652" grpId="0"/>
      <p:bldP spid="27653" grpId="0"/>
      <p:bldP spid="27654" grpId="0"/>
      <p:bldP spid="276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390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1260 HARI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95288" y="3141663"/>
            <a:ext cx="2035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Tahun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538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6227763" y="3141663"/>
            <a:ext cx="2339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Tahun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1798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258888" y="1341438"/>
            <a:ext cx="6140450" cy="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349375" y="1268413"/>
            <a:ext cx="53975" cy="1800225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7308850" y="1268413"/>
            <a:ext cx="0" cy="1800225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629400" y="3860800"/>
            <a:ext cx="24796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bg1"/>
                </a:solidFill>
              </a:rPr>
              <a:t>Ini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adalah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periode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didominasi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oleh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Gereja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murtad</a:t>
            </a:r>
            <a:r>
              <a:rPr lang="en-US" sz="2000" b="1" dirty="0" smtClean="0">
                <a:solidFill>
                  <a:schemeClr val="bg1"/>
                </a:solidFill>
              </a:rPr>
              <a:t>, yang </a:t>
            </a:r>
            <a:r>
              <a:rPr lang="en-US" sz="2000" b="1" dirty="0" err="1" smtClean="0">
                <a:solidFill>
                  <a:schemeClr val="bg1"/>
                </a:solidFill>
              </a:rPr>
              <a:t>menganiaya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dengan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kejam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setiap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orang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menolak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ajarannya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5940425" y="115888"/>
            <a:ext cx="3038475" cy="938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LAMPIRAN:</a:t>
            </a:r>
          </a:p>
          <a:p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UMAT SISA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0"/>
            <a:ext cx="5508625" cy="3477875"/>
          </a:xfrm>
          <a:prstGeom prst="rect">
            <a:avLst/>
          </a:prstGeom>
          <a:solidFill>
            <a:srgbClr val="CC99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 dirty="0" smtClean="0"/>
              <a:t>“</a:t>
            </a:r>
            <a:r>
              <a:rPr lang="en-US" sz="2000" b="1" dirty="0" err="1" smtClean="0"/>
              <a:t>Lalu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ular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menyemburkan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mulutnya</a:t>
            </a:r>
            <a:r>
              <a:rPr lang="en-US" sz="2000" b="1" dirty="0" smtClean="0"/>
              <a:t> air, </a:t>
            </a:r>
            <a:r>
              <a:rPr lang="en-US" sz="2000" b="1" dirty="0" err="1" smtClean="0"/>
              <a:t>sebesar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sungai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perempuan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supaya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dihanyutkan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sungai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. </a:t>
            </a:r>
            <a:r>
              <a:rPr lang="nn-NO" sz="2000" b="1" dirty="0" smtClean="0"/>
              <a:t>Tetapi bumi datang menolong perempuan itu. Ia membuka mulutnya, dan menelan sungai yang disemburkan naga itu dari mulutnya. </a:t>
            </a:r>
            <a:r>
              <a:rPr lang="en-US" sz="2000" b="1" dirty="0" err="1" smtClean="0"/>
              <a:t>Maka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marahlah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perempuan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lalu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memerangi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keturunannya</a:t>
            </a:r>
            <a:r>
              <a:rPr lang="en-US" sz="2000" b="1" dirty="0" smtClean="0"/>
              <a:t> yang lain, yang </a:t>
            </a:r>
            <a:r>
              <a:rPr lang="en-US" sz="2000" b="1" dirty="0" err="1" smtClean="0"/>
              <a:t>menuruti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hukum-hukum</a:t>
            </a:r>
            <a:r>
              <a:rPr lang="en-US" sz="2000" b="1" dirty="0" smtClean="0"/>
              <a:t> Allah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kesaksian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Yesus</a:t>
            </a:r>
            <a:r>
              <a:rPr lang="en-US" sz="2000" b="1" dirty="0" smtClean="0"/>
              <a:t>.</a:t>
            </a:r>
            <a:r>
              <a:rPr lang="es-ES" sz="2000" b="1" dirty="0" smtClean="0"/>
              <a:t>” </a:t>
            </a:r>
          </a:p>
          <a:p>
            <a:r>
              <a:rPr lang="es-ES" sz="1200" b="1" dirty="0" smtClean="0"/>
              <a:t>(</a:t>
            </a:r>
            <a:r>
              <a:rPr lang="es-ES" sz="1200" b="1" dirty="0" err="1" smtClean="0"/>
              <a:t>Wahyu</a:t>
            </a:r>
            <a:r>
              <a:rPr lang="es-ES" sz="1200" b="1" dirty="0" smtClean="0"/>
              <a:t> </a:t>
            </a:r>
            <a:r>
              <a:rPr lang="es-ES" sz="1200" b="1" dirty="0"/>
              <a:t>12: 15-17)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0"/>
            <a:ext cx="5940425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 smtClean="0"/>
              <a:t>Perempuan</a:t>
            </a:r>
            <a:r>
              <a:rPr lang="en-GB" b="1" dirty="0" smtClean="0"/>
              <a:t> (</a:t>
            </a:r>
            <a:r>
              <a:rPr lang="en-GB" b="1" dirty="0" err="1" smtClean="0"/>
              <a:t>gereja</a:t>
            </a:r>
            <a:r>
              <a:rPr lang="en-GB" b="1" dirty="0" smtClean="0"/>
              <a:t> Allah) </a:t>
            </a:r>
            <a:r>
              <a:rPr lang="en-GB" b="1" dirty="0" err="1" smtClean="0"/>
              <a:t>ditolong</a:t>
            </a:r>
            <a:r>
              <a:rPr lang="en-GB" b="1" dirty="0" smtClean="0"/>
              <a:t> </a:t>
            </a:r>
            <a:r>
              <a:rPr lang="en-GB" b="1" dirty="0" err="1" smtClean="0"/>
              <a:t>oleh</a:t>
            </a:r>
            <a:r>
              <a:rPr lang="en-GB" b="1" dirty="0" smtClean="0"/>
              <a:t> </a:t>
            </a:r>
            <a:r>
              <a:rPr lang="en-GB" b="1" dirty="0" err="1" smtClean="0"/>
              <a:t>bumi</a:t>
            </a:r>
            <a:r>
              <a:rPr lang="en-GB" b="1" dirty="0" smtClean="0"/>
              <a:t> (</a:t>
            </a:r>
            <a:r>
              <a:rPr lang="en-GB" b="1" dirty="0" err="1" smtClean="0"/>
              <a:t>bukan</a:t>
            </a:r>
            <a:r>
              <a:rPr lang="en-GB" b="1" dirty="0" smtClean="0"/>
              <a:t> </a:t>
            </a:r>
            <a:r>
              <a:rPr lang="en-GB" b="1" dirty="0" err="1" smtClean="0"/>
              <a:t>padang</a:t>
            </a:r>
            <a:r>
              <a:rPr lang="en-GB" b="1" dirty="0" smtClean="0"/>
              <a:t> </a:t>
            </a:r>
            <a:r>
              <a:rPr lang="en-GB" b="1" dirty="0" err="1" smtClean="0"/>
              <a:t>gurun</a:t>
            </a:r>
            <a:r>
              <a:rPr lang="en-GB" b="1" dirty="0" smtClean="0"/>
              <a:t>), yang </a:t>
            </a:r>
            <a:r>
              <a:rPr lang="en-GB" b="1" dirty="0" err="1" smtClean="0"/>
              <a:t>mencegah</a:t>
            </a:r>
            <a:r>
              <a:rPr lang="en-GB" b="1" dirty="0" smtClean="0"/>
              <a:t> air bah </a:t>
            </a:r>
            <a:r>
              <a:rPr lang="en-GB" b="1" dirty="0" err="1" smtClean="0"/>
              <a:t>dari</a:t>
            </a:r>
            <a:r>
              <a:rPr lang="en-GB" b="1" dirty="0" smtClean="0"/>
              <a:t> orang-2 </a:t>
            </a:r>
            <a:r>
              <a:rPr lang="en-GB" b="1" dirty="0" err="1" smtClean="0"/>
              <a:t>percaya</a:t>
            </a:r>
            <a:r>
              <a:rPr lang="en-GB" b="1" dirty="0" smtClean="0"/>
              <a:t> yang </a:t>
            </a:r>
            <a:r>
              <a:rPr lang="en-GB" b="1" dirty="0" err="1" smtClean="0"/>
              <a:t>palsu</a:t>
            </a:r>
            <a:r>
              <a:rPr lang="en-GB" b="1" dirty="0" smtClean="0"/>
              <a:t> </a:t>
            </a:r>
            <a:r>
              <a:rPr lang="en-GB" b="1" dirty="0" err="1" smtClean="0"/>
              <a:t>dan</a:t>
            </a:r>
            <a:r>
              <a:rPr lang="en-GB" b="1" dirty="0" smtClean="0"/>
              <a:t> </a:t>
            </a:r>
            <a:r>
              <a:rPr lang="en-GB" b="1" dirty="0" err="1" smtClean="0"/>
              <a:t>penganiayaan</a:t>
            </a:r>
            <a:r>
              <a:rPr lang="en-GB" b="1" dirty="0" smtClean="0"/>
              <a:t> yang </a:t>
            </a:r>
            <a:r>
              <a:rPr lang="en-GB" b="1" dirty="0" err="1" smtClean="0"/>
              <a:t>akan</a:t>
            </a:r>
            <a:r>
              <a:rPr lang="en-GB" b="1" dirty="0" smtClean="0"/>
              <a:t> </a:t>
            </a:r>
            <a:r>
              <a:rPr lang="en-GB" b="1" dirty="0" err="1" smtClean="0"/>
              <a:t>membinasakannya</a:t>
            </a:r>
            <a:r>
              <a:rPr lang="en-GB" b="1" dirty="0" smtClean="0"/>
              <a:t> (</a:t>
            </a:r>
            <a:r>
              <a:rPr lang="en-GB" b="1" dirty="0" err="1" smtClean="0"/>
              <a:t>perempuan</a:t>
            </a:r>
            <a:r>
              <a:rPr lang="en-GB" b="1" dirty="0" smtClean="0"/>
              <a:t>).</a:t>
            </a:r>
            <a:endParaRPr lang="es-ES" b="1" dirty="0"/>
          </a:p>
          <a:p>
            <a:pPr>
              <a:spcBef>
                <a:spcPct val="50000"/>
              </a:spcBef>
            </a:pPr>
            <a:r>
              <a:rPr lang="en-GB" b="1" dirty="0" err="1" smtClean="0"/>
              <a:t>Ini</a:t>
            </a:r>
            <a:r>
              <a:rPr lang="en-GB" b="1" dirty="0" smtClean="0"/>
              <a:t> </a:t>
            </a:r>
            <a:r>
              <a:rPr lang="en-GB" b="1" dirty="0" err="1" smtClean="0"/>
              <a:t>terjadi</a:t>
            </a:r>
            <a:r>
              <a:rPr lang="en-GB" b="1" dirty="0" smtClean="0"/>
              <a:t> </a:t>
            </a:r>
            <a:r>
              <a:rPr lang="en-GB" b="1" dirty="0" err="1" smtClean="0"/>
              <a:t>pada</a:t>
            </a:r>
            <a:r>
              <a:rPr lang="en-GB" b="1" dirty="0" smtClean="0"/>
              <a:t> </a:t>
            </a:r>
            <a:r>
              <a:rPr lang="en-GB" b="1" dirty="0" err="1" smtClean="0"/>
              <a:t>tahun</a:t>
            </a:r>
            <a:r>
              <a:rPr lang="en-GB" b="1" dirty="0" smtClean="0"/>
              <a:t> 1620</a:t>
            </a:r>
            <a:r>
              <a:rPr lang="en-GB" b="1" dirty="0"/>
              <a:t>, </a:t>
            </a:r>
            <a:r>
              <a:rPr lang="en-GB" b="1" dirty="0" err="1" smtClean="0"/>
              <a:t>ketika</a:t>
            </a:r>
            <a:r>
              <a:rPr lang="en-GB" b="1" dirty="0" smtClean="0"/>
              <a:t> “</a:t>
            </a:r>
            <a:r>
              <a:rPr lang="en-GB" b="1" dirty="0"/>
              <a:t>Pilgrim Fathers” </a:t>
            </a:r>
            <a:r>
              <a:rPr lang="en-GB" b="1" dirty="0" err="1" smtClean="0"/>
              <a:t>datang</a:t>
            </a:r>
            <a:r>
              <a:rPr lang="en-GB" b="1" dirty="0" smtClean="0"/>
              <a:t> </a:t>
            </a:r>
            <a:r>
              <a:rPr lang="en-GB" b="1" dirty="0" err="1" smtClean="0"/>
              <a:t>ke</a:t>
            </a:r>
            <a:r>
              <a:rPr lang="en-GB" b="1" dirty="0" smtClean="0"/>
              <a:t> </a:t>
            </a:r>
            <a:r>
              <a:rPr lang="en-GB" b="1" dirty="0" err="1" smtClean="0"/>
              <a:t>Amerika</a:t>
            </a:r>
            <a:r>
              <a:rPr lang="en-GB" b="1" dirty="0" smtClean="0"/>
              <a:t> </a:t>
            </a:r>
            <a:r>
              <a:rPr lang="en-GB" b="1" dirty="0" err="1" smtClean="0"/>
              <a:t>dengan</a:t>
            </a:r>
            <a:r>
              <a:rPr lang="en-GB" b="1" dirty="0" smtClean="0"/>
              <a:t> </a:t>
            </a:r>
            <a:r>
              <a:rPr lang="en-GB" b="1" dirty="0" err="1" smtClean="0"/>
              <a:t>kapal</a:t>
            </a:r>
            <a:r>
              <a:rPr lang="en-GB" b="1" dirty="0" smtClean="0"/>
              <a:t> Mayflower. </a:t>
            </a:r>
            <a:r>
              <a:rPr lang="en-GB" b="1" dirty="0" err="1" smtClean="0"/>
              <a:t>Mereka</a:t>
            </a:r>
            <a:r>
              <a:rPr lang="en-GB" b="1" dirty="0" smtClean="0"/>
              <a:t> </a:t>
            </a:r>
            <a:r>
              <a:rPr lang="en-GB" b="1" dirty="0" err="1" smtClean="0"/>
              <a:t>dapat</a:t>
            </a:r>
            <a:r>
              <a:rPr lang="en-GB" b="1" dirty="0" smtClean="0"/>
              <a:t> </a:t>
            </a:r>
            <a:r>
              <a:rPr lang="en-GB" b="1" dirty="0" err="1" smtClean="0"/>
              <a:t>menyembah</a:t>
            </a:r>
            <a:r>
              <a:rPr lang="en-GB" b="1" dirty="0" smtClean="0"/>
              <a:t> Allah </a:t>
            </a:r>
            <a:r>
              <a:rPr lang="en-GB" b="1" dirty="0" err="1" smtClean="0"/>
              <a:t>dengan</a:t>
            </a:r>
            <a:r>
              <a:rPr lang="en-GB" b="1" dirty="0" smtClean="0"/>
              <a:t> </a:t>
            </a:r>
            <a:r>
              <a:rPr lang="en-GB" b="1" dirty="0" err="1" smtClean="0"/>
              <a:t>bebas</a:t>
            </a:r>
            <a:r>
              <a:rPr lang="en-GB" b="1" dirty="0" smtClean="0"/>
              <a:t> </a:t>
            </a:r>
            <a:r>
              <a:rPr lang="en-GB" b="1" dirty="0" err="1" smtClean="0"/>
              <a:t>di</a:t>
            </a:r>
            <a:r>
              <a:rPr lang="en-GB" b="1" dirty="0" smtClean="0"/>
              <a:t> </a:t>
            </a:r>
            <a:r>
              <a:rPr lang="en-GB" b="1" dirty="0" err="1" smtClean="0"/>
              <a:t>dunia</a:t>
            </a:r>
            <a:r>
              <a:rPr lang="en-GB" b="1" dirty="0" smtClean="0"/>
              <a:t> yang </a:t>
            </a:r>
            <a:r>
              <a:rPr lang="en-GB" b="1" dirty="0" err="1" smtClean="0"/>
              <a:t>baru</a:t>
            </a:r>
            <a:r>
              <a:rPr lang="en-GB" b="1" dirty="0" smtClean="0"/>
              <a:t> </a:t>
            </a:r>
            <a:r>
              <a:rPr lang="en-GB" b="1" dirty="0" err="1" smtClean="0"/>
              <a:t>itu</a:t>
            </a:r>
            <a:r>
              <a:rPr lang="en-GB" b="1" dirty="0" smtClean="0"/>
              <a:t>.</a:t>
            </a:r>
            <a:endParaRPr lang="es-ES" b="1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940425" y="115888"/>
            <a:ext cx="3038475" cy="938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LAMPIRAN:</a:t>
            </a:r>
          </a:p>
          <a:p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UMAT SISA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229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Alkitab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mengatakan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tubuh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gereja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Yesus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memanggil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umat-Nya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akhir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zaman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yaitu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Mempelai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Domba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beberapa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orang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menimbulkan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perasaan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enak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karena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ribuan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gereja-gereja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berlainan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sekarang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menyebut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mereka</a:t>
            </a:r>
            <a:r>
              <a:rPr lang="en-US" sz="2000" b="1" dirty="0" smtClean="0"/>
              <a:t> Kristen. </a:t>
            </a:r>
            <a:r>
              <a:rPr lang="en-US" sz="2000" b="1" dirty="0" err="1" smtClean="0"/>
              <a:t>Mereka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menyebut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dirinya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Gereja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Tuhan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tapi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masing-masing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sangat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berbeda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penafsiran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Alkitab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iman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praktik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ibadah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Sangat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mungkin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pencari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kebenaran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tulus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menyelidiki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ajaran-ajaran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semua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gereja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 per 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Tapi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syukur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karena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Alkitab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menggambarkan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umat-Nya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asli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begitu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banyak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ciri-ciri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mendetai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sehingga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mudah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mengidentifikasikannya</a:t>
            </a:r>
            <a:r>
              <a:rPr lang="en-US" sz="2000" b="1" dirty="0" smtClean="0"/>
              <a:t>! </a:t>
            </a:r>
            <a:r>
              <a:rPr lang="en-US" sz="2000" b="1" dirty="0" err="1" smtClean="0"/>
              <a:t>Ciri-ciri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 12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14. </a:t>
            </a:r>
            <a:r>
              <a:rPr lang="en-US" sz="2000" b="1" dirty="0" err="1" smtClean="0"/>
              <a:t>Bacalah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Wahyu</a:t>
            </a:r>
            <a:r>
              <a:rPr lang="en-US" sz="2000" b="1" dirty="0" smtClean="0"/>
              <a:t> 12:1-17 </a:t>
            </a:r>
            <a:r>
              <a:rPr lang="en-US" sz="2000" b="1" dirty="0" err="1" smtClean="0"/>
              <a:t>sebelum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memulai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pelajaran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sehingga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menemukan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kebenaran-kebenaran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mengubah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hidup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arah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lebih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baik</a:t>
            </a:r>
            <a:r>
              <a:rPr lang="en-US" sz="2000" b="1" dirty="0" smtClean="0"/>
              <a:t>.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Kiranya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Roh</a:t>
            </a:r>
            <a:r>
              <a:rPr lang="en-US" sz="2000" b="1" dirty="0" smtClean="0"/>
              <a:t> Kudus </a:t>
            </a:r>
            <a:r>
              <a:rPr lang="en-US" sz="2000" b="1" dirty="0" err="1" smtClean="0"/>
              <a:t>memimpin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mempelajari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pelajaran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sangat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berharga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867400" y="2060575"/>
            <a:ext cx="29892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 smtClean="0"/>
              <a:t>Oleh</a:t>
            </a:r>
            <a:r>
              <a:rPr lang="en-GB" b="1" dirty="0" smtClean="0"/>
              <a:t> </a:t>
            </a:r>
            <a:r>
              <a:rPr lang="en-GB" b="1" dirty="0" err="1" smtClean="0"/>
              <a:t>karena</a:t>
            </a:r>
            <a:r>
              <a:rPr lang="en-GB" b="1" dirty="0" smtClean="0"/>
              <a:t> </a:t>
            </a:r>
            <a:r>
              <a:rPr lang="en-GB" b="1" dirty="0" err="1" smtClean="0"/>
              <a:t>itu</a:t>
            </a:r>
            <a:r>
              <a:rPr lang="en-GB" b="1" dirty="0" smtClean="0"/>
              <a:t>, 178 </a:t>
            </a:r>
            <a:r>
              <a:rPr lang="en-GB" b="1" dirty="0" err="1" smtClean="0"/>
              <a:t>tahun</a:t>
            </a:r>
            <a:r>
              <a:rPr lang="en-GB" b="1" dirty="0" smtClean="0"/>
              <a:t> </a:t>
            </a:r>
            <a:r>
              <a:rPr lang="en-GB" b="1" dirty="0" err="1" smtClean="0"/>
              <a:t>sebelum</a:t>
            </a:r>
            <a:r>
              <a:rPr lang="en-GB" b="1" dirty="0" smtClean="0"/>
              <a:t> </a:t>
            </a:r>
            <a:r>
              <a:rPr lang="en-GB" b="1" dirty="0" err="1" smtClean="0"/>
              <a:t>berakhirnya</a:t>
            </a:r>
            <a:r>
              <a:rPr lang="en-GB" b="1" dirty="0" smtClean="0"/>
              <a:t> </a:t>
            </a:r>
            <a:r>
              <a:rPr lang="en-GB" b="1" dirty="0" err="1" smtClean="0"/>
              <a:t>penganiayaan</a:t>
            </a:r>
            <a:r>
              <a:rPr lang="en-GB" b="1" dirty="0" smtClean="0"/>
              <a:t>, </a:t>
            </a:r>
            <a:r>
              <a:rPr lang="en-GB" b="1" dirty="0" err="1" smtClean="0"/>
              <a:t>waktunya</a:t>
            </a:r>
            <a:r>
              <a:rPr lang="en-GB" b="1" dirty="0" smtClean="0"/>
              <a:t> </a:t>
            </a:r>
            <a:r>
              <a:rPr lang="en-GB" b="1" dirty="0" err="1" smtClean="0"/>
              <a:t>dipersingkat</a:t>
            </a:r>
            <a:r>
              <a:rPr lang="en-GB" b="1" dirty="0" smtClean="0"/>
              <a:t>.</a:t>
            </a:r>
            <a:endParaRPr lang="es-ES" b="1" dirty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9388" y="4343400"/>
            <a:ext cx="878522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 smtClean="0"/>
              <a:t>“</a:t>
            </a:r>
            <a:r>
              <a:rPr lang="es-ES" sz="2000" dirty="0" err="1" smtClean="0"/>
              <a:t>Penganiayaan</a:t>
            </a:r>
            <a:r>
              <a:rPr lang="es-ES" sz="2000" dirty="0" smtClean="0"/>
              <a:t> </a:t>
            </a:r>
            <a:r>
              <a:rPr lang="es-ES" sz="2000" dirty="0" err="1" smtClean="0"/>
              <a:t>gereja</a:t>
            </a:r>
            <a:r>
              <a:rPr lang="es-ES" sz="2000" dirty="0" smtClean="0"/>
              <a:t> </a:t>
            </a:r>
            <a:r>
              <a:rPr lang="es-ES" sz="2000" dirty="0" err="1" smtClean="0"/>
              <a:t>tidak</a:t>
            </a:r>
            <a:r>
              <a:rPr lang="es-ES" sz="2000" dirty="0" smtClean="0"/>
              <a:t> </a:t>
            </a:r>
            <a:r>
              <a:rPr lang="es-ES" sz="2000" dirty="0" err="1" smtClean="0"/>
              <a:t>berlanjut</a:t>
            </a:r>
            <a:r>
              <a:rPr lang="es-ES" sz="2000" dirty="0" smtClean="0"/>
              <a:t> </a:t>
            </a:r>
            <a:r>
              <a:rPr lang="es-ES" sz="2000" dirty="0" err="1" smtClean="0"/>
              <a:t>sepanjang</a:t>
            </a:r>
            <a:r>
              <a:rPr lang="es-ES" sz="2000" dirty="0" smtClean="0"/>
              <a:t> masa 1260 </a:t>
            </a:r>
            <a:r>
              <a:rPr lang="es-ES" sz="2000" dirty="0" err="1" smtClean="0"/>
              <a:t>tahun</a:t>
            </a:r>
            <a:r>
              <a:rPr lang="es-ES" sz="2000" dirty="0" smtClean="0"/>
              <a:t>. </a:t>
            </a:r>
            <a:r>
              <a:rPr lang="es-ES" sz="2000" dirty="0" err="1" smtClean="0"/>
              <a:t>Allah</a:t>
            </a:r>
            <a:r>
              <a:rPr lang="es-ES" sz="2000" dirty="0" smtClean="0"/>
              <a:t> </a:t>
            </a:r>
            <a:r>
              <a:rPr lang="es-ES" sz="2000" dirty="0" err="1" smtClean="0"/>
              <a:t>dalam</a:t>
            </a:r>
            <a:r>
              <a:rPr lang="es-ES" sz="2000" dirty="0" smtClean="0"/>
              <a:t> </a:t>
            </a:r>
            <a:r>
              <a:rPr lang="es-ES" sz="2000" dirty="0" err="1" smtClean="0"/>
              <a:t>anugrah-Nya</a:t>
            </a:r>
            <a:r>
              <a:rPr lang="es-ES" sz="2000" dirty="0" smtClean="0"/>
              <a:t> </a:t>
            </a:r>
            <a:r>
              <a:rPr lang="es-ES" sz="2000" dirty="0" err="1" smtClean="0"/>
              <a:t>kepada</a:t>
            </a:r>
            <a:r>
              <a:rPr lang="es-ES" sz="2000" dirty="0" smtClean="0"/>
              <a:t> umat2-Nya </a:t>
            </a:r>
            <a:r>
              <a:rPr lang="es-ES" sz="2000" dirty="0" err="1" smtClean="0"/>
              <a:t>mempersingkat</a:t>
            </a:r>
            <a:r>
              <a:rPr lang="es-ES" sz="2000" dirty="0" smtClean="0"/>
              <a:t> </a:t>
            </a:r>
            <a:r>
              <a:rPr lang="es-ES" sz="2000" dirty="0" err="1" smtClean="0"/>
              <a:t>waktu</a:t>
            </a:r>
            <a:r>
              <a:rPr lang="es-ES" sz="2000" dirty="0" smtClean="0"/>
              <a:t> </a:t>
            </a:r>
            <a:r>
              <a:rPr lang="es-ES" sz="2000" dirty="0" err="1" smtClean="0"/>
              <a:t>pencobaan</a:t>
            </a:r>
            <a:r>
              <a:rPr lang="es-ES" sz="2000" dirty="0" smtClean="0"/>
              <a:t> </a:t>
            </a:r>
            <a:r>
              <a:rPr lang="es-ES" sz="2000" dirty="0" err="1" smtClean="0"/>
              <a:t>mereka</a:t>
            </a:r>
            <a:r>
              <a:rPr lang="es-ES" sz="2000" dirty="0" smtClean="0"/>
              <a:t>. </a:t>
            </a:r>
            <a:r>
              <a:rPr lang="es-ES" sz="2000" dirty="0" err="1" smtClean="0"/>
              <a:t>Dalam</a:t>
            </a:r>
            <a:r>
              <a:rPr lang="es-ES" sz="2000" dirty="0" smtClean="0"/>
              <a:t> </a:t>
            </a:r>
            <a:r>
              <a:rPr lang="es-ES" sz="2000" dirty="0" err="1" smtClean="0"/>
              <a:t>meramalkan</a:t>
            </a:r>
            <a:r>
              <a:rPr lang="es-ES" sz="2000" dirty="0" smtClean="0"/>
              <a:t> “</a:t>
            </a:r>
            <a:r>
              <a:rPr lang="es-ES" sz="2000" dirty="0" err="1" smtClean="0"/>
              <a:t>kesengsaraan</a:t>
            </a:r>
            <a:r>
              <a:rPr lang="es-ES" sz="2000" dirty="0" smtClean="0"/>
              <a:t> besar” yang </a:t>
            </a:r>
            <a:r>
              <a:rPr lang="es-ES" sz="2000" dirty="0" err="1" smtClean="0"/>
              <a:t>akan</a:t>
            </a:r>
            <a:r>
              <a:rPr lang="es-ES" sz="2000" dirty="0" smtClean="0"/>
              <a:t> </a:t>
            </a:r>
            <a:r>
              <a:rPr lang="es-ES" sz="2000" dirty="0" err="1" smtClean="0"/>
              <a:t>menimpa</a:t>
            </a:r>
            <a:r>
              <a:rPr lang="es-ES" sz="2000" dirty="0" smtClean="0"/>
              <a:t> </a:t>
            </a:r>
            <a:r>
              <a:rPr lang="es-ES" sz="2000" dirty="0" err="1" smtClean="0"/>
              <a:t>gereja</a:t>
            </a:r>
            <a:r>
              <a:rPr lang="es-ES" sz="2000" dirty="0" smtClean="0"/>
              <a:t>, </a:t>
            </a:r>
            <a:r>
              <a:rPr lang="es-ES" sz="2000" dirty="0" err="1" smtClean="0"/>
              <a:t>Juruslamat</a:t>
            </a:r>
            <a:r>
              <a:rPr lang="es-ES" sz="2000" dirty="0" smtClean="0"/>
              <a:t> </a:t>
            </a:r>
            <a:r>
              <a:rPr lang="es-ES" sz="2000" dirty="0" err="1" smtClean="0"/>
              <a:t>berkata</a:t>
            </a:r>
            <a:r>
              <a:rPr lang="es-ES" sz="2000" dirty="0" smtClean="0"/>
              <a:t>: </a:t>
            </a:r>
            <a:r>
              <a:rPr lang="en-US" sz="2000" dirty="0" smtClean="0"/>
              <a:t>“</a:t>
            </a:r>
            <a:r>
              <a:rPr lang="en-US" sz="2000" b="1" u="sng" dirty="0" err="1" smtClean="0"/>
              <a:t>Sekiranya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waktunya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tidak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dipersingkat</a:t>
            </a:r>
            <a:r>
              <a:rPr lang="en-US" sz="2000" b="1" u="sng" dirty="0" smtClean="0"/>
              <a:t>, </a:t>
            </a:r>
            <a:r>
              <a:rPr lang="en-US" sz="2000" b="1" u="sng" dirty="0" err="1" smtClean="0"/>
              <a:t>maka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dari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segala</a:t>
            </a:r>
            <a:r>
              <a:rPr lang="en-US" sz="2000" b="1" u="sng" dirty="0" smtClean="0"/>
              <a:t> yang </a:t>
            </a:r>
            <a:r>
              <a:rPr lang="en-US" sz="2000" b="1" u="sng" dirty="0" err="1" smtClean="0"/>
              <a:t>hidup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tidak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akan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ada</a:t>
            </a:r>
            <a:r>
              <a:rPr lang="en-US" sz="2000" b="1" u="sng" dirty="0" smtClean="0"/>
              <a:t> yang </a:t>
            </a:r>
            <a:r>
              <a:rPr lang="en-US" sz="2000" b="1" u="sng" dirty="0" err="1" smtClean="0"/>
              <a:t>selamat</a:t>
            </a:r>
            <a:r>
              <a:rPr lang="en-US" sz="2000" b="1" u="sng" dirty="0" smtClean="0"/>
              <a:t>; </a:t>
            </a:r>
            <a:r>
              <a:rPr lang="en-US" sz="2000" b="1" u="sng" dirty="0" err="1" smtClean="0"/>
              <a:t>akan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tetapi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oleh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karena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orang-orang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pilihan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waktu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itu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akan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dipersingkat</a:t>
            </a:r>
            <a:r>
              <a:rPr lang="en-US" sz="2000" dirty="0" smtClean="0"/>
              <a:t>. </a:t>
            </a:r>
            <a:r>
              <a:rPr lang="es-ES" sz="2000" dirty="0" smtClean="0"/>
              <a:t>" </a:t>
            </a:r>
            <a:r>
              <a:rPr lang="es-ES" sz="1200" dirty="0" smtClean="0"/>
              <a:t>(</a:t>
            </a:r>
            <a:r>
              <a:rPr lang="es-ES" sz="1200" dirty="0" err="1" smtClean="0"/>
              <a:t>Matius</a:t>
            </a:r>
            <a:r>
              <a:rPr lang="es-ES" sz="1200" dirty="0" smtClean="0"/>
              <a:t> 24</a:t>
            </a:r>
            <a:r>
              <a:rPr lang="es-ES" sz="1200" dirty="0"/>
              <a:t>: 22)</a:t>
            </a:r>
            <a:r>
              <a:rPr lang="es-ES" sz="2000" dirty="0"/>
              <a:t>. </a:t>
            </a:r>
            <a:r>
              <a:rPr lang="es-ES" sz="2000" dirty="0" err="1" smtClean="0"/>
              <a:t>Melalui</a:t>
            </a:r>
            <a:r>
              <a:rPr lang="es-ES" sz="2000" dirty="0" smtClean="0"/>
              <a:t> </a:t>
            </a:r>
            <a:r>
              <a:rPr lang="es-ES" sz="2000" dirty="0" err="1" smtClean="0"/>
              <a:t>pengaruh</a:t>
            </a:r>
            <a:r>
              <a:rPr lang="es-ES" sz="2000" dirty="0" smtClean="0"/>
              <a:t> </a:t>
            </a:r>
            <a:r>
              <a:rPr lang="es-ES" sz="2000" dirty="0" err="1" smtClean="0"/>
              <a:t>Reformasi</a:t>
            </a:r>
            <a:r>
              <a:rPr lang="es-ES" sz="2000" dirty="0" smtClean="0"/>
              <a:t>, </a:t>
            </a:r>
            <a:r>
              <a:rPr lang="es-ES" sz="2000" dirty="0" err="1" smtClean="0"/>
              <a:t>penganiayaan</a:t>
            </a:r>
            <a:r>
              <a:rPr lang="es-ES" sz="2000" dirty="0" smtClean="0"/>
              <a:t> </a:t>
            </a:r>
            <a:r>
              <a:rPr lang="es-ES" sz="2000" dirty="0" err="1" smtClean="0"/>
              <a:t>berakhir</a:t>
            </a:r>
            <a:r>
              <a:rPr lang="es-ES" sz="2000" dirty="0" smtClean="0"/>
              <a:t> pada </a:t>
            </a:r>
            <a:r>
              <a:rPr lang="es-ES" sz="2000" dirty="0" err="1" smtClean="0"/>
              <a:t>tahun</a:t>
            </a:r>
            <a:r>
              <a:rPr lang="es-ES" sz="2000" dirty="0" smtClean="0"/>
              <a:t> </a:t>
            </a:r>
            <a:r>
              <a:rPr lang="en-US" sz="2000" dirty="0" smtClean="0"/>
              <a:t>1798</a:t>
            </a:r>
            <a:r>
              <a:rPr lang="es-ES" sz="2000" dirty="0" smtClean="0"/>
              <a:t>” </a:t>
            </a:r>
            <a:r>
              <a:rPr lang="es-ES" sz="1200" dirty="0"/>
              <a:t>E.G.W. (</a:t>
            </a:r>
            <a:r>
              <a:rPr lang="en-US" sz="1200" dirty="0"/>
              <a:t>The Great Controversy, </a:t>
            </a:r>
            <a:r>
              <a:rPr lang="en-US" sz="1200" dirty="0" err="1" smtClean="0"/>
              <a:t>bab</a:t>
            </a:r>
            <a:r>
              <a:rPr lang="en-US" sz="1200" dirty="0" smtClean="0"/>
              <a:t> 15</a:t>
            </a:r>
            <a:r>
              <a:rPr lang="en-US" sz="1200" dirty="0"/>
              <a:t>, </a:t>
            </a:r>
            <a:r>
              <a:rPr lang="en-US" sz="1200" dirty="0" err="1" smtClean="0"/>
              <a:t>hal</a:t>
            </a:r>
            <a:r>
              <a:rPr lang="en-US" sz="1200" dirty="0" smtClean="0"/>
              <a:t>. 266</a:t>
            </a:r>
            <a:r>
              <a:rPr lang="es-ES" sz="1200" dirty="0"/>
              <a:t>)</a:t>
            </a:r>
          </a:p>
        </p:txBody>
      </p:sp>
      <p:pic>
        <p:nvPicPr>
          <p:cNvPr id="28678" name="Picture 6" descr="Pio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51500" cy="4238625"/>
          </a:xfrm>
          <a:prstGeom prst="rect">
            <a:avLst/>
          </a:prstGeom>
          <a:noFill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940425" y="115888"/>
            <a:ext cx="3038475" cy="938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LAMPIRAN:</a:t>
            </a:r>
          </a:p>
          <a:p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UMAT SISA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F99"/>
            </a:gs>
            <a:gs pos="100000">
              <a:srgbClr val="FF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925" y="101600"/>
            <a:ext cx="56165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 err="1" smtClean="0"/>
              <a:t>Setan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menunjukkan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kemarahannya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terhadap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umat</a:t>
            </a:r>
            <a:r>
              <a:rPr lang="en-US" sz="2000" b="1" dirty="0" smtClean="0"/>
              <a:t> Allah yang lain: </a:t>
            </a:r>
          </a:p>
          <a:p>
            <a:pPr algn="ctr">
              <a:spcBef>
                <a:spcPts val="0"/>
              </a:spcBef>
            </a:pPr>
            <a:r>
              <a:rPr lang="en-US" sz="2000" b="1" dirty="0" smtClean="0"/>
              <a:t>“</a:t>
            </a:r>
            <a:r>
              <a:rPr lang="en-US" sz="2000" b="1" dirty="0" err="1" smtClean="0"/>
              <a:t>keturunannya</a:t>
            </a:r>
            <a:r>
              <a:rPr lang="en-US" sz="2000" b="1" dirty="0" smtClean="0"/>
              <a:t> yang lain</a:t>
            </a:r>
            <a:r>
              <a:rPr lang="es-ES" sz="2000" b="1" dirty="0" smtClean="0"/>
              <a:t>” </a:t>
            </a:r>
            <a:r>
              <a:rPr lang="es-ES" sz="1200" dirty="0" smtClean="0"/>
              <a:t>(ay. </a:t>
            </a:r>
            <a:r>
              <a:rPr lang="es-ES" sz="1200" dirty="0"/>
              <a:t>17)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 err="1" smtClean="0"/>
              <a:t>Siapakah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mereka</a:t>
            </a:r>
            <a:r>
              <a:rPr lang="en-US" sz="2000" b="1" dirty="0" smtClean="0"/>
              <a:t>?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 smtClean="0"/>
              <a:t>Apakah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ciri-ciri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mereka</a:t>
            </a:r>
            <a:r>
              <a:rPr lang="es-ES" sz="2000" b="1" dirty="0" smtClean="0"/>
              <a:t>?</a:t>
            </a:r>
            <a:endParaRPr lang="es-ES" sz="2000" b="1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7950" y="2027238"/>
            <a:ext cx="4643438" cy="451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500" b="1" dirty="0" err="1" smtClean="0"/>
              <a:t>Mereka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muncul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setelah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tahun</a:t>
            </a:r>
            <a:r>
              <a:rPr lang="en-US" sz="2500" b="1" dirty="0" smtClean="0"/>
              <a:t> 1798</a:t>
            </a:r>
            <a:r>
              <a:rPr lang="es-ES" sz="2500" b="1" dirty="0" smtClean="0"/>
              <a:t>.</a:t>
            </a:r>
            <a:endParaRPr lang="es-ES" sz="2500" b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500" b="1" dirty="0" smtClean="0"/>
              <a:t>Di “</a:t>
            </a:r>
            <a:r>
              <a:rPr lang="en-US" sz="2500" b="1" dirty="0" err="1" smtClean="0"/>
              <a:t>bumi</a:t>
            </a:r>
            <a:r>
              <a:rPr lang="en-US" sz="2500" b="1" dirty="0" smtClean="0"/>
              <a:t>” yang </a:t>
            </a:r>
            <a:r>
              <a:rPr lang="en-US" sz="2500" b="1" dirty="0" err="1" smtClean="0"/>
              <a:t>telah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menolong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perempuan</a:t>
            </a:r>
            <a:r>
              <a:rPr lang="en-US" sz="2500" b="1" dirty="0" smtClean="0"/>
              <a:t>: </a:t>
            </a:r>
            <a:r>
              <a:rPr lang="en-US" sz="2500" b="1" dirty="0" err="1" smtClean="0"/>
              <a:t>Amerika</a:t>
            </a:r>
            <a:r>
              <a:rPr lang="es-ES" sz="2500" b="1" dirty="0"/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500" b="1" dirty="0" err="1" smtClean="0"/>
              <a:t>Mereka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memelihara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hukum-hukum</a:t>
            </a:r>
            <a:r>
              <a:rPr lang="en-US" sz="2500" b="1" dirty="0" smtClean="0"/>
              <a:t> Allah.</a:t>
            </a:r>
            <a:endParaRPr lang="es-ES" sz="2500" b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500" b="1" dirty="0" err="1" smtClean="0"/>
              <a:t>Mereka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memiliki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kesaksian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Yesus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Kristus</a:t>
            </a:r>
            <a:r>
              <a:rPr lang="en-US" sz="2500" b="1" dirty="0" smtClean="0"/>
              <a:t>, </a:t>
            </a:r>
            <a:r>
              <a:rPr lang="en-US" sz="2500" b="1" dirty="0" err="1" smtClean="0"/>
              <a:t>yaitu</a:t>
            </a:r>
            <a:r>
              <a:rPr lang="en-US" sz="2500" b="1" dirty="0" smtClean="0"/>
              <a:t> “</a:t>
            </a:r>
            <a:r>
              <a:rPr lang="en-US" sz="2500" b="1" dirty="0" err="1" smtClean="0"/>
              <a:t>roh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nubuat</a:t>
            </a:r>
            <a:r>
              <a:rPr lang="en-US" sz="2500" b="1" dirty="0" smtClean="0"/>
              <a:t>.” </a:t>
            </a:r>
            <a:r>
              <a:rPr lang="es-ES" sz="1400" dirty="0" smtClean="0"/>
              <a:t>(</a:t>
            </a:r>
            <a:r>
              <a:rPr lang="es-ES" sz="1400" dirty="0" err="1" smtClean="0"/>
              <a:t>Wahyu</a:t>
            </a:r>
            <a:r>
              <a:rPr lang="es-ES" sz="1400" dirty="0" smtClean="0"/>
              <a:t> </a:t>
            </a:r>
            <a:r>
              <a:rPr lang="es-ES" sz="1400" dirty="0"/>
              <a:t>19: 10)</a:t>
            </a:r>
          </a:p>
        </p:txBody>
      </p:sp>
      <p:pic>
        <p:nvPicPr>
          <p:cNvPr id="14343" name="Picture 7" descr="relojdear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485900"/>
            <a:ext cx="1871663" cy="2376488"/>
          </a:xfrm>
          <a:prstGeom prst="rect">
            <a:avLst/>
          </a:prstGeom>
          <a:noFill/>
        </p:spPr>
      </p:pic>
      <p:pic>
        <p:nvPicPr>
          <p:cNvPr id="14345" name="Picture 9" descr="map-Norteameric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9900" y="1485900"/>
            <a:ext cx="1965325" cy="2374900"/>
          </a:xfrm>
          <a:prstGeom prst="rect">
            <a:avLst/>
          </a:prstGeom>
          <a:noFill/>
        </p:spPr>
      </p:pic>
      <p:pic>
        <p:nvPicPr>
          <p:cNvPr id="14346" name="Picture 10" descr="ElenaWhite  (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005263"/>
            <a:ext cx="1998663" cy="2663825"/>
          </a:xfrm>
          <a:prstGeom prst="rect">
            <a:avLst/>
          </a:prstGeom>
          <a:noFill/>
        </p:spPr>
      </p:pic>
      <p:pic>
        <p:nvPicPr>
          <p:cNvPr id="14347" name="Picture 11" descr="TEN_COMMANDMENT_RIVER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5838" y="4005263"/>
            <a:ext cx="1863725" cy="2663825"/>
          </a:xfrm>
          <a:prstGeom prst="rect">
            <a:avLst/>
          </a:prstGeom>
          <a:noFill/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5940425" y="115888"/>
            <a:ext cx="3038475" cy="938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LAMPIRAN:</a:t>
            </a:r>
          </a:p>
          <a:p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UMAT SISA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uiExpand="1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69262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LAMPIRAN: UMAT SISA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23850" y="1268413"/>
            <a:ext cx="576263" cy="576262"/>
          </a:xfrm>
          <a:prstGeom prst="ellipse">
            <a:avLst/>
          </a:prstGeom>
          <a:solidFill>
            <a:srgbClr val="F1C63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 b="1"/>
              <a:t>1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550" y="1268413"/>
            <a:ext cx="676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 smtClean="0"/>
              <a:t>Gereja</a:t>
            </a:r>
            <a:r>
              <a:rPr lang="en-GB" dirty="0" smtClean="0"/>
              <a:t> Advent </a:t>
            </a:r>
            <a:r>
              <a:rPr lang="en-GB" dirty="0" err="1" smtClean="0"/>
              <a:t>muncul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sejarah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awal</a:t>
            </a:r>
            <a:r>
              <a:rPr lang="en-GB" dirty="0" smtClean="0"/>
              <a:t> </a:t>
            </a:r>
            <a:r>
              <a:rPr lang="en-GB" dirty="0" err="1" smtClean="0"/>
              <a:t>abad</a:t>
            </a:r>
            <a:r>
              <a:rPr lang="en-GB" dirty="0" smtClean="0"/>
              <a:t> 19, </a:t>
            </a:r>
            <a:r>
              <a:rPr lang="en-GB" dirty="0" err="1" smtClean="0"/>
              <a:t>beberapa</a:t>
            </a:r>
            <a:r>
              <a:rPr lang="en-GB" dirty="0" smtClean="0"/>
              <a:t> </a:t>
            </a:r>
            <a:r>
              <a:rPr lang="en-GB" dirty="0" err="1" smtClean="0"/>
              <a:t>tahun</a:t>
            </a:r>
            <a:r>
              <a:rPr lang="en-GB" dirty="0" smtClean="0"/>
              <a:t> </a:t>
            </a:r>
            <a:r>
              <a:rPr lang="en-GB" dirty="0" err="1" smtClean="0"/>
              <a:t>setelah</a:t>
            </a:r>
            <a:r>
              <a:rPr lang="en-GB" dirty="0" smtClean="0"/>
              <a:t> 1798.</a:t>
            </a:r>
            <a:endParaRPr lang="es-ES" dirty="0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23850" y="2205038"/>
            <a:ext cx="576263" cy="576262"/>
          </a:xfrm>
          <a:prstGeom prst="ellipse">
            <a:avLst/>
          </a:prstGeom>
          <a:solidFill>
            <a:srgbClr val="F1C63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 b="1"/>
              <a:t>2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42988" y="2205038"/>
            <a:ext cx="7129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 smtClean="0"/>
              <a:t>Gereja</a:t>
            </a:r>
            <a:r>
              <a:rPr lang="en-GB" dirty="0" smtClean="0"/>
              <a:t> Advent </a:t>
            </a:r>
            <a:r>
              <a:rPr lang="en-GB" dirty="0" err="1" smtClean="0"/>
              <a:t>lahir</a:t>
            </a:r>
            <a:r>
              <a:rPr lang="en-GB" dirty="0" smtClean="0"/>
              <a:t> </a:t>
            </a:r>
            <a:r>
              <a:rPr lang="en-GB" dirty="0" err="1" smtClean="0"/>
              <a:t>di</a:t>
            </a:r>
            <a:r>
              <a:rPr lang="en-GB" dirty="0" smtClean="0"/>
              <a:t> </a:t>
            </a:r>
            <a:r>
              <a:rPr lang="en-GB" dirty="0" err="1" smtClean="0"/>
              <a:t>Amerika</a:t>
            </a:r>
            <a:r>
              <a:rPr lang="en-GB" dirty="0" smtClean="0"/>
              <a:t>,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sana</a:t>
            </a:r>
            <a:r>
              <a:rPr lang="en-GB" dirty="0" smtClean="0"/>
              <a:t> </a:t>
            </a:r>
            <a:r>
              <a:rPr lang="en-GB" dirty="0" err="1" smtClean="0"/>
              <a:t>menyebar</a:t>
            </a:r>
            <a:r>
              <a:rPr lang="en-GB" dirty="0" smtClean="0"/>
              <a:t> </a:t>
            </a:r>
            <a:r>
              <a:rPr lang="en-GB" dirty="0" err="1" smtClean="0"/>
              <a:t>ke</a:t>
            </a:r>
            <a:r>
              <a:rPr lang="en-GB" dirty="0" smtClean="0"/>
              <a:t> </a:t>
            </a:r>
            <a:r>
              <a:rPr lang="en-GB" dirty="0" err="1" smtClean="0"/>
              <a:t>seluruh</a:t>
            </a:r>
            <a:r>
              <a:rPr lang="en-GB" dirty="0" smtClean="0"/>
              <a:t> </a:t>
            </a:r>
            <a:r>
              <a:rPr lang="en-GB" dirty="0" err="1" smtClean="0"/>
              <a:t>dunia</a:t>
            </a:r>
            <a:r>
              <a:rPr lang="en-GB" dirty="0" smtClean="0"/>
              <a:t>.</a:t>
            </a:r>
            <a:endParaRPr lang="es-ES" dirty="0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323850" y="3068638"/>
            <a:ext cx="576263" cy="576262"/>
          </a:xfrm>
          <a:prstGeom prst="ellipse">
            <a:avLst/>
          </a:prstGeom>
          <a:solidFill>
            <a:srgbClr val="F1C63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 b="1"/>
              <a:t>3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042988" y="3068638"/>
            <a:ext cx="6769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 smtClean="0"/>
              <a:t>Gereja</a:t>
            </a:r>
            <a:r>
              <a:rPr lang="en-GB" dirty="0" smtClean="0"/>
              <a:t> Advent </a:t>
            </a:r>
            <a:r>
              <a:rPr lang="en-GB" dirty="0" err="1" smtClean="0"/>
              <a:t>mengajarkan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memelihara</a:t>
            </a:r>
            <a:r>
              <a:rPr lang="en-GB" dirty="0" smtClean="0"/>
              <a:t> </a:t>
            </a:r>
            <a:r>
              <a:rPr lang="en-GB" dirty="0" err="1" smtClean="0"/>
              <a:t>semua</a:t>
            </a:r>
            <a:r>
              <a:rPr lang="en-GB" dirty="0" smtClean="0"/>
              <a:t> </a:t>
            </a:r>
            <a:r>
              <a:rPr lang="en-GB" dirty="0" err="1" smtClean="0"/>
              <a:t>hukum</a:t>
            </a:r>
            <a:r>
              <a:rPr lang="en-GB" dirty="0" smtClean="0"/>
              <a:t> Allah.</a:t>
            </a:r>
            <a:endParaRPr lang="es-ES" dirty="0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323850" y="3933825"/>
            <a:ext cx="576263" cy="576263"/>
          </a:xfrm>
          <a:prstGeom prst="ellipse">
            <a:avLst/>
          </a:prstGeom>
          <a:solidFill>
            <a:srgbClr val="F1C63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3200" b="1"/>
              <a:t>4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042988" y="4005263"/>
            <a:ext cx="50419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 smtClean="0"/>
              <a:t>Gereja</a:t>
            </a:r>
            <a:r>
              <a:rPr lang="en-GB" dirty="0" smtClean="0"/>
              <a:t> Advent </a:t>
            </a:r>
            <a:r>
              <a:rPr lang="en-GB" dirty="0" err="1" smtClean="0"/>
              <a:t>mengakui</a:t>
            </a:r>
            <a:r>
              <a:rPr lang="en-GB" dirty="0" smtClean="0"/>
              <a:t> </a:t>
            </a:r>
            <a:r>
              <a:rPr lang="en-GB" dirty="0" err="1" smtClean="0"/>
              <a:t>karunia</a:t>
            </a:r>
            <a:r>
              <a:rPr lang="en-GB" dirty="0" smtClean="0"/>
              <a:t> </a:t>
            </a:r>
            <a:r>
              <a:rPr lang="en-GB" dirty="0" err="1" smtClean="0"/>
              <a:t>nubuat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Ellen </a:t>
            </a:r>
            <a:r>
              <a:rPr lang="en-GB" dirty="0"/>
              <a:t>Gould </a:t>
            </a:r>
            <a:r>
              <a:rPr lang="en-GB" dirty="0" smtClean="0"/>
              <a:t>White (</a:t>
            </a:r>
            <a:r>
              <a:rPr lang="en-GB" dirty="0" err="1" smtClean="0"/>
              <a:t>Pelajaran</a:t>
            </a:r>
            <a:r>
              <a:rPr lang="en-GB" dirty="0" smtClean="0"/>
              <a:t> 24 </a:t>
            </a:r>
            <a:r>
              <a:rPr lang="en-GB" dirty="0" err="1" smtClean="0"/>
              <a:t>akan</a:t>
            </a:r>
            <a:r>
              <a:rPr lang="en-GB" dirty="0" smtClean="0"/>
              <a:t> </a:t>
            </a:r>
            <a:r>
              <a:rPr lang="en-GB" dirty="0" err="1" smtClean="0"/>
              <a:t>membahas</a:t>
            </a:r>
            <a:r>
              <a:rPr lang="en-GB" dirty="0" smtClean="0"/>
              <a:t>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mendetail</a:t>
            </a:r>
            <a:r>
              <a:rPr lang="en-GB" dirty="0" smtClean="0"/>
              <a:t>). </a:t>
            </a:r>
            <a:r>
              <a:rPr lang="en-GB" dirty="0" err="1" smtClean="0"/>
              <a:t>Demikian</a:t>
            </a:r>
            <a:r>
              <a:rPr lang="en-GB" dirty="0" smtClean="0"/>
              <a:t> </a:t>
            </a:r>
            <a:r>
              <a:rPr lang="en-GB" dirty="0" err="1" smtClean="0"/>
              <a:t>juga</a:t>
            </a:r>
            <a:r>
              <a:rPr lang="en-GB" dirty="0" smtClean="0"/>
              <a:t>, </a:t>
            </a:r>
            <a:r>
              <a:rPr lang="en-GB" dirty="0" err="1" smtClean="0"/>
              <a:t>Gereja</a:t>
            </a:r>
            <a:r>
              <a:rPr lang="en-GB" dirty="0" smtClean="0"/>
              <a:t> Advent </a:t>
            </a:r>
            <a:r>
              <a:rPr lang="en-GB" dirty="0" err="1" smtClean="0"/>
              <a:t>mengakui</a:t>
            </a:r>
            <a:r>
              <a:rPr lang="en-GB" dirty="0" smtClean="0"/>
              <a:t> </a:t>
            </a:r>
            <a:r>
              <a:rPr lang="en-GB" dirty="0" err="1" smtClean="0"/>
              <a:t>bahwa</a:t>
            </a:r>
            <a:r>
              <a:rPr lang="en-GB" dirty="0" smtClean="0"/>
              <a:t> </a:t>
            </a:r>
            <a:r>
              <a:rPr lang="en-GB" dirty="0" err="1" smtClean="0"/>
              <a:t>karunia</a:t>
            </a:r>
            <a:r>
              <a:rPr lang="en-GB" dirty="0" smtClean="0"/>
              <a:t> </a:t>
            </a:r>
            <a:r>
              <a:rPr lang="en-GB" dirty="0" err="1" smtClean="0"/>
              <a:t>nubuat</a:t>
            </a:r>
            <a:r>
              <a:rPr lang="en-GB" dirty="0" smtClean="0"/>
              <a:t> yang </a:t>
            </a:r>
            <a:r>
              <a:rPr lang="en-GB" dirty="0" err="1" smtClean="0"/>
              <a:t>besar</a:t>
            </a:r>
            <a:r>
              <a:rPr lang="en-GB" dirty="0" smtClean="0"/>
              <a:t> </a:t>
            </a:r>
            <a:r>
              <a:rPr lang="en-GB" dirty="0" err="1" smtClean="0"/>
              <a:t>akan</a:t>
            </a:r>
            <a:r>
              <a:rPr lang="en-GB" dirty="0" smtClean="0"/>
              <a:t> </a:t>
            </a:r>
            <a:r>
              <a:rPr lang="en-GB" dirty="0" err="1" smtClean="0"/>
              <a:t>dinyatakan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gereja</a:t>
            </a:r>
            <a:r>
              <a:rPr lang="en-GB" dirty="0" smtClean="0"/>
              <a:t> </a:t>
            </a:r>
            <a:r>
              <a:rPr lang="en-GB" dirty="0" err="1" smtClean="0"/>
              <a:t>sebagai</a:t>
            </a:r>
            <a:r>
              <a:rPr lang="en-GB" dirty="0" smtClean="0"/>
              <a:t> </a:t>
            </a:r>
            <a:r>
              <a:rPr lang="en-GB" dirty="0" err="1" smtClean="0"/>
              <a:t>tanda</a:t>
            </a:r>
            <a:r>
              <a:rPr lang="en-GB" dirty="0" smtClean="0"/>
              <a:t> </a:t>
            </a:r>
            <a:r>
              <a:rPr lang="en-GB" dirty="0" err="1" smtClean="0"/>
              <a:t>Akhir</a:t>
            </a:r>
            <a:r>
              <a:rPr lang="en-GB" dirty="0" smtClean="0"/>
              <a:t> </a:t>
            </a:r>
            <a:r>
              <a:rPr lang="en-GB" dirty="0" err="1" smtClean="0"/>
              <a:t>Zaman</a:t>
            </a:r>
            <a:r>
              <a:rPr lang="en-GB" dirty="0" smtClean="0"/>
              <a:t> </a:t>
            </a:r>
            <a:r>
              <a:rPr lang="es-ES" sz="1100" dirty="0" smtClean="0"/>
              <a:t>(</a:t>
            </a:r>
            <a:r>
              <a:rPr lang="es-ES" sz="1100" dirty="0" err="1" smtClean="0"/>
              <a:t>Yoel</a:t>
            </a:r>
            <a:r>
              <a:rPr lang="es-ES" sz="1100" dirty="0" smtClean="0"/>
              <a:t> </a:t>
            </a:r>
            <a:r>
              <a:rPr lang="es-ES" sz="1100" dirty="0"/>
              <a:t>2: 28)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/>
      <p:bldP spid="13317" grpId="0" animBg="1"/>
      <p:bldP spid="13318" grpId="0"/>
      <p:bldP spid="13319" grpId="0" animBg="1"/>
      <p:bldP spid="13320" grpId="0"/>
      <p:bldP spid="13321" grpId="0" animBg="1"/>
      <p:bldP spid="133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284663" y="260350"/>
            <a:ext cx="48244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Umat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Allah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yang sisa,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berdiri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di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dunia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sebagai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para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pembaharu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untuk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menunjukkan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bahwa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hukum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Allah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adalah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dasar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seluruh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pembaruan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dan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Sabat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hukum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keempat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harus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dipelihara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sebagai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tanda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penciptaan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pengingat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tetap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tentang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kuasa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200" b="1" dirty="0" err="1" smtClean="0">
                <a:solidFill>
                  <a:schemeClr val="bg1"/>
                </a:solidFill>
                <a:latin typeface="Comic Sans MS" pitchFamily="66" charset="0"/>
              </a:rPr>
              <a:t>Allah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Mereka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harus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menunjukkan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pentingnya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memelihara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sepuluh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hukum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Allah.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Dikuasai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oleh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kasih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Kristus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mereka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bekerja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sama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Dia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membangun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tempat-2 yang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terbuang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Mereka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harus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memperbaiki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pelanggaran-2,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mengembalikan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jalan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harus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dilalui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s-ES" sz="2200" b="1" dirty="0" smtClean="0">
                <a:solidFill>
                  <a:schemeClr val="bg1"/>
                </a:solidFill>
                <a:latin typeface="Comic Sans MS" pitchFamily="66" charset="0"/>
              </a:rPr>
              <a:t>”</a:t>
            </a:r>
            <a:endParaRPr lang="es-ES" sz="2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64163" y="6424613"/>
            <a:ext cx="3600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000" dirty="0">
                <a:solidFill>
                  <a:schemeClr val="bg1"/>
                </a:solidFill>
              </a:rPr>
              <a:t>E.G.W. (</a:t>
            </a:r>
            <a:r>
              <a:rPr lang="en-US" sz="1000" dirty="0">
                <a:solidFill>
                  <a:schemeClr val="bg1"/>
                </a:solidFill>
              </a:rPr>
              <a:t>Conflict and Courage, </a:t>
            </a:r>
            <a:r>
              <a:rPr lang="en-US" sz="1000" dirty="0" smtClean="0">
                <a:solidFill>
                  <a:schemeClr val="bg1"/>
                </a:solidFill>
              </a:rPr>
              <a:t>20 September</a:t>
            </a:r>
            <a:r>
              <a:rPr lang="es-ES" sz="1000" dirty="0" smtClean="0">
                <a:solidFill>
                  <a:schemeClr val="bg1"/>
                </a:solidFill>
              </a:rPr>
              <a:t>)</a:t>
            </a:r>
            <a:endParaRPr lang="es-E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7"/>
          <p:cNvSpPr>
            <a:spLocks noChangeArrowheads="1" noChangeShapeType="1" noTextEdit="1"/>
          </p:cNvSpPr>
          <p:nvPr/>
        </p:nvSpPr>
        <p:spPr bwMode="auto">
          <a:xfrm>
            <a:off x="457200" y="4749800"/>
            <a:ext cx="8305800" cy="203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Yesus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memanggil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Anda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untuk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menjadi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Mempelai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bagi-Nya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,</a:t>
            </a:r>
          </a:p>
          <a:p>
            <a:pPr algn="ctr"/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Untuk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memasuki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bahtera-Nya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,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dan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menjadi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bagian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dari</a:t>
            </a:r>
            <a:endParaRPr lang="en-US" sz="240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  <a:p>
            <a:pPr algn="ctr"/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Kumpulan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umat-Nya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di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akhir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zaman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.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Maukah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Anda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menerima-Nya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?</a:t>
            </a:r>
            <a:endParaRPr lang="en-US" sz="24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h12_pat_21_woman%20sun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5" cy="6858000"/>
          </a:xfrm>
          <a:prstGeom prst="rect">
            <a:avLst/>
          </a:prstGeom>
          <a:noFill/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076825" y="836613"/>
            <a:ext cx="3883025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KARUNIA NUBUAT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DAN JEMAAT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ALLAH YANG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SISA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90801" y="5484813"/>
            <a:ext cx="65532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bg1"/>
                </a:solidFill>
              </a:rPr>
              <a:t>Saat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ini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kita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mempelajari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penglihatan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Wahyu</a:t>
            </a:r>
            <a:r>
              <a:rPr lang="en-US" b="1" dirty="0" smtClean="0">
                <a:solidFill>
                  <a:schemeClr val="bg1"/>
                </a:solidFill>
              </a:rPr>
              <a:t> 12,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hubungannya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gereja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sisa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s-E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bg1"/>
                </a:solidFill>
              </a:rPr>
              <a:t>Jadi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kita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perlu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menafsirkannya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menjelaskan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lambang-lambang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pelihatan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ini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wanita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naga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anak</a:t>
            </a:r>
            <a:r>
              <a:rPr lang="en-US" b="1" dirty="0" smtClean="0">
                <a:solidFill>
                  <a:schemeClr val="bg1"/>
                </a:solidFill>
              </a:rPr>
              <a:t> laki-2, </a:t>
            </a:r>
            <a:r>
              <a:rPr lang="en-US" b="1" dirty="0" err="1" smtClean="0">
                <a:solidFill>
                  <a:schemeClr val="bg1"/>
                </a:solidFill>
              </a:rPr>
              <a:t>dll</a:t>
            </a:r>
            <a:r>
              <a:rPr lang="en-US" b="1" dirty="0" smtClean="0">
                <a:solidFill>
                  <a:schemeClr val="bg1"/>
                </a:solidFill>
              </a:rPr>
              <a:t>).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ujerVestidaDelSol (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1913" cy="6858000"/>
          </a:xfrm>
          <a:prstGeom prst="rect">
            <a:avLst/>
          </a:prstGeom>
          <a:noFill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27650" y="0"/>
            <a:ext cx="3816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Fatsal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terpisah</a:t>
            </a:r>
            <a:r>
              <a:rPr lang="en-US" sz="2000" dirty="0" smtClean="0"/>
              <a:t>:</a:t>
            </a:r>
            <a:endParaRPr lang="es-ES" sz="20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05400" y="762000"/>
            <a:ext cx="4038600" cy="640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err="1" smtClean="0"/>
              <a:t>Bagian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Pertama</a:t>
            </a:r>
            <a:r>
              <a:rPr lang="es-ES" sz="2000" b="1" dirty="0" smtClean="0"/>
              <a:t>:</a:t>
            </a:r>
            <a:r>
              <a:rPr lang="es-ES" sz="2000" dirty="0" smtClean="0"/>
              <a:t> </a:t>
            </a:r>
            <a:r>
              <a:rPr lang="es-ES" sz="2000" dirty="0" err="1" smtClean="0"/>
              <a:t>Dalam</a:t>
            </a:r>
            <a:r>
              <a:rPr lang="es-ES" sz="2000" dirty="0" smtClean="0"/>
              <a:t> </a:t>
            </a:r>
            <a:r>
              <a:rPr lang="es-ES" sz="2000" dirty="0" err="1" smtClean="0"/>
              <a:t>ayat</a:t>
            </a:r>
            <a:r>
              <a:rPr lang="es-ES" sz="2000" dirty="0" smtClean="0"/>
              <a:t> 1-6 </a:t>
            </a:r>
            <a:r>
              <a:rPr lang="es-ES" sz="2000" dirty="0" err="1" smtClean="0"/>
              <a:t>kita</a:t>
            </a:r>
            <a:r>
              <a:rPr lang="es-ES" sz="2000" dirty="0" smtClean="0"/>
              <a:t> </a:t>
            </a:r>
            <a:r>
              <a:rPr lang="es-ES" sz="2000" dirty="0" err="1" smtClean="0"/>
              <a:t>menemukan</a:t>
            </a:r>
            <a:r>
              <a:rPr lang="es-ES" sz="2000" dirty="0" smtClean="0"/>
              <a:t> </a:t>
            </a:r>
            <a:r>
              <a:rPr lang="es-ES" sz="2000" dirty="0" err="1" smtClean="0"/>
              <a:t>penglihatan</a:t>
            </a:r>
            <a:r>
              <a:rPr lang="es-ES" sz="2000" dirty="0" smtClean="0"/>
              <a:t> </a:t>
            </a:r>
            <a:r>
              <a:rPr lang="es-ES" sz="2000" dirty="0" err="1" smtClean="0"/>
              <a:t>tentang</a:t>
            </a:r>
            <a:r>
              <a:rPr lang="es-ES" sz="2000" dirty="0" smtClean="0"/>
              <a:t> </a:t>
            </a:r>
            <a:r>
              <a:rPr lang="es-ES" sz="2000" dirty="0" err="1" smtClean="0"/>
              <a:t>seorang</a:t>
            </a:r>
            <a:r>
              <a:rPr lang="es-ES" sz="2000" dirty="0" smtClean="0"/>
              <a:t> </a:t>
            </a:r>
            <a:r>
              <a:rPr lang="es-ES" sz="2000" dirty="0" err="1" smtClean="0"/>
              <a:t>wanita</a:t>
            </a:r>
            <a:r>
              <a:rPr lang="es-ES" sz="2000" dirty="0" smtClean="0"/>
              <a:t> yang </a:t>
            </a:r>
            <a:r>
              <a:rPr lang="es-ES" sz="2000" dirty="0" err="1" smtClean="0"/>
              <a:t>melahirkan</a:t>
            </a:r>
            <a:r>
              <a:rPr lang="es-ES" sz="2000" dirty="0" smtClean="0"/>
              <a:t> </a:t>
            </a:r>
            <a:r>
              <a:rPr lang="es-ES" sz="2000" dirty="0" err="1" smtClean="0"/>
              <a:t>anak</a:t>
            </a:r>
            <a:r>
              <a:rPr lang="es-ES" sz="2000" dirty="0" smtClean="0"/>
              <a:t> laki-2 dan </a:t>
            </a:r>
            <a:r>
              <a:rPr lang="es-ES" sz="2000" dirty="0" err="1" smtClean="0"/>
              <a:t>diserang</a:t>
            </a:r>
            <a:r>
              <a:rPr lang="es-ES" sz="2000" dirty="0" smtClean="0"/>
              <a:t> </a:t>
            </a:r>
            <a:r>
              <a:rPr lang="es-ES" sz="2000" dirty="0" err="1" smtClean="0"/>
              <a:t>oleh</a:t>
            </a:r>
            <a:r>
              <a:rPr lang="es-ES" sz="2000" dirty="0" smtClean="0"/>
              <a:t> </a:t>
            </a:r>
            <a:r>
              <a:rPr lang="es-ES" sz="2000" dirty="0" err="1" smtClean="0"/>
              <a:t>naga</a:t>
            </a:r>
            <a:r>
              <a:rPr lang="es-ES" sz="2000" dirty="0" smtClean="0"/>
              <a:t>.</a:t>
            </a:r>
            <a:endParaRPr lang="es-ES" sz="2000" dirty="0"/>
          </a:p>
          <a:p>
            <a:pPr>
              <a:spcBef>
                <a:spcPct val="50000"/>
              </a:spcBef>
            </a:pPr>
            <a:r>
              <a:rPr lang="es-ES" sz="2000" b="1" dirty="0" err="1" smtClean="0"/>
              <a:t>Bagian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Kedua</a:t>
            </a:r>
            <a:r>
              <a:rPr lang="es-ES" sz="2000" b="1" dirty="0" smtClean="0"/>
              <a:t>:</a:t>
            </a:r>
            <a:r>
              <a:rPr lang="es-ES" sz="2000" dirty="0" smtClean="0"/>
              <a:t> </a:t>
            </a:r>
            <a:r>
              <a:rPr lang="es-ES" sz="2000" dirty="0" err="1" smtClean="0"/>
              <a:t>Dalam</a:t>
            </a:r>
            <a:r>
              <a:rPr lang="es-ES" sz="2000" dirty="0" smtClean="0"/>
              <a:t> </a:t>
            </a:r>
            <a:r>
              <a:rPr lang="es-ES" sz="2000" dirty="0" err="1" smtClean="0"/>
              <a:t>ayat</a:t>
            </a:r>
            <a:r>
              <a:rPr lang="es-ES" sz="2000" dirty="0" smtClean="0"/>
              <a:t> 7-14 </a:t>
            </a:r>
            <a:r>
              <a:rPr lang="es-ES" sz="2000" dirty="0" err="1" smtClean="0"/>
              <a:t>kita</a:t>
            </a:r>
            <a:r>
              <a:rPr lang="es-ES" sz="2000" dirty="0" smtClean="0"/>
              <a:t> </a:t>
            </a:r>
            <a:r>
              <a:rPr lang="es-ES" sz="2000" dirty="0" err="1" smtClean="0"/>
              <a:t>menemukan</a:t>
            </a:r>
            <a:r>
              <a:rPr lang="es-ES" sz="2000" dirty="0" smtClean="0"/>
              <a:t> </a:t>
            </a:r>
            <a:r>
              <a:rPr lang="es-ES" sz="2000" dirty="0" err="1" smtClean="0"/>
              <a:t>peristiwa</a:t>
            </a:r>
            <a:r>
              <a:rPr lang="es-ES" sz="2000" dirty="0" smtClean="0"/>
              <a:t> yang sama, </a:t>
            </a:r>
            <a:r>
              <a:rPr lang="es-ES" sz="2000" dirty="0" err="1" smtClean="0"/>
              <a:t>tetapi</a:t>
            </a:r>
            <a:r>
              <a:rPr lang="es-ES" sz="2000" dirty="0" smtClean="0"/>
              <a:t> </a:t>
            </a:r>
            <a:r>
              <a:rPr lang="es-ES" sz="2000" dirty="0" err="1" smtClean="0"/>
              <a:t>fokusnya</a:t>
            </a:r>
            <a:r>
              <a:rPr lang="es-ES" sz="2000" dirty="0" smtClean="0"/>
              <a:t> pada </a:t>
            </a:r>
            <a:r>
              <a:rPr lang="es-ES" sz="2000" dirty="0" err="1" smtClean="0"/>
              <a:t>tindakan</a:t>
            </a:r>
            <a:r>
              <a:rPr lang="es-ES" sz="2000" dirty="0" smtClean="0"/>
              <a:t> </a:t>
            </a:r>
            <a:r>
              <a:rPr lang="es-ES" sz="2000" dirty="0" err="1" smtClean="0"/>
              <a:t>sang</a:t>
            </a:r>
            <a:r>
              <a:rPr lang="es-ES" sz="2000" dirty="0" smtClean="0"/>
              <a:t> </a:t>
            </a:r>
            <a:r>
              <a:rPr lang="es-ES" sz="2000" dirty="0" err="1" smtClean="0"/>
              <a:t>naga</a:t>
            </a:r>
            <a:r>
              <a:rPr lang="es-ES" sz="2000" dirty="0" smtClean="0"/>
              <a:t>. </a:t>
            </a:r>
            <a:r>
              <a:rPr lang="es-ES" sz="2000" dirty="0" err="1" smtClean="0"/>
              <a:t>Bagian</a:t>
            </a:r>
            <a:r>
              <a:rPr lang="es-ES" sz="2000" dirty="0" smtClean="0"/>
              <a:t> </a:t>
            </a:r>
            <a:r>
              <a:rPr lang="es-ES" sz="2000" dirty="0" err="1" smtClean="0"/>
              <a:t>ini</a:t>
            </a:r>
            <a:r>
              <a:rPr lang="es-ES" sz="2000" dirty="0" smtClean="0"/>
              <a:t> </a:t>
            </a:r>
            <a:r>
              <a:rPr lang="es-ES" sz="2000" dirty="0" err="1" smtClean="0"/>
              <a:t>berakhir</a:t>
            </a:r>
            <a:r>
              <a:rPr lang="es-ES" sz="2000" dirty="0" smtClean="0"/>
              <a:t> pada </a:t>
            </a:r>
            <a:r>
              <a:rPr lang="es-ES" sz="2000" dirty="0" err="1" smtClean="0"/>
              <a:t>waktu</a:t>
            </a:r>
            <a:r>
              <a:rPr lang="es-ES" sz="2000" dirty="0" smtClean="0"/>
              <a:t> </a:t>
            </a:r>
            <a:r>
              <a:rPr lang="es-ES" sz="2000" dirty="0" err="1" smtClean="0"/>
              <a:t>nubuatan</a:t>
            </a:r>
            <a:r>
              <a:rPr lang="es-ES" sz="2000" dirty="0" smtClean="0"/>
              <a:t> yang sama </a:t>
            </a:r>
            <a:r>
              <a:rPr lang="es-ES" sz="2000" dirty="0" err="1" smtClean="0"/>
              <a:t>seperti</a:t>
            </a:r>
            <a:r>
              <a:rPr lang="es-ES" sz="2000" dirty="0" smtClean="0"/>
              <a:t> </a:t>
            </a:r>
            <a:r>
              <a:rPr lang="es-ES" sz="2000" dirty="0" err="1" smtClean="0"/>
              <a:t>bagian</a:t>
            </a:r>
            <a:r>
              <a:rPr lang="es-ES" sz="2000" dirty="0" smtClean="0"/>
              <a:t> </a:t>
            </a:r>
            <a:r>
              <a:rPr lang="es-ES" sz="2000" dirty="0" err="1" smtClean="0"/>
              <a:t>pertama</a:t>
            </a:r>
            <a:r>
              <a:rPr lang="es-ES" sz="2000" dirty="0" smtClean="0"/>
              <a:t>.</a:t>
            </a:r>
            <a:endParaRPr lang="es-ES" sz="2000" dirty="0"/>
          </a:p>
          <a:p>
            <a:pPr>
              <a:spcBef>
                <a:spcPct val="50000"/>
              </a:spcBef>
            </a:pPr>
            <a:r>
              <a:rPr lang="es-ES" sz="2000" b="1" dirty="0" err="1" smtClean="0"/>
              <a:t>Lampiran</a:t>
            </a:r>
            <a:r>
              <a:rPr lang="es-ES" sz="2000" b="1" dirty="0" smtClean="0"/>
              <a:t>:</a:t>
            </a:r>
            <a:r>
              <a:rPr lang="es-ES" sz="2000" dirty="0" smtClean="0"/>
              <a:t> </a:t>
            </a:r>
            <a:r>
              <a:rPr lang="es-ES" sz="2000" dirty="0" err="1" smtClean="0"/>
              <a:t>Ayat</a:t>
            </a:r>
            <a:r>
              <a:rPr lang="es-ES" sz="2000" dirty="0" smtClean="0"/>
              <a:t> 15-17 </a:t>
            </a:r>
            <a:r>
              <a:rPr lang="es-ES" sz="2000" dirty="0" err="1" smtClean="0"/>
              <a:t>berada</a:t>
            </a:r>
            <a:r>
              <a:rPr lang="es-ES" sz="2000" dirty="0" smtClean="0"/>
              <a:t> di </a:t>
            </a:r>
            <a:r>
              <a:rPr lang="es-ES" sz="2000" dirty="0" err="1" smtClean="0"/>
              <a:t>luar</a:t>
            </a:r>
            <a:r>
              <a:rPr lang="es-ES" sz="2000" dirty="0" smtClean="0"/>
              <a:t> </a:t>
            </a:r>
            <a:r>
              <a:rPr lang="es-ES" sz="2000" dirty="0" err="1" smtClean="0"/>
              <a:t>kedua</a:t>
            </a:r>
            <a:r>
              <a:rPr lang="es-ES" sz="2000" dirty="0" smtClean="0"/>
              <a:t> </a:t>
            </a:r>
            <a:r>
              <a:rPr lang="es-ES" sz="2000" dirty="0" err="1" smtClean="0"/>
              <a:t>bagian</a:t>
            </a:r>
            <a:r>
              <a:rPr lang="es-ES" sz="2000" dirty="0" smtClean="0"/>
              <a:t> di atas; ayat-2 </a:t>
            </a:r>
            <a:r>
              <a:rPr lang="es-ES" sz="2000" dirty="0" err="1" smtClean="0"/>
              <a:t>tsb</a:t>
            </a:r>
            <a:r>
              <a:rPr lang="es-ES" sz="2000" dirty="0" smtClean="0"/>
              <a:t> </a:t>
            </a:r>
            <a:r>
              <a:rPr lang="es-ES" sz="2000" dirty="0" err="1" smtClean="0"/>
              <a:t>menjelaskan</a:t>
            </a:r>
            <a:r>
              <a:rPr lang="es-ES" sz="2000" dirty="0" smtClean="0"/>
              <a:t> </a:t>
            </a:r>
            <a:r>
              <a:rPr lang="es-ES" sz="2000" dirty="0" err="1" smtClean="0"/>
              <a:t>tindakan</a:t>
            </a:r>
            <a:r>
              <a:rPr lang="es-ES" sz="2000" dirty="0" smtClean="0"/>
              <a:t> </a:t>
            </a:r>
            <a:r>
              <a:rPr lang="es-ES" sz="2000" dirty="0" err="1" smtClean="0"/>
              <a:t>sang</a:t>
            </a:r>
            <a:r>
              <a:rPr lang="es-ES" sz="2000" dirty="0" smtClean="0"/>
              <a:t> </a:t>
            </a:r>
            <a:r>
              <a:rPr lang="es-ES" sz="2000" dirty="0" err="1" smtClean="0"/>
              <a:t>naga</a:t>
            </a:r>
            <a:r>
              <a:rPr lang="es-ES" sz="2000" dirty="0" smtClean="0"/>
              <a:t> </a:t>
            </a:r>
            <a:r>
              <a:rPr lang="es-ES" sz="2000" dirty="0" err="1" smtClean="0"/>
              <a:t>setelah</a:t>
            </a:r>
            <a:r>
              <a:rPr lang="es-ES" sz="2000" dirty="0" smtClean="0"/>
              <a:t> 1260 </a:t>
            </a:r>
            <a:r>
              <a:rPr lang="es-ES" sz="2000" dirty="0" err="1" smtClean="0"/>
              <a:t>hari</a:t>
            </a:r>
            <a:r>
              <a:rPr lang="es-ES" sz="2000" dirty="0" smtClean="0"/>
              <a:t> </a:t>
            </a:r>
            <a:r>
              <a:rPr lang="es-ES" sz="2000" dirty="0" err="1" smtClean="0"/>
              <a:t>atau</a:t>
            </a:r>
            <a:r>
              <a:rPr lang="es-ES" sz="2000" dirty="0" smtClean="0"/>
              <a:t> </a:t>
            </a:r>
            <a:r>
              <a:rPr lang="es-ES" sz="2000" dirty="0" err="1" smtClean="0"/>
              <a:t>satu</a:t>
            </a:r>
            <a:r>
              <a:rPr lang="es-ES" sz="2000" dirty="0" smtClean="0"/>
              <a:t> masa, </a:t>
            </a:r>
            <a:r>
              <a:rPr lang="es-ES" sz="2000" dirty="0" err="1" smtClean="0"/>
              <a:t>dua</a:t>
            </a:r>
            <a:r>
              <a:rPr lang="es-ES" sz="2000" dirty="0" smtClean="0"/>
              <a:t> masa, dan </a:t>
            </a:r>
            <a:r>
              <a:rPr lang="es-ES" sz="2000" dirty="0" err="1" smtClean="0"/>
              <a:t>setengah</a:t>
            </a:r>
            <a:r>
              <a:rPr lang="es-ES" sz="2000" dirty="0" smtClean="0"/>
              <a:t> masa.</a:t>
            </a:r>
            <a:r>
              <a:rPr lang="en-US" sz="2000" dirty="0" smtClean="0"/>
              <a:t>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umat</a:t>
            </a:r>
            <a:r>
              <a:rPr lang="en-US" sz="2000" dirty="0" smtClean="0"/>
              <a:t> </a:t>
            </a:r>
            <a:r>
              <a:rPr lang="en-US" sz="2000" dirty="0" err="1" smtClean="0"/>
              <a:t>sisa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sini</a:t>
            </a:r>
            <a:r>
              <a:rPr lang="en-US" sz="2000" dirty="0" smtClean="0"/>
              <a:t>.</a:t>
            </a:r>
            <a:endParaRPr lang="es-E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265113"/>
            <a:ext cx="4495800" cy="40934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300" dirty="0" err="1" smtClean="0"/>
              <a:t>Maka</a:t>
            </a:r>
            <a:r>
              <a:rPr lang="en-US" sz="1300" dirty="0" smtClean="0"/>
              <a:t> </a:t>
            </a:r>
            <a:r>
              <a:rPr lang="en-US" sz="1300" dirty="0" err="1" smtClean="0"/>
              <a:t>tampaklah</a:t>
            </a:r>
            <a:r>
              <a:rPr lang="en-US" sz="1300" dirty="0" smtClean="0"/>
              <a:t> </a:t>
            </a:r>
            <a:r>
              <a:rPr lang="en-US" sz="1300" dirty="0" err="1" smtClean="0"/>
              <a:t>suatu</a:t>
            </a:r>
            <a:r>
              <a:rPr lang="en-US" sz="1300" dirty="0" smtClean="0"/>
              <a:t> </a:t>
            </a:r>
            <a:r>
              <a:rPr lang="en-US" sz="1300" dirty="0" err="1" smtClean="0"/>
              <a:t>tanda</a:t>
            </a:r>
            <a:r>
              <a:rPr lang="en-US" sz="1300" dirty="0" smtClean="0"/>
              <a:t> </a:t>
            </a:r>
            <a:r>
              <a:rPr lang="en-US" sz="1300" dirty="0" err="1" smtClean="0"/>
              <a:t>besar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langit</a:t>
            </a:r>
            <a:r>
              <a:rPr lang="en-US" sz="1300" dirty="0" smtClean="0"/>
              <a:t>: </a:t>
            </a:r>
            <a:r>
              <a:rPr lang="en-US" sz="1300" b="1" dirty="0" err="1" smtClean="0"/>
              <a:t>Seorang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perempuan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berselubungkan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matahari</a:t>
            </a:r>
            <a:r>
              <a:rPr lang="en-US" sz="1300" dirty="0" smtClean="0"/>
              <a:t>, </a:t>
            </a:r>
            <a:r>
              <a:rPr lang="en-US" sz="1300" dirty="0" err="1" smtClean="0"/>
              <a:t>dengan</a:t>
            </a:r>
            <a:r>
              <a:rPr lang="en-US" sz="1300" dirty="0" smtClean="0"/>
              <a:t> </a:t>
            </a:r>
            <a:r>
              <a:rPr lang="en-US" sz="1300" dirty="0" err="1" smtClean="0"/>
              <a:t>bulan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bawah</a:t>
            </a:r>
            <a:r>
              <a:rPr lang="en-US" sz="1300" dirty="0" smtClean="0"/>
              <a:t> </a:t>
            </a:r>
            <a:r>
              <a:rPr lang="en-US" sz="1300" dirty="0" err="1" smtClean="0"/>
              <a:t>kakinya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sebuah</a:t>
            </a:r>
            <a:r>
              <a:rPr lang="en-US" sz="1300" dirty="0" smtClean="0"/>
              <a:t> </a:t>
            </a:r>
            <a:r>
              <a:rPr lang="en-US" sz="1300" dirty="0" err="1" smtClean="0"/>
              <a:t>mahkota</a:t>
            </a:r>
            <a:r>
              <a:rPr lang="en-US" sz="1300" dirty="0" smtClean="0"/>
              <a:t> </a:t>
            </a:r>
            <a:r>
              <a:rPr lang="en-US" sz="1300" dirty="0" err="1" smtClean="0"/>
              <a:t>dari</a:t>
            </a:r>
            <a:r>
              <a:rPr lang="en-US" sz="1300" dirty="0" smtClean="0"/>
              <a:t> </a:t>
            </a:r>
            <a:r>
              <a:rPr lang="en-US" sz="1300" dirty="0" err="1" smtClean="0"/>
              <a:t>dua</a:t>
            </a:r>
            <a:r>
              <a:rPr lang="en-US" sz="1300" dirty="0" smtClean="0"/>
              <a:t> </a:t>
            </a:r>
            <a:r>
              <a:rPr lang="en-US" sz="1300" dirty="0" err="1" smtClean="0"/>
              <a:t>belas</a:t>
            </a:r>
            <a:r>
              <a:rPr lang="en-US" sz="1300" dirty="0" smtClean="0"/>
              <a:t> </a:t>
            </a:r>
            <a:r>
              <a:rPr lang="en-US" sz="1300" dirty="0" err="1" smtClean="0"/>
              <a:t>bintang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atas</a:t>
            </a:r>
            <a:r>
              <a:rPr lang="en-US" sz="1300" dirty="0" smtClean="0"/>
              <a:t> </a:t>
            </a:r>
            <a:r>
              <a:rPr lang="en-US" sz="1300" dirty="0" err="1" smtClean="0"/>
              <a:t>kepalanya</a:t>
            </a:r>
            <a:r>
              <a:rPr lang="en-US" sz="1300" dirty="0" smtClean="0"/>
              <a:t>.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sedang</a:t>
            </a:r>
            <a:r>
              <a:rPr lang="en-US" sz="1300" dirty="0" smtClean="0"/>
              <a:t> </a:t>
            </a:r>
            <a:r>
              <a:rPr lang="en-US" sz="1300" dirty="0" err="1" smtClean="0"/>
              <a:t>mengandung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dalam</a:t>
            </a:r>
            <a:r>
              <a:rPr lang="en-US" sz="1300" dirty="0" smtClean="0"/>
              <a:t> </a:t>
            </a:r>
            <a:r>
              <a:rPr lang="en-US" sz="1300" dirty="0" err="1" smtClean="0"/>
              <a:t>keluhan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penderitaannya</a:t>
            </a:r>
            <a:r>
              <a:rPr lang="en-US" sz="1300" dirty="0" smtClean="0"/>
              <a:t> </a:t>
            </a:r>
            <a:r>
              <a:rPr lang="en-US" sz="1300" dirty="0" err="1" smtClean="0"/>
              <a:t>hendak</a:t>
            </a:r>
            <a:r>
              <a:rPr lang="en-US" sz="1300" dirty="0" smtClean="0"/>
              <a:t> </a:t>
            </a:r>
            <a:r>
              <a:rPr lang="en-US" sz="1300" dirty="0" err="1" smtClean="0"/>
              <a:t>melahirkan</a:t>
            </a:r>
            <a:r>
              <a:rPr lang="en-US" sz="1300" dirty="0" smtClean="0"/>
              <a:t>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berteriak</a:t>
            </a:r>
            <a:r>
              <a:rPr lang="en-US" sz="1300" dirty="0" smtClean="0"/>
              <a:t> </a:t>
            </a:r>
            <a:r>
              <a:rPr lang="en-US" sz="1300" dirty="0" err="1" smtClean="0"/>
              <a:t>kesakitan</a:t>
            </a:r>
            <a:r>
              <a:rPr lang="en-US" sz="1300" dirty="0" smtClean="0"/>
              <a:t>. </a:t>
            </a:r>
            <a:r>
              <a:rPr lang="en-US" sz="1300" dirty="0" err="1" smtClean="0"/>
              <a:t>Maka</a:t>
            </a:r>
            <a:r>
              <a:rPr lang="en-US" sz="1300" dirty="0" smtClean="0"/>
              <a:t> </a:t>
            </a:r>
            <a:r>
              <a:rPr lang="en-US" sz="1300" dirty="0" err="1" smtClean="0"/>
              <a:t>tampaklah</a:t>
            </a:r>
            <a:r>
              <a:rPr lang="en-US" sz="1300" dirty="0" smtClean="0"/>
              <a:t> </a:t>
            </a:r>
            <a:r>
              <a:rPr lang="en-US" sz="1300" dirty="0" err="1" smtClean="0"/>
              <a:t>suatu</a:t>
            </a:r>
            <a:r>
              <a:rPr lang="en-US" sz="1300" dirty="0" smtClean="0"/>
              <a:t> </a:t>
            </a:r>
            <a:r>
              <a:rPr lang="en-US" sz="1300" dirty="0" err="1" smtClean="0"/>
              <a:t>tanda</a:t>
            </a:r>
            <a:r>
              <a:rPr lang="en-US" sz="1300" dirty="0" smtClean="0"/>
              <a:t> yang lain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langit</a:t>
            </a:r>
            <a:r>
              <a:rPr lang="en-US" sz="1300" dirty="0" smtClean="0"/>
              <a:t>;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lihatlah</a:t>
            </a:r>
            <a:r>
              <a:rPr lang="en-US" sz="1300" dirty="0" smtClean="0"/>
              <a:t>, </a:t>
            </a:r>
            <a:r>
              <a:rPr lang="en-US" sz="1300" b="1" dirty="0" err="1" smtClean="0"/>
              <a:t>seekor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naga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merah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padam</a:t>
            </a:r>
            <a:r>
              <a:rPr lang="en-US" sz="1300" b="1" dirty="0" smtClean="0"/>
              <a:t> yang </a:t>
            </a:r>
            <a:r>
              <a:rPr lang="en-US" sz="1300" b="1" dirty="0" err="1" smtClean="0"/>
              <a:t>besar</a:t>
            </a:r>
            <a:r>
              <a:rPr lang="en-US" sz="1300" dirty="0" smtClean="0"/>
              <a:t>, </a:t>
            </a:r>
            <a:r>
              <a:rPr lang="en-US" sz="1300" dirty="0" err="1" smtClean="0"/>
              <a:t>berkepala</a:t>
            </a:r>
            <a:r>
              <a:rPr lang="en-US" sz="1300" dirty="0" smtClean="0"/>
              <a:t> </a:t>
            </a:r>
            <a:r>
              <a:rPr lang="en-US" sz="1300" dirty="0" err="1" smtClean="0"/>
              <a:t>tujuh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bertanduk</a:t>
            </a:r>
            <a:r>
              <a:rPr lang="en-US" sz="1300" dirty="0" smtClean="0"/>
              <a:t> </a:t>
            </a:r>
            <a:r>
              <a:rPr lang="en-US" sz="1300" dirty="0" err="1" smtClean="0"/>
              <a:t>sepuluh</a:t>
            </a:r>
            <a:r>
              <a:rPr lang="en-US" sz="1300" dirty="0" smtClean="0"/>
              <a:t>,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atas</a:t>
            </a:r>
            <a:r>
              <a:rPr lang="en-US" sz="1300" dirty="0" smtClean="0"/>
              <a:t> </a:t>
            </a:r>
            <a:r>
              <a:rPr lang="en-US" sz="1300" dirty="0" err="1" smtClean="0"/>
              <a:t>kepalanya</a:t>
            </a:r>
            <a:r>
              <a:rPr lang="en-US" sz="1300" dirty="0" smtClean="0"/>
              <a:t> </a:t>
            </a:r>
            <a:r>
              <a:rPr lang="en-US" sz="1300" dirty="0" err="1" smtClean="0"/>
              <a:t>ada</a:t>
            </a:r>
            <a:r>
              <a:rPr lang="en-US" sz="1300" dirty="0" smtClean="0"/>
              <a:t> </a:t>
            </a:r>
            <a:r>
              <a:rPr lang="en-US" sz="1300" dirty="0" err="1" smtClean="0"/>
              <a:t>tujuh</a:t>
            </a:r>
            <a:r>
              <a:rPr lang="en-US" sz="1300" dirty="0" smtClean="0"/>
              <a:t> </a:t>
            </a:r>
            <a:r>
              <a:rPr lang="en-US" sz="1300" dirty="0" err="1" smtClean="0"/>
              <a:t>mahkota</a:t>
            </a:r>
            <a:r>
              <a:rPr lang="en-US" sz="1300" dirty="0" smtClean="0"/>
              <a:t>. Dan </a:t>
            </a:r>
            <a:r>
              <a:rPr lang="en-US" sz="1300" dirty="0" err="1" smtClean="0"/>
              <a:t>ekornya</a:t>
            </a:r>
            <a:r>
              <a:rPr lang="en-US" sz="1300" dirty="0" smtClean="0"/>
              <a:t> </a:t>
            </a:r>
            <a:r>
              <a:rPr lang="en-US" sz="1300" dirty="0" err="1" smtClean="0"/>
              <a:t>menyeret</a:t>
            </a:r>
            <a:r>
              <a:rPr lang="en-US" sz="1300" dirty="0" smtClean="0"/>
              <a:t> </a:t>
            </a:r>
            <a:r>
              <a:rPr lang="en-US" sz="1300" dirty="0" err="1" smtClean="0"/>
              <a:t>sepertiga</a:t>
            </a:r>
            <a:r>
              <a:rPr lang="en-US" sz="1300" dirty="0" smtClean="0"/>
              <a:t> </a:t>
            </a:r>
            <a:r>
              <a:rPr lang="en-US" sz="1300" dirty="0" err="1" smtClean="0"/>
              <a:t>dari</a:t>
            </a:r>
            <a:r>
              <a:rPr lang="en-US" sz="1300" dirty="0" smtClean="0"/>
              <a:t> </a:t>
            </a:r>
            <a:r>
              <a:rPr lang="en-US" sz="1300" dirty="0" err="1" smtClean="0"/>
              <a:t>bintang-bintang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langit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melemparkannya</a:t>
            </a:r>
            <a:r>
              <a:rPr lang="en-US" sz="1300" dirty="0" smtClean="0"/>
              <a:t> </a:t>
            </a:r>
            <a:r>
              <a:rPr lang="en-US" sz="1300" dirty="0" err="1" smtClean="0"/>
              <a:t>ke</a:t>
            </a:r>
            <a:r>
              <a:rPr lang="en-US" sz="1300" dirty="0" smtClean="0"/>
              <a:t> </a:t>
            </a:r>
            <a:r>
              <a:rPr lang="en-US" sz="1300" dirty="0" err="1" smtClean="0"/>
              <a:t>atas</a:t>
            </a:r>
            <a:r>
              <a:rPr lang="en-US" sz="1300" dirty="0" smtClean="0"/>
              <a:t> </a:t>
            </a:r>
            <a:r>
              <a:rPr lang="en-US" sz="1300" dirty="0" err="1" smtClean="0"/>
              <a:t>bumi</a:t>
            </a:r>
            <a:r>
              <a:rPr lang="en-US" sz="1300" dirty="0" smtClean="0"/>
              <a:t>. Dan </a:t>
            </a:r>
            <a:r>
              <a:rPr lang="en-US" sz="1300" dirty="0" err="1" smtClean="0"/>
              <a:t>naga</a:t>
            </a:r>
            <a:r>
              <a:rPr lang="en-US" sz="1300" dirty="0" smtClean="0"/>
              <a:t> </a:t>
            </a:r>
            <a:r>
              <a:rPr lang="en-US" sz="1300" dirty="0" err="1" smtClean="0"/>
              <a:t>itu</a:t>
            </a:r>
            <a:r>
              <a:rPr lang="en-US" sz="1300" dirty="0" smtClean="0"/>
              <a:t> </a:t>
            </a:r>
            <a:r>
              <a:rPr lang="en-US" sz="1300" dirty="0" err="1" smtClean="0"/>
              <a:t>berdiri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hadapan</a:t>
            </a:r>
            <a:r>
              <a:rPr lang="en-US" sz="1300" dirty="0" smtClean="0"/>
              <a:t> </a:t>
            </a:r>
            <a:r>
              <a:rPr lang="en-US" sz="1300" dirty="0" err="1" smtClean="0"/>
              <a:t>perempuan</a:t>
            </a:r>
            <a:r>
              <a:rPr lang="en-US" sz="1300" dirty="0" smtClean="0"/>
              <a:t> yang </a:t>
            </a:r>
            <a:r>
              <a:rPr lang="en-US" sz="1300" dirty="0" err="1" smtClean="0"/>
              <a:t>hendak</a:t>
            </a:r>
            <a:r>
              <a:rPr lang="en-US" sz="1300" dirty="0" smtClean="0"/>
              <a:t> </a:t>
            </a:r>
            <a:r>
              <a:rPr lang="en-US" sz="1300" dirty="0" err="1" smtClean="0"/>
              <a:t>melahirkan</a:t>
            </a:r>
            <a:r>
              <a:rPr lang="en-US" sz="1300" dirty="0" smtClean="0"/>
              <a:t> </a:t>
            </a:r>
            <a:r>
              <a:rPr lang="en-US" sz="1300" dirty="0" err="1" smtClean="0"/>
              <a:t>itu</a:t>
            </a:r>
            <a:r>
              <a:rPr lang="en-US" sz="1300" dirty="0" smtClean="0"/>
              <a:t>, </a:t>
            </a:r>
            <a:r>
              <a:rPr lang="en-US" sz="1300" dirty="0" err="1" smtClean="0"/>
              <a:t>untuk</a:t>
            </a:r>
            <a:r>
              <a:rPr lang="en-US" sz="1300" dirty="0" smtClean="0"/>
              <a:t> </a:t>
            </a:r>
            <a:r>
              <a:rPr lang="en-US" sz="1300" dirty="0" err="1" smtClean="0"/>
              <a:t>menelan</a:t>
            </a:r>
            <a:r>
              <a:rPr lang="en-US" sz="1300" dirty="0" smtClean="0"/>
              <a:t> </a:t>
            </a:r>
            <a:r>
              <a:rPr lang="en-US" sz="1300" dirty="0" err="1" smtClean="0"/>
              <a:t>Anaknya</a:t>
            </a:r>
            <a:r>
              <a:rPr lang="en-US" sz="1300" dirty="0" smtClean="0"/>
              <a:t>, </a:t>
            </a:r>
            <a:r>
              <a:rPr lang="en-US" sz="1300" dirty="0" err="1" smtClean="0"/>
              <a:t>segera</a:t>
            </a:r>
            <a:r>
              <a:rPr lang="en-US" sz="1300" dirty="0" smtClean="0"/>
              <a:t> </a:t>
            </a:r>
            <a:r>
              <a:rPr lang="en-US" sz="1300" dirty="0" err="1" smtClean="0"/>
              <a:t>sesudah</a:t>
            </a:r>
            <a:r>
              <a:rPr lang="en-US" sz="1300" dirty="0" smtClean="0"/>
              <a:t> </a:t>
            </a:r>
            <a:r>
              <a:rPr lang="en-US" sz="1300" dirty="0" err="1" smtClean="0"/>
              <a:t>perempuan</a:t>
            </a:r>
            <a:r>
              <a:rPr lang="en-US" sz="1300" dirty="0" smtClean="0"/>
              <a:t> </a:t>
            </a:r>
            <a:r>
              <a:rPr lang="en-US" sz="1300" dirty="0" err="1" smtClean="0"/>
              <a:t>itu</a:t>
            </a:r>
            <a:r>
              <a:rPr lang="en-US" sz="1300" dirty="0" smtClean="0"/>
              <a:t> </a:t>
            </a:r>
            <a:r>
              <a:rPr lang="en-US" sz="1300" dirty="0" err="1" smtClean="0"/>
              <a:t>melahirkan-Nya</a:t>
            </a:r>
            <a:r>
              <a:rPr lang="en-US" sz="1300" dirty="0" smtClean="0"/>
              <a:t>. </a:t>
            </a:r>
            <a:r>
              <a:rPr lang="en-US" sz="1300" dirty="0" err="1" smtClean="0"/>
              <a:t>Maka</a:t>
            </a:r>
            <a:r>
              <a:rPr lang="en-US" sz="1300" dirty="0" smtClean="0"/>
              <a:t>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melahirkan</a:t>
            </a:r>
            <a:r>
              <a:rPr lang="en-US" sz="1300" dirty="0" smtClean="0"/>
              <a:t> </a:t>
            </a:r>
            <a:r>
              <a:rPr lang="en-US" sz="1300" dirty="0" err="1" smtClean="0"/>
              <a:t>seorang</a:t>
            </a:r>
            <a:r>
              <a:rPr lang="en-US" sz="1300" dirty="0" smtClean="0"/>
              <a:t> </a:t>
            </a:r>
            <a:r>
              <a:rPr lang="en-US" sz="1300" b="1" dirty="0" err="1" smtClean="0"/>
              <a:t>Anak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laki-laki</a:t>
            </a:r>
            <a:r>
              <a:rPr lang="en-US" sz="1300" dirty="0" smtClean="0"/>
              <a:t>, yang </a:t>
            </a:r>
            <a:r>
              <a:rPr lang="en-US" sz="1300" dirty="0" err="1" smtClean="0"/>
              <a:t>akan</a:t>
            </a:r>
            <a:r>
              <a:rPr lang="en-US" sz="1300" dirty="0" smtClean="0"/>
              <a:t> </a:t>
            </a:r>
            <a:r>
              <a:rPr lang="en-US" sz="1300" dirty="0" err="1" smtClean="0"/>
              <a:t>menggembalakan</a:t>
            </a:r>
            <a:r>
              <a:rPr lang="en-US" sz="1300" dirty="0" smtClean="0"/>
              <a:t> </a:t>
            </a:r>
            <a:r>
              <a:rPr lang="en-US" sz="1300" dirty="0" err="1" smtClean="0"/>
              <a:t>semua</a:t>
            </a:r>
            <a:r>
              <a:rPr lang="en-US" sz="1300" dirty="0" smtClean="0"/>
              <a:t> </a:t>
            </a:r>
            <a:r>
              <a:rPr lang="en-US" sz="1300" dirty="0" err="1" smtClean="0"/>
              <a:t>bangsa</a:t>
            </a:r>
            <a:r>
              <a:rPr lang="en-US" sz="1300" dirty="0" smtClean="0"/>
              <a:t> </a:t>
            </a:r>
            <a:r>
              <a:rPr lang="en-US" sz="1300" dirty="0" err="1" smtClean="0"/>
              <a:t>dengan</a:t>
            </a:r>
            <a:r>
              <a:rPr lang="en-US" sz="1300" dirty="0" smtClean="0"/>
              <a:t> </a:t>
            </a:r>
            <a:r>
              <a:rPr lang="en-US" sz="1300" dirty="0" err="1" smtClean="0"/>
              <a:t>gada</a:t>
            </a:r>
            <a:r>
              <a:rPr lang="en-US" sz="1300" dirty="0" smtClean="0"/>
              <a:t> </a:t>
            </a:r>
            <a:r>
              <a:rPr lang="en-US" sz="1300" dirty="0" err="1" smtClean="0"/>
              <a:t>besi</a:t>
            </a:r>
            <a:r>
              <a:rPr lang="en-US" sz="1300" dirty="0" smtClean="0"/>
              <a:t>; </a:t>
            </a:r>
            <a:r>
              <a:rPr lang="en-US" sz="1300" dirty="0" err="1" smtClean="0"/>
              <a:t>tiba-tiba</a:t>
            </a:r>
            <a:r>
              <a:rPr lang="en-US" sz="1300" dirty="0" smtClean="0"/>
              <a:t> </a:t>
            </a:r>
            <a:r>
              <a:rPr lang="en-US" sz="1300" dirty="0" err="1" smtClean="0"/>
              <a:t>Anaknya</a:t>
            </a:r>
            <a:r>
              <a:rPr lang="en-US" sz="1300" dirty="0" smtClean="0"/>
              <a:t> </a:t>
            </a:r>
            <a:r>
              <a:rPr lang="en-US" sz="1300" dirty="0" err="1" smtClean="0"/>
              <a:t>itu</a:t>
            </a:r>
            <a:r>
              <a:rPr lang="en-US" sz="1300" dirty="0" smtClean="0"/>
              <a:t> </a:t>
            </a:r>
            <a:r>
              <a:rPr lang="en-US" sz="1300" dirty="0" err="1" smtClean="0"/>
              <a:t>dirampas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dibawa</a:t>
            </a:r>
            <a:r>
              <a:rPr lang="en-US" sz="1300" dirty="0" smtClean="0"/>
              <a:t> </a:t>
            </a:r>
            <a:r>
              <a:rPr lang="en-US" sz="1300" dirty="0" err="1" smtClean="0"/>
              <a:t>lari</a:t>
            </a:r>
            <a:r>
              <a:rPr lang="en-US" sz="1300" dirty="0" smtClean="0"/>
              <a:t> </a:t>
            </a:r>
            <a:r>
              <a:rPr lang="en-US" sz="1300" dirty="0" err="1" smtClean="0"/>
              <a:t>kepada</a:t>
            </a:r>
            <a:r>
              <a:rPr lang="en-US" sz="1300" dirty="0" smtClean="0"/>
              <a:t> Allah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ke</a:t>
            </a:r>
            <a:r>
              <a:rPr lang="en-US" sz="1300" dirty="0" smtClean="0"/>
              <a:t> </a:t>
            </a:r>
            <a:r>
              <a:rPr lang="en-US" sz="1300" dirty="0" err="1" smtClean="0"/>
              <a:t>takhta-Nya</a:t>
            </a:r>
            <a:r>
              <a:rPr lang="en-US" sz="1300" dirty="0" smtClean="0"/>
              <a:t>. </a:t>
            </a:r>
            <a:r>
              <a:rPr lang="en-US" sz="1300" dirty="0" err="1" smtClean="0"/>
              <a:t>Perempuan</a:t>
            </a:r>
            <a:r>
              <a:rPr lang="en-US" sz="1300" dirty="0" smtClean="0"/>
              <a:t> </a:t>
            </a:r>
            <a:r>
              <a:rPr lang="en-US" sz="1300" dirty="0" err="1" smtClean="0"/>
              <a:t>itu</a:t>
            </a:r>
            <a:r>
              <a:rPr lang="en-US" sz="1300" dirty="0" smtClean="0"/>
              <a:t> </a:t>
            </a:r>
            <a:r>
              <a:rPr lang="en-US" sz="1300" dirty="0" err="1" smtClean="0"/>
              <a:t>lari</a:t>
            </a:r>
            <a:r>
              <a:rPr lang="en-US" sz="1300" dirty="0" smtClean="0"/>
              <a:t> </a:t>
            </a:r>
            <a:r>
              <a:rPr lang="en-US" sz="1300" dirty="0" err="1" smtClean="0"/>
              <a:t>ke</a:t>
            </a:r>
            <a:r>
              <a:rPr lang="en-US" sz="1300" dirty="0" smtClean="0"/>
              <a:t> </a:t>
            </a:r>
            <a:r>
              <a:rPr lang="en-US" sz="1300" b="1" dirty="0" err="1" smtClean="0"/>
              <a:t>padang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gurun</a:t>
            </a:r>
            <a:r>
              <a:rPr lang="en-US" sz="1300" dirty="0" smtClean="0"/>
              <a:t>,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mana</a:t>
            </a:r>
            <a:r>
              <a:rPr lang="en-US" sz="1300" dirty="0" smtClean="0"/>
              <a:t> </a:t>
            </a:r>
            <a:r>
              <a:rPr lang="en-US" sz="1300" dirty="0" err="1" smtClean="0"/>
              <a:t>telah</a:t>
            </a:r>
            <a:r>
              <a:rPr lang="en-US" sz="1300" dirty="0" smtClean="0"/>
              <a:t> </a:t>
            </a:r>
            <a:r>
              <a:rPr lang="en-US" sz="1300" dirty="0" err="1" smtClean="0"/>
              <a:t>disediakan</a:t>
            </a:r>
            <a:r>
              <a:rPr lang="en-US" sz="1300" dirty="0" smtClean="0"/>
              <a:t> </a:t>
            </a:r>
            <a:r>
              <a:rPr lang="en-US" sz="1300" dirty="0" err="1" smtClean="0"/>
              <a:t>suatu</a:t>
            </a:r>
            <a:r>
              <a:rPr lang="en-US" sz="1300" dirty="0" smtClean="0"/>
              <a:t> </a:t>
            </a:r>
            <a:r>
              <a:rPr lang="en-US" sz="1300" dirty="0" err="1" smtClean="0"/>
              <a:t>tempat</a:t>
            </a:r>
            <a:r>
              <a:rPr lang="en-US" sz="1300" dirty="0" smtClean="0"/>
              <a:t> </a:t>
            </a:r>
            <a:r>
              <a:rPr lang="en-US" sz="1300" dirty="0" err="1" smtClean="0"/>
              <a:t>baginya</a:t>
            </a:r>
            <a:r>
              <a:rPr lang="en-US" sz="1300" dirty="0" smtClean="0"/>
              <a:t> </a:t>
            </a:r>
            <a:r>
              <a:rPr lang="en-US" sz="1300" dirty="0" err="1" smtClean="0"/>
              <a:t>oleh</a:t>
            </a:r>
            <a:r>
              <a:rPr lang="en-US" sz="1300" dirty="0" smtClean="0"/>
              <a:t> Allah, </a:t>
            </a:r>
            <a:r>
              <a:rPr lang="en-US" sz="1300" dirty="0" err="1" smtClean="0"/>
              <a:t>supaya</a:t>
            </a:r>
            <a:r>
              <a:rPr lang="en-US" sz="1300" dirty="0" smtClean="0"/>
              <a:t>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dipelihara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situ </a:t>
            </a:r>
            <a:r>
              <a:rPr lang="en-US" sz="1300" b="1" dirty="0" err="1" smtClean="0"/>
              <a:t>seribu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dua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ratus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enam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puluh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hari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lamanya</a:t>
            </a:r>
            <a:r>
              <a:rPr lang="en-US" sz="1300" dirty="0" smtClean="0"/>
              <a:t>.  (</a:t>
            </a:r>
            <a:r>
              <a:rPr lang="en-US" sz="1300" dirty="0" err="1" smtClean="0"/>
              <a:t>Ayat</a:t>
            </a:r>
            <a:r>
              <a:rPr lang="en-US" sz="1300" dirty="0" smtClean="0"/>
              <a:t> 1-6)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0" y="265113"/>
            <a:ext cx="4464050" cy="549381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300" dirty="0" smtClean="0"/>
              <a:t>Maka timbullah peperangan di sorga. </a:t>
            </a:r>
            <a:r>
              <a:rPr lang="sv-SE" sz="1300" b="1" dirty="0" smtClean="0"/>
              <a:t>Mikhael dan malaikat-malaikatnya </a:t>
            </a:r>
            <a:r>
              <a:rPr lang="sv-SE" sz="1300" dirty="0" smtClean="0"/>
              <a:t>berperang melawan naga itu, dan naga itu  dibantu oleh malaikat-malaikatnya, </a:t>
            </a:r>
            <a:r>
              <a:rPr lang="en-US" sz="1300" dirty="0" err="1" smtClean="0"/>
              <a:t>tetapi</a:t>
            </a:r>
            <a:r>
              <a:rPr lang="en-US" sz="1300" dirty="0" smtClean="0"/>
              <a:t> </a:t>
            </a:r>
            <a:r>
              <a:rPr lang="en-US" sz="1300" dirty="0" err="1" smtClean="0"/>
              <a:t>mereka</a:t>
            </a:r>
            <a:r>
              <a:rPr lang="en-US" sz="1300" dirty="0" smtClean="0"/>
              <a:t> </a:t>
            </a:r>
            <a:r>
              <a:rPr lang="en-US" sz="1300" dirty="0" err="1" smtClean="0"/>
              <a:t>tidak</a:t>
            </a:r>
            <a:r>
              <a:rPr lang="en-US" sz="1300" dirty="0" smtClean="0"/>
              <a:t> </a:t>
            </a:r>
            <a:r>
              <a:rPr lang="en-US" sz="1300" dirty="0" err="1" smtClean="0"/>
              <a:t>dapat</a:t>
            </a:r>
            <a:r>
              <a:rPr lang="en-US" sz="1300" dirty="0" smtClean="0"/>
              <a:t> </a:t>
            </a:r>
            <a:r>
              <a:rPr lang="en-US" sz="1300" dirty="0" err="1" smtClean="0"/>
              <a:t>bertahan</a:t>
            </a:r>
            <a:r>
              <a:rPr lang="en-US" sz="1300" dirty="0" smtClean="0"/>
              <a:t>; </a:t>
            </a:r>
            <a:r>
              <a:rPr lang="en-US" sz="1300" dirty="0" err="1" smtClean="0"/>
              <a:t>mereka</a:t>
            </a:r>
            <a:r>
              <a:rPr lang="en-US" sz="1300" dirty="0" smtClean="0"/>
              <a:t> </a:t>
            </a:r>
            <a:r>
              <a:rPr lang="en-US" sz="1300" dirty="0" err="1" smtClean="0"/>
              <a:t>tidak</a:t>
            </a:r>
            <a:r>
              <a:rPr lang="en-US" sz="1300" dirty="0" smtClean="0"/>
              <a:t> </a:t>
            </a:r>
            <a:r>
              <a:rPr lang="en-US" sz="1300" dirty="0" err="1" smtClean="0"/>
              <a:t>mendapat</a:t>
            </a:r>
            <a:r>
              <a:rPr lang="en-US" sz="1300" dirty="0" smtClean="0"/>
              <a:t> </a:t>
            </a:r>
            <a:r>
              <a:rPr lang="en-US" sz="1300" dirty="0" err="1" smtClean="0"/>
              <a:t>tempat</a:t>
            </a:r>
            <a:r>
              <a:rPr lang="en-US" sz="1300" dirty="0" smtClean="0"/>
              <a:t> </a:t>
            </a:r>
            <a:r>
              <a:rPr lang="en-US" sz="1300" dirty="0" err="1" smtClean="0"/>
              <a:t>lagi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sorga</a:t>
            </a:r>
            <a:r>
              <a:rPr lang="en-US" sz="1300" dirty="0" smtClean="0"/>
              <a:t>. Dan </a:t>
            </a:r>
            <a:r>
              <a:rPr lang="en-US" sz="1300" b="1" dirty="0" err="1" smtClean="0"/>
              <a:t>naga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besar</a:t>
            </a:r>
            <a:r>
              <a:rPr lang="en-US" sz="1300" b="1" dirty="0" smtClean="0"/>
              <a:t> </a:t>
            </a:r>
            <a:r>
              <a:rPr lang="en-US" sz="1300" dirty="0" err="1" smtClean="0"/>
              <a:t>itu</a:t>
            </a:r>
            <a:r>
              <a:rPr lang="en-US" sz="1300" dirty="0" smtClean="0"/>
              <a:t>, </a:t>
            </a:r>
            <a:r>
              <a:rPr lang="en-US" sz="1300" b="1" dirty="0" err="1" smtClean="0"/>
              <a:t>si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ular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tua</a:t>
            </a:r>
            <a:r>
              <a:rPr lang="en-US" sz="1300" b="1" dirty="0" smtClean="0"/>
              <a:t>, yang </a:t>
            </a:r>
            <a:r>
              <a:rPr lang="en-US" sz="1300" b="1" dirty="0" err="1" smtClean="0"/>
              <a:t>disebut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Iblis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atau</a:t>
            </a:r>
            <a:r>
              <a:rPr lang="en-US" sz="1300" b="1" dirty="0" smtClean="0"/>
              <a:t> Satan</a:t>
            </a:r>
            <a:r>
              <a:rPr lang="en-US" sz="1300" dirty="0" smtClean="0"/>
              <a:t>, yang </a:t>
            </a:r>
            <a:r>
              <a:rPr lang="en-US" sz="1300" dirty="0" err="1" smtClean="0"/>
              <a:t>menyesatkan</a:t>
            </a:r>
            <a:r>
              <a:rPr lang="en-US" sz="1300" dirty="0" smtClean="0"/>
              <a:t> </a:t>
            </a:r>
            <a:r>
              <a:rPr lang="en-US" sz="1300" dirty="0" err="1" smtClean="0"/>
              <a:t>seluruh</a:t>
            </a:r>
            <a:r>
              <a:rPr lang="en-US" sz="1300" dirty="0" smtClean="0"/>
              <a:t> </a:t>
            </a:r>
            <a:r>
              <a:rPr lang="en-US" sz="1300" dirty="0" err="1" smtClean="0"/>
              <a:t>dunia</a:t>
            </a:r>
            <a:r>
              <a:rPr lang="en-US" sz="1300" dirty="0" smtClean="0"/>
              <a:t>, </a:t>
            </a:r>
            <a:r>
              <a:rPr lang="en-US" sz="1300" dirty="0" err="1" smtClean="0"/>
              <a:t>dilemparkan</a:t>
            </a:r>
            <a:r>
              <a:rPr lang="en-US" sz="1300" dirty="0" smtClean="0"/>
              <a:t> </a:t>
            </a:r>
            <a:r>
              <a:rPr lang="en-US" sz="1300" dirty="0" err="1" smtClean="0"/>
              <a:t>ke</a:t>
            </a:r>
            <a:r>
              <a:rPr lang="en-US" sz="1300" dirty="0" smtClean="0"/>
              <a:t> </a:t>
            </a:r>
            <a:r>
              <a:rPr lang="en-US" sz="1300" dirty="0" err="1" smtClean="0"/>
              <a:t>bawah</a:t>
            </a:r>
            <a:r>
              <a:rPr lang="en-US" sz="1300" dirty="0" smtClean="0"/>
              <a:t>;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dilemparkan</a:t>
            </a:r>
            <a:r>
              <a:rPr lang="en-US" sz="1300" dirty="0" smtClean="0"/>
              <a:t> </a:t>
            </a:r>
            <a:r>
              <a:rPr lang="en-US" sz="1300" dirty="0" err="1" smtClean="0"/>
              <a:t>ke</a:t>
            </a:r>
            <a:r>
              <a:rPr lang="en-US" sz="1300" dirty="0" smtClean="0"/>
              <a:t> </a:t>
            </a:r>
            <a:r>
              <a:rPr lang="en-US" sz="1300" dirty="0" err="1" smtClean="0"/>
              <a:t>bumi</a:t>
            </a:r>
            <a:r>
              <a:rPr lang="en-US" sz="1300" dirty="0" smtClean="0"/>
              <a:t>, </a:t>
            </a:r>
            <a:r>
              <a:rPr lang="en-US" sz="1300" dirty="0" err="1" smtClean="0"/>
              <a:t>bersama-sama</a:t>
            </a:r>
            <a:r>
              <a:rPr lang="en-US" sz="1300" dirty="0" smtClean="0"/>
              <a:t> </a:t>
            </a:r>
            <a:r>
              <a:rPr lang="en-US" sz="1300" dirty="0" err="1" smtClean="0"/>
              <a:t>dengan</a:t>
            </a:r>
            <a:r>
              <a:rPr lang="en-US" sz="1300" dirty="0" smtClean="0"/>
              <a:t> </a:t>
            </a:r>
            <a:r>
              <a:rPr lang="en-US" sz="1300" dirty="0" err="1" smtClean="0"/>
              <a:t>malaikat-malaikatnya</a:t>
            </a:r>
            <a:r>
              <a:rPr lang="en-US" sz="1300" dirty="0" smtClean="0"/>
              <a:t>. Dan </a:t>
            </a:r>
            <a:r>
              <a:rPr lang="en-US" sz="1300" dirty="0" err="1" smtClean="0"/>
              <a:t>aku</a:t>
            </a:r>
            <a:r>
              <a:rPr lang="en-US" sz="1300" dirty="0" smtClean="0"/>
              <a:t> </a:t>
            </a:r>
            <a:r>
              <a:rPr lang="en-US" sz="1300" dirty="0" err="1" smtClean="0"/>
              <a:t>mendengar</a:t>
            </a:r>
            <a:r>
              <a:rPr lang="en-US" sz="1300" dirty="0" smtClean="0"/>
              <a:t> </a:t>
            </a:r>
            <a:r>
              <a:rPr lang="en-US" sz="1300" dirty="0" err="1" smtClean="0"/>
              <a:t>suara</a:t>
            </a:r>
            <a:r>
              <a:rPr lang="en-US" sz="1300" dirty="0" smtClean="0"/>
              <a:t> yang </a:t>
            </a:r>
            <a:r>
              <a:rPr lang="en-US" sz="1300" dirty="0" err="1" smtClean="0"/>
              <a:t>nyaring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sorga</a:t>
            </a:r>
            <a:r>
              <a:rPr lang="en-US" sz="1300" dirty="0" smtClean="0"/>
              <a:t> </a:t>
            </a:r>
            <a:r>
              <a:rPr lang="en-US" sz="1300" dirty="0" err="1" smtClean="0"/>
              <a:t>berkata</a:t>
            </a:r>
            <a:r>
              <a:rPr lang="en-US" sz="1300" dirty="0" smtClean="0"/>
              <a:t>:  "</a:t>
            </a:r>
            <a:r>
              <a:rPr lang="en-US" sz="1300" dirty="0" err="1" smtClean="0"/>
              <a:t>Sekarang</a:t>
            </a:r>
            <a:r>
              <a:rPr lang="en-US" sz="1300" dirty="0" smtClean="0"/>
              <a:t> </a:t>
            </a:r>
            <a:r>
              <a:rPr lang="en-US" sz="1300" dirty="0" err="1" smtClean="0"/>
              <a:t>telah</a:t>
            </a:r>
            <a:r>
              <a:rPr lang="en-US" sz="1300" dirty="0" smtClean="0"/>
              <a:t> </a:t>
            </a:r>
            <a:r>
              <a:rPr lang="en-US" sz="1300" dirty="0" err="1" smtClean="0"/>
              <a:t>tiba</a:t>
            </a:r>
            <a:r>
              <a:rPr lang="en-US" sz="1300" dirty="0" smtClean="0"/>
              <a:t>  </a:t>
            </a:r>
            <a:r>
              <a:rPr lang="en-US" sz="1300" dirty="0" err="1" smtClean="0"/>
              <a:t>keselamatan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kuasa</a:t>
            </a:r>
            <a:r>
              <a:rPr lang="en-US" sz="1300" dirty="0" smtClean="0"/>
              <a:t> 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pemerintahan</a:t>
            </a:r>
            <a:r>
              <a:rPr lang="en-US" sz="1300" dirty="0" smtClean="0"/>
              <a:t> Allah </a:t>
            </a:r>
            <a:r>
              <a:rPr lang="en-US" sz="1300" dirty="0" err="1" smtClean="0"/>
              <a:t>kita</a:t>
            </a:r>
            <a:r>
              <a:rPr lang="en-US" sz="1300" dirty="0" smtClean="0"/>
              <a:t>, 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kekuasaan</a:t>
            </a:r>
            <a:r>
              <a:rPr lang="en-US" sz="1300" dirty="0" smtClean="0"/>
              <a:t> </a:t>
            </a:r>
            <a:r>
              <a:rPr lang="en-US" sz="1300" dirty="0" err="1" smtClean="0"/>
              <a:t>Dia</a:t>
            </a:r>
            <a:r>
              <a:rPr lang="en-US" sz="1300" dirty="0" smtClean="0"/>
              <a:t> yang </a:t>
            </a:r>
            <a:r>
              <a:rPr lang="en-US" sz="1300" dirty="0" err="1" smtClean="0"/>
              <a:t>diurapi-Nya</a:t>
            </a:r>
            <a:r>
              <a:rPr lang="en-US" sz="1300" dirty="0" smtClean="0"/>
              <a:t>,  </a:t>
            </a:r>
            <a:r>
              <a:rPr lang="en-US" sz="1300" dirty="0" err="1" smtClean="0"/>
              <a:t>karena</a:t>
            </a:r>
            <a:r>
              <a:rPr lang="en-US" sz="1300" dirty="0" smtClean="0"/>
              <a:t> </a:t>
            </a:r>
            <a:r>
              <a:rPr lang="en-US" sz="1300" dirty="0" err="1" smtClean="0"/>
              <a:t>telah</a:t>
            </a:r>
            <a:r>
              <a:rPr lang="en-US" sz="1300" dirty="0" smtClean="0"/>
              <a:t> </a:t>
            </a:r>
            <a:r>
              <a:rPr lang="en-US" sz="1300" dirty="0" err="1" smtClean="0"/>
              <a:t>dilemparkan</a:t>
            </a:r>
            <a:r>
              <a:rPr lang="en-US" sz="1300" dirty="0" smtClean="0"/>
              <a:t> </a:t>
            </a:r>
            <a:r>
              <a:rPr lang="en-US" sz="1300" dirty="0" err="1" smtClean="0"/>
              <a:t>ke</a:t>
            </a:r>
            <a:r>
              <a:rPr lang="en-US" sz="1300" dirty="0" smtClean="0"/>
              <a:t> </a:t>
            </a:r>
            <a:r>
              <a:rPr lang="en-US" sz="1300" dirty="0" err="1" smtClean="0"/>
              <a:t>bawah</a:t>
            </a:r>
            <a:r>
              <a:rPr lang="en-US" sz="1300" dirty="0" smtClean="0"/>
              <a:t>  </a:t>
            </a:r>
            <a:r>
              <a:rPr lang="en-US" sz="1300" dirty="0" err="1" smtClean="0"/>
              <a:t>pendakwa</a:t>
            </a:r>
            <a:r>
              <a:rPr lang="en-US" sz="1300" dirty="0" smtClean="0"/>
              <a:t> </a:t>
            </a:r>
            <a:r>
              <a:rPr lang="en-US" sz="1300" dirty="0" err="1" smtClean="0"/>
              <a:t>saudara-saudara</a:t>
            </a:r>
            <a:r>
              <a:rPr lang="en-US" sz="1300" dirty="0" smtClean="0"/>
              <a:t> </a:t>
            </a:r>
            <a:r>
              <a:rPr lang="en-US" sz="1300" dirty="0" err="1" smtClean="0"/>
              <a:t>kita</a:t>
            </a:r>
            <a:r>
              <a:rPr lang="en-US" sz="1300" dirty="0" smtClean="0"/>
              <a:t>,  yang </a:t>
            </a:r>
            <a:r>
              <a:rPr lang="en-US" sz="1300" dirty="0" err="1" smtClean="0"/>
              <a:t>mendakwa</a:t>
            </a:r>
            <a:r>
              <a:rPr lang="en-US" sz="1300" dirty="0" smtClean="0"/>
              <a:t> </a:t>
            </a:r>
            <a:r>
              <a:rPr lang="en-US" sz="1300" dirty="0" err="1" smtClean="0"/>
              <a:t>mereka</a:t>
            </a:r>
            <a:r>
              <a:rPr lang="en-US" sz="1300" dirty="0" smtClean="0"/>
              <a:t> </a:t>
            </a:r>
            <a:r>
              <a:rPr lang="en-US" sz="1300" dirty="0" err="1" smtClean="0"/>
              <a:t>siang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malam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hadapan</a:t>
            </a:r>
            <a:r>
              <a:rPr lang="en-US" sz="1300" dirty="0" smtClean="0"/>
              <a:t> Allah </a:t>
            </a:r>
            <a:r>
              <a:rPr lang="en-US" sz="1300" dirty="0" err="1" smtClean="0"/>
              <a:t>kita</a:t>
            </a:r>
            <a:r>
              <a:rPr lang="en-US" sz="1300" dirty="0" smtClean="0"/>
              <a:t>. Dan </a:t>
            </a:r>
            <a:r>
              <a:rPr lang="en-US" sz="1300" dirty="0" err="1" smtClean="0"/>
              <a:t>mereka</a:t>
            </a:r>
            <a:r>
              <a:rPr lang="en-US" sz="1300" dirty="0" smtClean="0"/>
              <a:t> </a:t>
            </a:r>
            <a:r>
              <a:rPr lang="en-US" sz="1300" dirty="0" err="1" smtClean="0"/>
              <a:t>mengalahkan</a:t>
            </a:r>
            <a:r>
              <a:rPr lang="en-US" sz="1300" dirty="0" smtClean="0"/>
              <a:t> </a:t>
            </a:r>
            <a:r>
              <a:rPr lang="en-US" sz="1300" dirty="0" err="1" smtClean="0"/>
              <a:t>dia</a:t>
            </a:r>
            <a:r>
              <a:rPr lang="en-US" sz="1300" dirty="0" smtClean="0"/>
              <a:t> </a:t>
            </a:r>
            <a:r>
              <a:rPr lang="en-US" sz="1300" dirty="0" err="1" smtClean="0"/>
              <a:t>oleh</a:t>
            </a:r>
            <a:r>
              <a:rPr lang="en-US" sz="1300" dirty="0" smtClean="0"/>
              <a:t> </a:t>
            </a:r>
            <a:r>
              <a:rPr lang="en-US" sz="1300" dirty="0" err="1" smtClean="0"/>
              <a:t>darah</a:t>
            </a:r>
            <a:r>
              <a:rPr lang="en-US" sz="1300" dirty="0" smtClean="0"/>
              <a:t> </a:t>
            </a:r>
            <a:r>
              <a:rPr lang="en-US" sz="1300" dirty="0" err="1" smtClean="0"/>
              <a:t>Anak</a:t>
            </a:r>
            <a:r>
              <a:rPr lang="en-US" sz="1300" dirty="0" smtClean="0"/>
              <a:t> </a:t>
            </a:r>
            <a:r>
              <a:rPr lang="en-US" sz="1300" dirty="0" err="1" smtClean="0"/>
              <a:t>Domba</a:t>
            </a:r>
            <a:r>
              <a:rPr lang="en-US" sz="1300" dirty="0" smtClean="0"/>
              <a:t>, 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oleh</a:t>
            </a:r>
            <a:r>
              <a:rPr lang="en-US" sz="1300" dirty="0" smtClean="0"/>
              <a:t> </a:t>
            </a:r>
            <a:r>
              <a:rPr lang="en-US" sz="1300" dirty="0" err="1" smtClean="0"/>
              <a:t>perkataan</a:t>
            </a:r>
            <a:r>
              <a:rPr lang="en-US" sz="1300" dirty="0" smtClean="0"/>
              <a:t> </a:t>
            </a:r>
            <a:r>
              <a:rPr lang="en-US" sz="1300" dirty="0" err="1" smtClean="0"/>
              <a:t>kesaksian</a:t>
            </a:r>
            <a:r>
              <a:rPr lang="en-US" sz="1300" dirty="0" smtClean="0"/>
              <a:t> </a:t>
            </a:r>
            <a:r>
              <a:rPr lang="en-US" sz="1300" dirty="0" err="1" smtClean="0"/>
              <a:t>mereka</a:t>
            </a:r>
            <a:r>
              <a:rPr lang="en-US" sz="1300" dirty="0" smtClean="0"/>
              <a:t>.  </a:t>
            </a:r>
            <a:r>
              <a:rPr lang="en-US" sz="1300" dirty="0" err="1" smtClean="0"/>
              <a:t>Karena</a:t>
            </a:r>
            <a:r>
              <a:rPr lang="en-US" sz="1300" dirty="0" smtClean="0"/>
              <a:t> </a:t>
            </a:r>
            <a:r>
              <a:rPr lang="en-US" sz="1300" dirty="0" err="1" smtClean="0"/>
              <a:t>mereka</a:t>
            </a:r>
            <a:r>
              <a:rPr lang="en-US" sz="1300" dirty="0" smtClean="0"/>
              <a:t> </a:t>
            </a:r>
            <a:r>
              <a:rPr lang="en-US" sz="1300" dirty="0" err="1" smtClean="0"/>
              <a:t>tidak</a:t>
            </a:r>
            <a:r>
              <a:rPr lang="en-US" sz="1300" dirty="0" smtClean="0"/>
              <a:t> </a:t>
            </a:r>
            <a:r>
              <a:rPr lang="en-US" sz="1300" dirty="0" err="1" smtClean="0"/>
              <a:t>mengasihi</a:t>
            </a:r>
            <a:r>
              <a:rPr lang="en-US" sz="1300" dirty="0" smtClean="0"/>
              <a:t> </a:t>
            </a:r>
            <a:r>
              <a:rPr lang="en-US" sz="1300" dirty="0" err="1" smtClean="0"/>
              <a:t>nyawa</a:t>
            </a:r>
            <a:r>
              <a:rPr lang="en-US" sz="1300" dirty="0" smtClean="0"/>
              <a:t> </a:t>
            </a:r>
            <a:r>
              <a:rPr lang="en-US" sz="1300" dirty="0" err="1" smtClean="0"/>
              <a:t>mereka</a:t>
            </a:r>
            <a:r>
              <a:rPr lang="en-US" sz="1300" dirty="0" smtClean="0"/>
              <a:t> </a:t>
            </a:r>
            <a:r>
              <a:rPr lang="en-US" sz="1300" dirty="0" err="1" smtClean="0"/>
              <a:t>sampai</a:t>
            </a:r>
            <a:r>
              <a:rPr lang="en-US" sz="1300" dirty="0" smtClean="0"/>
              <a:t> </a:t>
            </a:r>
            <a:r>
              <a:rPr lang="en-US" sz="1300" dirty="0" err="1" smtClean="0"/>
              <a:t>ke</a:t>
            </a:r>
            <a:r>
              <a:rPr lang="en-US" sz="1300" dirty="0" smtClean="0"/>
              <a:t> </a:t>
            </a:r>
            <a:r>
              <a:rPr lang="en-US" sz="1300" dirty="0" err="1" smtClean="0"/>
              <a:t>dalam</a:t>
            </a:r>
            <a:r>
              <a:rPr lang="en-US" sz="1300" dirty="0" smtClean="0"/>
              <a:t> </a:t>
            </a:r>
            <a:r>
              <a:rPr lang="en-US" sz="1300" dirty="0" err="1" smtClean="0"/>
              <a:t>maut</a:t>
            </a:r>
            <a:r>
              <a:rPr lang="en-US" sz="1300" dirty="0" smtClean="0"/>
              <a:t>. </a:t>
            </a:r>
            <a:r>
              <a:rPr lang="en-US" sz="1300" dirty="0" err="1" smtClean="0"/>
              <a:t>Karena</a:t>
            </a:r>
            <a:r>
              <a:rPr lang="en-US" sz="1300" dirty="0" smtClean="0"/>
              <a:t> </a:t>
            </a:r>
            <a:r>
              <a:rPr lang="en-US" sz="1300" dirty="0" err="1" smtClean="0"/>
              <a:t>itu</a:t>
            </a:r>
            <a:r>
              <a:rPr lang="en-US" sz="1300" dirty="0" smtClean="0"/>
              <a:t> </a:t>
            </a:r>
            <a:r>
              <a:rPr lang="en-US" sz="1300" dirty="0" err="1" smtClean="0"/>
              <a:t>bersukacitalah</a:t>
            </a:r>
            <a:r>
              <a:rPr lang="en-US" sz="1300" dirty="0" smtClean="0"/>
              <a:t>,  </a:t>
            </a:r>
            <a:r>
              <a:rPr lang="en-US" sz="1300" dirty="0" err="1" smtClean="0"/>
              <a:t>hai</a:t>
            </a:r>
            <a:r>
              <a:rPr lang="en-US" sz="1300" dirty="0" smtClean="0"/>
              <a:t> </a:t>
            </a:r>
            <a:r>
              <a:rPr lang="en-US" sz="1300" dirty="0" err="1" smtClean="0"/>
              <a:t>sorga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hai</a:t>
            </a:r>
            <a:r>
              <a:rPr lang="en-US" sz="1300" dirty="0" smtClean="0"/>
              <a:t> </a:t>
            </a:r>
            <a:r>
              <a:rPr lang="en-US" sz="1300" dirty="0" err="1" smtClean="0"/>
              <a:t>kamu</a:t>
            </a:r>
            <a:r>
              <a:rPr lang="en-US" sz="1300" dirty="0" smtClean="0"/>
              <a:t> </a:t>
            </a:r>
            <a:r>
              <a:rPr lang="en-US" sz="1300" dirty="0" err="1" smtClean="0"/>
              <a:t>sekalian</a:t>
            </a:r>
            <a:r>
              <a:rPr lang="en-US" sz="1300" dirty="0" smtClean="0"/>
              <a:t> yang </a:t>
            </a:r>
            <a:r>
              <a:rPr lang="en-US" sz="1300" dirty="0" err="1" smtClean="0"/>
              <a:t>diam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dalamnya</a:t>
            </a:r>
            <a:r>
              <a:rPr lang="en-US" sz="1300" dirty="0" smtClean="0"/>
              <a:t>,  </a:t>
            </a:r>
            <a:r>
              <a:rPr lang="en-US" sz="1300" dirty="0" err="1" smtClean="0"/>
              <a:t>celakalah</a:t>
            </a:r>
            <a:r>
              <a:rPr lang="en-US" sz="1300" dirty="0" smtClean="0"/>
              <a:t> </a:t>
            </a:r>
            <a:r>
              <a:rPr lang="en-US" sz="1300" dirty="0" err="1" smtClean="0"/>
              <a:t>kamu</a:t>
            </a:r>
            <a:r>
              <a:rPr lang="en-US" sz="1300" dirty="0" smtClean="0"/>
              <a:t>, </a:t>
            </a:r>
            <a:r>
              <a:rPr lang="en-US" sz="1300" dirty="0" err="1" smtClean="0"/>
              <a:t>hai</a:t>
            </a:r>
            <a:r>
              <a:rPr lang="en-US" sz="1300" dirty="0" smtClean="0"/>
              <a:t> </a:t>
            </a:r>
            <a:r>
              <a:rPr lang="en-US" sz="1300" dirty="0" err="1" smtClean="0"/>
              <a:t>bumi</a:t>
            </a:r>
            <a:r>
              <a:rPr lang="en-US" sz="1300" dirty="0" smtClean="0"/>
              <a:t> </a:t>
            </a:r>
            <a:r>
              <a:rPr lang="en-US" sz="1300" dirty="0" err="1" smtClean="0"/>
              <a:t>dan</a:t>
            </a:r>
            <a:r>
              <a:rPr lang="en-US" sz="1300" dirty="0" smtClean="0"/>
              <a:t> </a:t>
            </a:r>
            <a:r>
              <a:rPr lang="en-US" sz="1300" dirty="0" err="1" smtClean="0"/>
              <a:t>laut</a:t>
            </a:r>
            <a:r>
              <a:rPr lang="en-US" sz="1300" dirty="0" smtClean="0"/>
              <a:t>!  </a:t>
            </a:r>
            <a:r>
              <a:rPr lang="en-US" sz="1300" dirty="0" err="1" smtClean="0"/>
              <a:t>karena</a:t>
            </a:r>
            <a:r>
              <a:rPr lang="en-US" sz="1300" dirty="0" smtClean="0"/>
              <a:t> </a:t>
            </a:r>
            <a:r>
              <a:rPr lang="en-US" sz="1300" dirty="0" err="1" smtClean="0"/>
              <a:t>Iblis</a:t>
            </a:r>
            <a:r>
              <a:rPr lang="en-US" sz="1300" dirty="0" smtClean="0"/>
              <a:t> </a:t>
            </a:r>
            <a:r>
              <a:rPr lang="en-US" sz="1300" dirty="0" err="1" smtClean="0"/>
              <a:t>telah</a:t>
            </a:r>
            <a:r>
              <a:rPr lang="en-US" sz="1300" dirty="0" smtClean="0"/>
              <a:t> </a:t>
            </a:r>
            <a:r>
              <a:rPr lang="en-US" sz="1300" dirty="0" err="1" smtClean="0"/>
              <a:t>turun</a:t>
            </a:r>
            <a:r>
              <a:rPr lang="en-US" sz="1300" dirty="0" smtClean="0"/>
              <a:t> </a:t>
            </a:r>
            <a:r>
              <a:rPr lang="en-US" sz="1300" dirty="0" err="1" smtClean="0"/>
              <a:t>kepadamu</a:t>
            </a:r>
            <a:r>
              <a:rPr lang="en-US" sz="1300" dirty="0" smtClean="0"/>
              <a:t>,  </a:t>
            </a:r>
            <a:r>
              <a:rPr lang="en-US" sz="1300" dirty="0" err="1" smtClean="0"/>
              <a:t>dalam</a:t>
            </a:r>
            <a:r>
              <a:rPr lang="en-US" sz="1300" dirty="0" smtClean="0"/>
              <a:t> </a:t>
            </a:r>
            <a:r>
              <a:rPr lang="en-US" sz="1300" dirty="0" err="1" smtClean="0"/>
              <a:t>geramnya</a:t>
            </a:r>
            <a:r>
              <a:rPr lang="en-US" sz="1300" dirty="0" smtClean="0"/>
              <a:t> yang </a:t>
            </a:r>
            <a:r>
              <a:rPr lang="en-US" sz="1300" dirty="0" err="1" smtClean="0"/>
              <a:t>dahsyat</a:t>
            </a:r>
            <a:r>
              <a:rPr lang="en-US" sz="1300" dirty="0" smtClean="0"/>
              <a:t>,  </a:t>
            </a:r>
            <a:r>
              <a:rPr lang="en-US" sz="1300" dirty="0" err="1" smtClean="0"/>
              <a:t>karena</a:t>
            </a:r>
            <a:r>
              <a:rPr lang="en-US" sz="1300" dirty="0" smtClean="0"/>
              <a:t>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tahu</a:t>
            </a:r>
            <a:r>
              <a:rPr lang="en-US" sz="1300" dirty="0" smtClean="0"/>
              <a:t>, </a:t>
            </a:r>
            <a:r>
              <a:rPr lang="en-US" sz="1300" dirty="0" err="1" smtClean="0"/>
              <a:t>bahwa</a:t>
            </a:r>
            <a:r>
              <a:rPr lang="en-US" sz="1300" dirty="0" smtClean="0"/>
              <a:t> </a:t>
            </a:r>
            <a:r>
              <a:rPr lang="en-US" sz="1300" dirty="0" err="1" smtClean="0"/>
              <a:t>waktunya</a:t>
            </a:r>
            <a:r>
              <a:rPr lang="en-US" sz="1300" dirty="0" smtClean="0"/>
              <a:t> </a:t>
            </a:r>
            <a:r>
              <a:rPr lang="en-US" sz="1300" dirty="0" err="1" smtClean="0"/>
              <a:t>sudah</a:t>
            </a:r>
            <a:r>
              <a:rPr lang="en-US" sz="1300" dirty="0" smtClean="0"/>
              <a:t> </a:t>
            </a:r>
            <a:r>
              <a:rPr lang="en-US" sz="1300" dirty="0" err="1" smtClean="0"/>
              <a:t>singkat</a:t>
            </a:r>
            <a:r>
              <a:rPr lang="en-US" sz="1300" dirty="0" smtClean="0"/>
              <a:t>.“Dan </a:t>
            </a:r>
            <a:r>
              <a:rPr lang="en-US" sz="1300" dirty="0" err="1" smtClean="0"/>
              <a:t>ketika</a:t>
            </a:r>
            <a:r>
              <a:rPr lang="en-US" sz="1300" dirty="0" smtClean="0"/>
              <a:t> </a:t>
            </a:r>
            <a:r>
              <a:rPr lang="en-US" sz="1300" dirty="0" err="1" smtClean="0"/>
              <a:t>naga</a:t>
            </a:r>
            <a:r>
              <a:rPr lang="en-US" sz="1300" dirty="0" smtClean="0"/>
              <a:t> </a:t>
            </a:r>
            <a:r>
              <a:rPr lang="en-US" sz="1300" dirty="0" err="1" smtClean="0"/>
              <a:t>itu</a:t>
            </a:r>
            <a:r>
              <a:rPr lang="en-US" sz="1300" dirty="0" smtClean="0"/>
              <a:t> </a:t>
            </a:r>
            <a:r>
              <a:rPr lang="en-US" sz="1300" dirty="0" err="1" smtClean="0"/>
              <a:t>sadar</a:t>
            </a:r>
            <a:r>
              <a:rPr lang="en-US" sz="1300" dirty="0" smtClean="0"/>
              <a:t>, </a:t>
            </a:r>
            <a:r>
              <a:rPr lang="en-US" sz="1300" dirty="0" err="1" smtClean="0"/>
              <a:t>bahwa</a:t>
            </a:r>
            <a:r>
              <a:rPr lang="en-US" sz="1300" dirty="0" smtClean="0"/>
              <a:t>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telah</a:t>
            </a:r>
            <a:r>
              <a:rPr lang="en-US" sz="1300" dirty="0" smtClean="0"/>
              <a:t> </a:t>
            </a:r>
            <a:r>
              <a:rPr lang="en-US" sz="1300" dirty="0" err="1" smtClean="0"/>
              <a:t>dilemparkan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atas</a:t>
            </a:r>
            <a:r>
              <a:rPr lang="en-US" sz="1300" dirty="0" smtClean="0"/>
              <a:t> </a:t>
            </a:r>
            <a:r>
              <a:rPr lang="en-US" sz="1300" dirty="0" err="1" smtClean="0"/>
              <a:t>bumi</a:t>
            </a:r>
            <a:r>
              <a:rPr lang="en-US" sz="1300" dirty="0" smtClean="0"/>
              <a:t>,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memburu</a:t>
            </a:r>
            <a:r>
              <a:rPr lang="en-US" sz="1300" dirty="0" smtClean="0"/>
              <a:t> </a:t>
            </a:r>
            <a:r>
              <a:rPr lang="en-US" sz="1300" b="1" dirty="0" err="1" smtClean="0"/>
              <a:t>perempuan</a:t>
            </a:r>
            <a:r>
              <a:rPr lang="en-US" sz="1300" b="1" dirty="0" smtClean="0"/>
              <a:t> </a:t>
            </a:r>
            <a:r>
              <a:rPr lang="en-US" sz="1300" dirty="0" smtClean="0"/>
              <a:t>yang </a:t>
            </a:r>
            <a:r>
              <a:rPr lang="en-US" sz="1300" dirty="0" err="1" smtClean="0"/>
              <a:t>melahirkan</a:t>
            </a:r>
            <a:r>
              <a:rPr lang="en-US" sz="1300" dirty="0" smtClean="0"/>
              <a:t> </a:t>
            </a:r>
            <a:r>
              <a:rPr lang="en-US" sz="1300" b="1" dirty="0" err="1" smtClean="0"/>
              <a:t>Anak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laki-laki</a:t>
            </a:r>
            <a:r>
              <a:rPr lang="en-US" sz="1300" b="1" dirty="0" smtClean="0"/>
              <a:t> </a:t>
            </a:r>
            <a:r>
              <a:rPr lang="en-US" sz="1300" dirty="0" err="1" smtClean="0"/>
              <a:t>itu</a:t>
            </a:r>
            <a:r>
              <a:rPr lang="en-US" sz="1300" dirty="0" smtClean="0"/>
              <a:t>. </a:t>
            </a:r>
            <a:r>
              <a:rPr lang="en-US" sz="1300" dirty="0" err="1" smtClean="0"/>
              <a:t>Kepada</a:t>
            </a:r>
            <a:r>
              <a:rPr lang="en-US" sz="1300" dirty="0" smtClean="0"/>
              <a:t> </a:t>
            </a:r>
            <a:r>
              <a:rPr lang="en-US" sz="1300" dirty="0" err="1" smtClean="0"/>
              <a:t>perempuan</a:t>
            </a:r>
            <a:r>
              <a:rPr lang="en-US" sz="1300" dirty="0" smtClean="0"/>
              <a:t> </a:t>
            </a:r>
            <a:r>
              <a:rPr lang="en-US" sz="1300" dirty="0" err="1" smtClean="0"/>
              <a:t>itu</a:t>
            </a:r>
            <a:r>
              <a:rPr lang="en-US" sz="1300" dirty="0" smtClean="0"/>
              <a:t> </a:t>
            </a:r>
            <a:r>
              <a:rPr lang="en-US" sz="1300" dirty="0" err="1" smtClean="0"/>
              <a:t>diberikan</a:t>
            </a:r>
            <a:r>
              <a:rPr lang="en-US" sz="1300" dirty="0" smtClean="0"/>
              <a:t> </a:t>
            </a:r>
            <a:r>
              <a:rPr lang="en-US" sz="1300" dirty="0" err="1" smtClean="0"/>
              <a:t>kedua</a:t>
            </a:r>
            <a:r>
              <a:rPr lang="en-US" sz="1300" dirty="0" smtClean="0"/>
              <a:t> </a:t>
            </a:r>
            <a:r>
              <a:rPr lang="en-US" sz="1300" dirty="0" err="1" smtClean="0"/>
              <a:t>sayap</a:t>
            </a:r>
            <a:r>
              <a:rPr lang="en-US" sz="1300" dirty="0" smtClean="0"/>
              <a:t> </a:t>
            </a:r>
            <a:r>
              <a:rPr lang="en-US" sz="1300" dirty="0" err="1" smtClean="0"/>
              <a:t>dari</a:t>
            </a:r>
            <a:r>
              <a:rPr lang="en-US" sz="1300" dirty="0" smtClean="0"/>
              <a:t> </a:t>
            </a:r>
            <a:r>
              <a:rPr lang="en-US" sz="1300" dirty="0" err="1" smtClean="0"/>
              <a:t>burung</a:t>
            </a:r>
            <a:r>
              <a:rPr lang="en-US" sz="1300" dirty="0" smtClean="0"/>
              <a:t> </a:t>
            </a:r>
            <a:r>
              <a:rPr lang="en-US" sz="1300" dirty="0" err="1" smtClean="0"/>
              <a:t>nasar</a:t>
            </a:r>
            <a:r>
              <a:rPr lang="en-US" sz="1300" dirty="0" smtClean="0"/>
              <a:t> yang </a:t>
            </a:r>
            <a:r>
              <a:rPr lang="en-US" sz="1300" dirty="0" err="1" smtClean="0"/>
              <a:t>besar</a:t>
            </a:r>
            <a:r>
              <a:rPr lang="en-US" sz="1300" dirty="0" smtClean="0"/>
              <a:t>, </a:t>
            </a:r>
            <a:r>
              <a:rPr lang="en-US" sz="1300" dirty="0" err="1" smtClean="0"/>
              <a:t>supaya</a:t>
            </a:r>
            <a:r>
              <a:rPr lang="en-US" sz="1300" dirty="0" smtClean="0"/>
              <a:t>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terbang</a:t>
            </a:r>
            <a:r>
              <a:rPr lang="en-US" sz="1300" dirty="0" smtClean="0"/>
              <a:t> </a:t>
            </a:r>
            <a:r>
              <a:rPr lang="en-US" sz="1300" dirty="0" err="1" smtClean="0"/>
              <a:t>ke</a:t>
            </a:r>
            <a:r>
              <a:rPr lang="en-US" sz="1300" dirty="0" smtClean="0"/>
              <a:t> </a:t>
            </a:r>
            <a:r>
              <a:rPr lang="en-US" sz="1300" dirty="0" err="1" smtClean="0"/>
              <a:t>tempatnya</a:t>
            </a:r>
            <a:r>
              <a:rPr lang="en-US" sz="1300" dirty="0" smtClean="0"/>
              <a:t>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b="1" dirty="0" err="1" smtClean="0"/>
              <a:t>padang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gurun</a:t>
            </a:r>
            <a:r>
              <a:rPr lang="en-US" sz="1300" dirty="0" smtClean="0"/>
              <a:t>, </a:t>
            </a:r>
            <a:r>
              <a:rPr lang="en-US" sz="1300" dirty="0" err="1" smtClean="0"/>
              <a:t>di</a:t>
            </a:r>
            <a:r>
              <a:rPr lang="en-US" sz="1300" dirty="0" smtClean="0"/>
              <a:t> </a:t>
            </a:r>
            <a:r>
              <a:rPr lang="en-US" sz="1300" dirty="0" err="1" smtClean="0"/>
              <a:t>mana</a:t>
            </a:r>
            <a:r>
              <a:rPr lang="en-US" sz="1300" dirty="0" smtClean="0"/>
              <a:t> </a:t>
            </a:r>
            <a:r>
              <a:rPr lang="en-US" sz="1300" dirty="0" err="1" smtClean="0"/>
              <a:t>ia</a:t>
            </a:r>
            <a:r>
              <a:rPr lang="en-US" sz="1300" dirty="0" smtClean="0"/>
              <a:t> </a:t>
            </a:r>
            <a:r>
              <a:rPr lang="en-US" sz="1300" dirty="0" err="1" smtClean="0"/>
              <a:t>dipelihara</a:t>
            </a:r>
            <a:r>
              <a:rPr lang="en-US" sz="1300" dirty="0" smtClean="0"/>
              <a:t> </a:t>
            </a:r>
            <a:r>
              <a:rPr lang="en-US" sz="1300" dirty="0" err="1" smtClean="0"/>
              <a:t>jauh</a:t>
            </a:r>
            <a:r>
              <a:rPr lang="en-US" sz="1300" dirty="0" smtClean="0"/>
              <a:t> </a:t>
            </a:r>
            <a:r>
              <a:rPr lang="en-US" sz="1300" dirty="0" err="1" smtClean="0"/>
              <a:t>dari</a:t>
            </a:r>
            <a:r>
              <a:rPr lang="en-US" sz="1300" dirty="0" smtClean="0"/>
              <a:t> </a:t>
            </a:r>
            <a:r>
              <a:rPr lang="en-US" sz="1300" dirty="0" err="1" smtClean="0"/>
              <a:t>tempat</a:t>
            </a:r>
            <a:r>
              <a:rPr lang="en-US" sz="1300" dirty="0" smtClean="0"/>
              <a:t> </a:t>
            </a:r>
            <a:r>
              <a:rPr lang="en-US" sz="1300" dirty="0" err="1" smtClean="0"/>
              <a:t>ular</a:t>
            </a:r>
            <a:r>
              <a:rPr lang="en-US" sz="1300" dirty="0" smtClean="0"/>
              <a:t> </a:t>
            </a:r>
            <a:r>
              <a:rPr lang="en-US" sz="1300" dirty="0" err="1" smtClean="0"/>
              <a:t>itu</a:t>
            </a:r>
            <a:r>
              <a:rPr lang="en-US" sz="1300" dirty="0" smtClean="0"/>
              <a:t> </a:t>
            </a:r>
            <a:r>
              <a:rPr lang="en-US" sz="1300" dirty="0" err="1" smtClean="0"/>
              <a:t>selama</a:t>
            </a:r>
            <a:r>
              <a:rPr lang="en-US" sz="1300" dirty="0" smtClean="0"/>
              <a:t> </a:t>
            </a:r>
            <a:r>
              <a:rPr lang="en-US" sz="1300" b="1" dirty="0" err="1" smtClean="0"/>
              <a:t>satu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masa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dan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dua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masa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dan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setengah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masa</a:t>
            </a:r>
            <a:r>
              <a:rPr lang="en-US" sz="1300" dirty="0" smtClean="0"/>
              <a:t>. (</a:t>
            </a:r>
            <a:r>
              <a:rPr lang="en-US" sz="1300" dirty="0" err="1" smtClean="0"/>
              <a:t>Ayat</a:t>
            </a:r>
            <a:r>
              <a:rPr lang="en-US" sz="1300" dirty="0" smtClean="0"/>
              <a:t> 7-14)</a:t>
            </a:r>
            <a:endParaRPr lang="es-ES" sz="13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" y="4611231"/>
            <a:ext cx="4248150" cy="22467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 err="1" smtClean="0"/>
              <a:t>Lalu</a:t>
            </a:r>
            <a:r>
              <a:rPr lang="en-US" sz="1400" dirty="0" smtClean="0"/>
              <a:t> </a:t>
            </a:r>
            <a:r>
              <a:rPr lang="en-US" sz="1400" b="1" dirty="0" err="1" smtClean="0"/>
              <a:t>ular</a:t>
            </a:r>
            <a:r>
              <a:rPr lang="en-US" sz="1400" b="1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 smtClean="0"/>
              <a:t>menyemburkan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mulutnya</a:t>
            </a:r>
            <a:r>
              <a:rPr lang="en-US" sz="1400" dirty="0" smtClean="0"/>
              <a:t> </a:t>
            </a:r>
            <a:r>
              <a:rPr lang="en-US" sz="1400" b="1" dirty="0" smtClean="0"/>
              <a:t>air</a:t>
            </a:r>
            <a:r>
              <a:rPr lang="en-US" sz="1400" dirty="0" smtClean="0"/>
              <a:t>, </a:t>
            </a:r>
            <a:r>
              <a:rPr lang="en-US" sz="1400" b="1" dirty="0" err="1" smtClean="0"/>
              <a:t>sebesar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sungai</a:t>
            </a:r>
            <a:r>
              <a:rPr lang="en-US" sz="1400" dirty="0" smtClean="0"/>
              <a:t>,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arah</a:t>
            </a:r>
            <a:r>
              <a:rPr lang="en-US" sz="1400" dirty="0" smtClean="0"/>
              <a:t> </a:t>
            </a:r>
            <a:r>
              <a:rPr lang="en-US" sz="1400" dirty="0" err="1" smtClean="0"/>
              <a:t>perempuan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, </a:t>
            </a:r>
            <a:r>
              <a:rPr lang="en-US" sz="1400" dirty="0" err="1" smtClean="0"/>
              <a:t>supaya</a:t>
            </a:r>
            <a:r>
              <a:rPr lang="en-US" sz="1400" dirty="0" smtClean="0"/>
              <a:t> </a:t>
            </a:r>
            <a:r>
              <a:rPr lang="en-US" sz="1400" dirty="0" err="1" smtClean="0"/>
              <a:t>ia</a:t>
            </a:r>
            <a:r>
              <a:rPr lang="en-US" sz="1400" dirty="0" smtClean="0"/>
              <a:t> </a:t>
            </a:r>
            <a:r>
              <a:rPr lang="en-US" sz="1400" dirty="0" err="1" smtClean="0"/>
              <a:t>dihanyutkan</a:t>
            </a:r>
            <a:r>
              <a:rPr lang="en-US" sz="1400" dirty="0" smtClean="0"/>
              <a:t> </a:t>
            </a:r>
            <a:r>
              <a:rPr lang="en-US" sz="1400" dirty="0" err="1" smtClean="0"/>
              <a:t>sungai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. </a:t>
            </a:r>
            <a:r>
              <a:rPr lang="nn-NO" sz="1400" dirty="0" smtClean="0"/>
              <a:t>Tetapi </a:t>
            </a:r>
            <a:r>
              <a:rPr lang="nn-NO" sz="1400" b="1" dirty="0" smtClean="0"/>
              <a:t>bumi </a:t>
            </a:r>
            <a:r>
              <a:rPr lang="nn-NO" sz="1400" dirty="0" smtClean="0"/>
              <a:t>datang menolong perempuan itu. Ia membuka mulutnya, dan menelan sungai yang disemburkan naga itu dari mulutnya.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marahlah</a:t>
            </a:r>
            <a:r>
              <a:rPr lang="en-US" sz="1400" dirty="0" smtClean="0"/>
              <a:t> </a:t>
            </a:r>
            <a:r>
              <a:rPr lang="en-US" sz="1400" dirty="0" err="1" smtClean="0"/>
              <a:t>naga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perempuan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, </a:t>
            </a:r>
            <a:r>
              <a:rPr lang="en-US" sz="1400" dirty="0" err="1" smtClean="0"/>
              <a:t>lalu</a:t>
            </a:r>
            <a:r>
              <a:rPr lang="en-US" sz="1400" dirty="0" smtClean="0"/>
              <a:t> </a:t>
            </a:r>
            <a:r>
              <a:rPr lang="en-US" sz="1400" dirty="0" err="1" smtClean="0"/>
              <a:t>pergi</a:t>
            </a:r>
            <a:r>
              <a:rPr lang="en-US" sz="1400" dirty="0" smtClean="0"/>
              <a:t> </a:t>
            </a:r>
            <a:r>
              <a:rPr lang="en-US" sz="1400" dirty="0" err="1" smtClean="0"/>
              <a:t>memerangi</a:t>
            </a:r>
            <a:r>
              <a:rPr lang="en-US" sz="1400" dirty="0" smtClean="0"/>
              <a:t> </a:t>
            </a:r>
            <a:r>
              <a:rPr lang="en-US" sz="1400" b="1" dirty="0" err="1" smtClean="0"/>
              <a:t>keturunannya</a:t>
            </a:r>
            <a:r>
              <a:rPr lang="en-US" sz="1400" b="1" dirty="0" smtClean="0"/>
              <a:t> yang lain</a:t>
            </a:r>
            <a:r>
              <a:rPr lang="en-US" sz="1400" dirty="0" smtClean="0"/>
              <a:t>, yang </a:t>
            </a:r>
            <a:r>
              <a:rPr lang="en-US" sz="1400" b="1" dirty="0" err="1" smtClean="0"/>
              <a:t>menuruti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hukum-hukum</a:t>
            </a:r>
            <a:r>
              <a:rPr lang="en-US" sz="1400" b="1" dirty="0" smtClean="0"/>
              <a:t> Allah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b="1" dirty="0" err="1" smtClean="0"/>
              <a:t>memiliki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kesaksian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Yesus</a:t>
            </a:r>
            <a:r>
              <a:rPr lang="en-US" sz="1400" dirty="0" smtClean="0"/>
              <a:t>. (</a:t>
            </a:r>
            <a:r>
              <a:rPr lang="en-US" sz="1400" dirty="0" err="1" smtClean="0"/>
              <a:t>Ayat</a:t>
            </a:r>
            <a:r>
              <a:rPr lang="en-US" sz="1400" dirty="0" smtClean="0"/>
              <a:t> 15-17)</a:t>
            </a:r>
            <a:endParaRPr lang="es-ES" sz="1400" dirty="0"/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900113" y="49213"/>
            <a:ext cx="2808287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BAGIAN PERTAMA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5364163" y="49213"/>
            <a:ext cx="2808287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BAGIAN KEDUA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524000" y="4419600"/>
            <a:ext cx="16573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LAMPIRAN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3086" name="Picture 14" descr="mujer"/>
          <p:cNvPicPr>
            <a:picLocks noChangeAspect="1" noChangeArrowheads="1"/>
          </p:cNvPicPr>
          <p:nvPr/>
        </p:nvPicPr>
        <p:blipFill>
          <a:blip r:embed="rId3">
            <a:lum bright="-24000" contrast="30000"/>
          </a:blip>
          <a:srcRect/>
          <a:stretch>
            <a:fillRect/>
          </a:stretch>
        </p:blipFill>
        <p:spPr bwMode="auto">
          <a:xfrm>
            <a:off x="6011863" y="5851525"/>
            <a:ext cx="1079500" cy="89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7" name="Picture 15" descr="drago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851525"/>
            <a:ext cx="936625" cy="86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8" name="Picture 16" descr="drago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5851525"/>
            <a:ext cx="1368425" cy="88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MujerVestidaDelSol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</p:spPr>
      </p:pic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0" y="0"/>
          <a:ext cx="5508625" cy="6858000"/>
        </p:xfrm>
        <a:graphic>
          <a:graphicData uri="http://schemas.openxmlformats.org/presentationml/2006/ole">
            <p:oleObj spid="_x0000_s5126" name="PHOTO-PAINT" r:id="rId4" imgW="3047619" imgH="13549206" progId="">
              <p:embed/>
            </p:oleObj>
          </a:graphicData>
        </a:graphic>
      </p:graphicFrame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640873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LAMBANG-2 DALAM PENGLIHATAN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419475" y="1052513"/>
            <a:ext cx="21875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Perempuan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5689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adalah</a:t>
            </a:r>
            <a:r>
              <a:rPr lang="en-US" sz="2400" b="1" dirty="0" smtClean="0">
                <a:solidFill>
                  <a:schemeClr val="bg1"/>
                </a:solidFill>
              </a:rPr>
              <a:t> GEREJA ALLAH, yang </a:t>
            </a:r>
            <a:r>
              <a:rPr lang="en-US" sz="2400" b="1" dirty="0" err="1" smtClean="0">
                <a:solidFill>
                  <a:schemeClr val="bg1"/>
                </a:solidFill>
              </a:rPr>
              <a:t>terdiri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</a:rPr>
              <a:t> orang-2 </a:t>
            </a:r>
            <a:r>
              <a:rPr lang="en-US" sz="2400" b="1" dirty="0" err="1" smtClean="0">
                <a:solidFill>
                  <a:schemeClr val="bg1"/>
                </a:solidFill>
              </a:rPr>
              <a:t>percaya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sepanjang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zaman</a:t>
            </a:r>
            <a:r>
              <a:rPr lang="es-ES" sz="2400" b="1" dirty="0">
                <a:solidFill>
                  <a:schemeClr val="bg1"/>
                </a:solidFill>
              </a:rPr>
              <a:t/>
            </a:r>
            <a:br>
              <a:rPr lang="es-ES" sz="2400" b="1" dirty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 err="1" smtClean="0">
                <a:solidFill>
                  <a:schemeClr val="bg1"/>
                </a:solidFill>
              </a:rPr>
              <a:t>Yesaya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54: 5-6; </a:t>
            </a:r>
            <a:r>
              <a:rPr lang="en-US" b="1" dirty="0" smtClean="0">
                <a:solidFill>
                  <a:schemeClr val="bg1"/>
                </a:solidFill>
              </a:rPr>
              <a:t>2 </a:t>
            </a:r>
            <a:r>
              <a:rPr lang="en-US" b="1" dirty="0" err="1" smtClean="0">
                <a:solidFill>
                  <a:schemeClr val="bg1"/>
                </a:solidFill>
              </a:rPr>
              <a:t>Korintus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11: 2</a:t>
            </a:r>
            <a:r>
              <a:rPr lang="es-ES" b="1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berselubungkan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matahari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yaitu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Kristus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(</a:t>
            </a:r>
            <a:r>
              <a:rPr lang="fr-FR" b="1" dirty="0" err="1" smtClean="0">
                <a:solidFill>
                  <a:schemeClr val="bg1"/>
                </a:solidFill>
              </a:rPr>
              <a:t>Maleakhi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4: 2</a:t>
            </a:r>
            <a:r>
              <a:rPr lang="fr-FR" b="1" dirty="0" smtClean="0">
                <a:solidFill>
                  <a:schemeClr val="bg1"/>
                </a:solidFill>
              </a:rPr>
              <a:t>; </a:t>
            </a:r>
            <a:r>
              <a:rPr lang="fr-FR" b="1" dirty="0" err="1" smtClean="0">
                <a:solidFill>
                  <a:schemeClr val="bg1"/>
                </a:solidFill>
              </a:rPr>
              <a:t>Wahyu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1: 16</a:t>
            </a:r>
            <a:r>
              <a:rPr lang="es-ES" b="1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mengenakan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mahkota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kemenangan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(</a:t>
            </a:r>
            <a:r>
              <a:rPr lang="es-ES" b="1" dirty="0" err="1" smtClean="0">
                <a:solidFill>
                  <a:schemeClr val="bg1"/>
                </a:solidFill>
              </a:rPr>
              <a:t>Wahyu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2: 10)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mengenakan</a:t>
            </a:r>
            <a:r>
              <a:rPr lang="en-US" sz="2400" b="1" dirty="0" smtClean="0">
                <a:solidFill>
                  <a:schemeClr val="bg1"/>
                </a:solidFill>
              </a:rPr>
              <a:t> 12 </a:t>
            </a:r>
            <a:r>
              <a:rPr lang="en-US" sz="2400" b="1" dirty="0" err="1" smtClean="0">
                <a:solidFill>
                  <a:schemeClr val="bg1"/>
                </a:solidFill>
              </a:rPr>
              <a:t>bintang</a:t>
            </a:r>
            <a:r>
              <a:rPr lang="en-US" sz="2400" b="1" dirty="0" smtClean="0">
                <a:solidFill>
                  <a:schemeClr val="bg1"/>
                </a:solidFill>
              </a:rPr>
              <a:t>, yang </a:t>
            </a:r>
            <a:r>
              <a:rPr lang="en-US" sz="2400" b="1" dirty="0" err="1" smtClean="0">
                <a:solidFill>
                  <a:schemeClr val="bg1"/>
                </a:solidFill>
              </a:rPr>
              <a:t>melambangkan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umat</a:t>
            </a:r>
            <a:r>
              <a:rPr lang="en-US" sz="2400" b="1" dirty="0" smtClean="0">
                <a:solidFill>
                  <a:schemeClr val="bg1"/>
                </a:solidFill>
              </a:rPr>
              <a:t> Allah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PL (12 </a:t>
            </a:r>
            <a:r>
              <a:rPr lang="en-US" sz="2400" b="1" dirty="0" err="1" smtClean="0">
                <a:solidFill>
                  <a:schemeClr val="bg1"/>
                </a:solidFill>
              </a:rPr>
              <a:t>suku</a:t>
            </a:r>
            <a:r>
              <a:rPr lang="en-US" sz="2400" b="1" dirty="0" smtClean="0">
                <a:solidFill>
                  <a:schemeClr val="bg1"/>
                </a:solidFill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PB (12 </a:t>
            </a:r>
            <a:r>
              <a:rPr lang="en-US" sz="2400" b="1" dirty="0" err="1" smtClean="0">
                <a:solidFill>
                  <a:schemeClr val="bg1"/>
                </a:solidFill>
              </a:rPr>
              <a:t>rasul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wom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063" y="0"/>
            <a:ext cx="2674937" cy="6858000"/>
          </a:xfrm>
          <a:prstGeom prst="rect">
            <a:avLst/>
          </a:prstGeom>
          <a:noFill/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555875" y="908050"/>
            <a:ext cx="21875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Perempuan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4472732"/>
            <a:ext cx="6443663" cy="2385268"/>
          </a:xfrm>
          <a:prstGeom prst="rect">
            <a:avLst/>
          </a:prstGeom>
          <a:solidFill>
            <a:srgbClr val="6633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FF99"/>
                </a:solidFill>
              </a:rPr>
              <a:t>Dalam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ayat</a:t>
            </a:r>
            <a:r>
              <a:rPr lang="en-US" b="1" dirty="0" smtClean="0">
                <a:solidFill>
                  <a:srgbClr val="FFFF99"/>
                </a:solidFill>
              </a:rPr>
              <a:t> 1, </a:t>
            </a:r>
            <a:r>
              <a:rPr lang="en-US" b="1" dirty="0" err="1" smtClean="0">
                <a:solidFill>
                  <a:srgbClr val="FFFF99"/>
                </a:solidFill>
              </a:rPr>
              <a:t>dia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melambangkan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umat</a:t>
            </a:r>
            <a:r>
              <a:rPr lang="en-US" b="1" dirty="0" smtClean="0">
                <a:solidFill>
                  <a:srgbClr val="FFFF99"/>
                </a:solidFill>
              </a:rPr>
              <a:t> Allah, yang </a:t>
            </a:r>
            <a:r>
              <a:rPr lang="en-US" b="1" dirty="0" err="1" smtClean="0">
                <a:solidFill>
                  <a:srgbClr val="FFFF99"/>
                </a:solidFill>
              </a:rPr>
              <a:t>dengan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semangat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menunggu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kedatangan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Mesias</a:t>
            </a:r>
            <a:r>
              <a:rPr lang="en-US" b="1" dirty="0" smtClean="0">
                <a:solidFill>
                  <a:srgbClr val="FFFF99"/>
                </a:solidFill>
              </a:rPr>
              <a:t>, </a:t>
            </a:r>
            <a:r>
              <a:rPr lang="en-US" b="1" dirty="0" err="1" smtClean="0">
                <a:solidFill>
                  <a:srgbClr val="FFFF99"/>
                </a:solidFill>
              </a:rPr>
              <a:t>dengan</a:t>
            </a:r>
            <a:r>
              <a:rPr lang="en-US" b="1" dirty="0" smtClean="0">
                <a:solidFill>
                  <a:srgbClr val="FFFF99"/>
                </a:solidFill>
              </a:rPr>
              <a:t> kaki </a:t>
            </a:r>
            <a:r>
              <a:rPr lang="en-US" b="1" dirty="0" err="1" smtClean="0">
                <a:solidFill>
                  <a:srgbClr val="FFFF99"/>
                </a:solidFill>
              </a:rPr>
              <a:t>mereka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berpijak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pada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sistem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korban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dalam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Kaabah</a:t>
            </a:r>
            <a:r>
              <a:rPr lang="en-US" b="1" dirty="0" smtClean="0">
                <a:solidFill>
                  <a:srgbClr val="FFFF99"/>
                </a:solidFill>
              </a:rPr>
              <a:t>, yang </a:t>
            </a:r>
            <a:r>
              <a:rPr lang="en-US" b="1" dirty="0" err="1" smtClean="0">
                <a:solidFill>
                  <a:srgbClr val="FFFF99"/>
                </a:solidFill>
              </a:rPr>
              <a:t>adalah</a:t>
            </a:r>
            <a:r>
              <a:rPr lang="en-US" b="1" dirty="0" smtClean="0">
                <a:solidFill>
                  <a:srgbClr val="FFFF99"/>
                </a:solidFill>
              </a:rPr>
              <a:t> copy </a:t>
            </a:r>
            <a:r>
              <a:rPr lang="en-US" b="1" dirty="0" err="1" smtClean="0">
                <a:solidFill>
                  <a:srgbClr val="FFFF99"/>
                </a:solidFill>
              </a:rPr>
              <a:t>atau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bayangan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dari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pekerjaan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Kristus</a:t>
            </a:r>
            <a:r>
              <a:rPr lang="en-US" b="1" dirty="0" smtClean="0">
                <a:solidFill>
                  <a:srgbClr val="FFFF99"/>
                </a:solidFill>
              </a:rPr>
              <a:t>, </a:t>
            </a:r>
            <a:r>
              <a:rPr lang="en-US" b="1" dirty="0" err="1" smtClean="0">
                <a:solidFill>
                  <a:srgbClr val="FFFF99"/>
                </a:solidFill>
              </a:rPr>
              <a:t>sama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seperti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bulan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memantulkan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sinar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matahari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s-ES" sz="1400" b="1" dirty="0" smtClean="0">
                <a:solidFill>
                  <a:srgbClr val="FFFF99"/>
                </a:solidFill>
              </a:rPr>
              <a:t>(</a:t>
            </a:r>
            <a:r>
              <a:rPr lang="es-ES" sz="1400" b="1" dirty="0" err="1" smtClean="0">
                <a:solidFill>
                  <a:srgbClr val="FFFF99"/>
                </a:solidFill>
              </a:rPr>
              <a:t>Ibrani</a:t>
            </a:r>
            <a:r>
              <a:rPr lang="es-ES" sz="1400" b="1" dirty="0" smtClean="0">
                <a:solidFill>
                  <a:srgbClr val="FFFF99"/>
                </a:solidFill>
              </a:rPr>
              <a:t> </a:t>
            </a:r>
            <a:r>
              <a:rPr lang="es-ES" sz="1400" b="1" dirty="0">
                <a:solidFill>
                  <a:srgbClr val="FFFF99"/>
                </a:solidFill>
              </a:rPr>
              <a:t>8: 5)</a:t>
            </a:r>
          </a:p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FF99"/>
                </a:solidFill>
              </a:rPr>
              <a:t>Dalam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ayat</a:t>
            </a:r>
            <a:r>
              <a:rPr lang="en-US" b="1" dirty="0" smtClean="0">
                <a:solidFill>
                  <a:srgbClr val="FFFF99"/>
                </a:solidFill>
              </a:rPr>
              <a:t> 6 </a:t>
            </a:r>
            <a:r>
              <a:rPr lang="en-US" b="1" dirty="0" err="1" smtClean="0">
                <a:solidFill>
                  <a:srgbClr val="FFFF99"/>
                </a:solidFill>
              </a:rPr>
              <a:t>dan</a:t>
            </a:r>
            <a:r>
              <a:rPr lang="en-US" b="1" dirty="0" smtClean="0">
                <a:solidFill>
                  <a:srgbClr val="FFFF99"/>
                </a:solidFill>
              </a:rPr>
              <a:t> 14, </a:t>
            </a:r>
            <a:r>
              <a:rPr lang="en-US" b="1" dirty="0" err="1" smtClean="0">
                <a:solidFill>
                  <a:srgbClr val="FFFF99"/>
                </a:solidFill>
              </a:rPr>
              <a:t>dia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melambangkan</a:t>
            </a:r>
            <a:r>
              <a:rPr lang="en-US" b="1" dirty="0" smtClean="0">
                <a:solidFill>
                  <a:srgbClr val="FFFF99"/>
                </a:solidFill>
              </a:rPr>
              <a:t> </a:t>
            </a:r>
            <a:r>
              <a:rPr lang="en-US" b="1" dirty="0" err="1" smtClean="0">
                <a:solidFill>
                  <a:srgbClr val="FFFF99"/>
                </a:solidFill>
              </a:rPr>
              <a:t>gereja</a:t>
            </a:r>
            <a:r>
              <a:rPr lang="en-US" b="1" dirty="0" smtClean="0">
                <a:solidFill>
                  <a:srgbClr val="FFFF99"/>
                </a:solidFill>
              </a:rPr>
              <a:t> yang dikejar-2.</a:t>
            </a:r>
            <a:endParaRPr lang="es-ES" b="1" dirty="0">
              <a:solidFill>
                <a:srgbClr val="FFFF99"/>
              </a:solidFill>
            </a:endParaRP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144463" y="188913"/>
            <a:ext cx="60118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LAMBANG-2 DALAM PENGLIHATAN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727325" y="188913"/>
            <a:ext cx="63087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LAMBANG-2 DALAM PENGLIHATAN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1019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Anak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Laki-2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627313" y="1412875"/>
            <a:ext cx="36734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Dia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Yesus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Mesias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dijanjikan</a:t>
            </a:r>
            <a:r>
              <a:rPr lang="en-US" sz="2400" b="1" dirty="0" smtClean="0"/>
              <a:t>, yang </a:t>
            </a:r>
            <a:r>
              <a:rPr lang="en-US" sz="2400" b="1" dirty="0" err="1" smtClean="0"/>
              <a:t>naik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surga</a:t>
            </a:r>
            <a:r>
              <a:rPr lang="en-US" sz="2400" b="1" dirty="0" smtClean="0"/>
              <a:t> </a:t>
            </a:r>
            <a:r>
              <a:rPr lang="es-ES" sz="1400" b="1" dirty="0" smtClean="0"/>
              <a:t>(</a:t>
            </a:r>
            <a:r>
              <a:rPr lang="es-ES" sz="1400" b="1" dirty="0" err="1" smtClean="0"/>
              <a:t>ayat</a:t>
            </a:r>
            <a:r>
              <a:rPr lang="es-ES" sz="1400" b="1" dirty="0" smtClean="0"/>
              <a:t> </a:t>
            </a:r>
            <a:r>
              <a:rPr lang="es-ES" sz="1400" b="1" dirty="0"/>
              <a:t>5)</a:t>
            </a:r>
            <a:r>
              <a:rPr lang="es-ES" sz="2400" b="1" dirty="0"/>
              <a:t> </a:t>
            </a:r>
            <a:r>
              <a:rPr lang="es-ES" sz="2400" b="1" dirty="0" smtClean="0"/>
              <a:t>dan yang </a:t>
            </a:r>
            <a:r>
              <a:rPr lang="es-ES" sz="2400" b="1" dirty="0" err="1" smtClean="0"/>
              <a:t>dimuliakan</a:t>
            </a:r>
            <a:r>
              <a:rPr lang="es-ES" sz="2400" b="1" dirty="0" smtClean="0"/>
              <a:t> </a:t>
            </a:r>
            <a:r>
              <a:rPr lang="es-ES" sz="1400" b="1" dirty="0" smtClean="0"/>
              <a:t>(</a:t>
            </a:r>
            <a:r>
              <a:rPr lang="es-ES" sz="1400" b="1" dirty="0" err="1" smtClean="0"/>
              <a:t>Ayat</a:t>
            </a:r>
            <a:r>
              <a:rPr lang="es-ES" sz="1400" b="1" dirty="0" smtClean="0"/>
              <a:t> 10</a:t>
            </a:r>
            <a:r>
              <a:rPr lang="es-ES" sz="1400" b="1" dirty="0"/>
              <a:t>)</a:t>
            </a:r>
          </a:p>
        </p:txBody>
      </p:sp>
      <p:pic>
        <p:nvPicPr>
          <p:cNvPr id="23559" name="Picture 7" descr="JesusAscendiendo (1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5850" cy="31416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/>
    </p:bldLst>
  </p:timing>
</p:sld>
</file>

<file path=ppt/theme/theme1.xml><?xml version="1.0" encoding="utf-8"?>
<a:theme xmlns:a="http://schemas.openxmlformats.org/drawingml/2006/main" name="23 Mempelai Anak Domba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 Mempelai Anak Domba</Template>
  <TotalTime>0</TotalTime>
  <Words>2126</Words>
  <Application>Microsoft Office PowerPoint</Application>
  <PresentationFormat>On-screen Show (4:3)</PresentationFormat>
  <Paragraphs>116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23 Mempelai Anak Domba</vt:lpstr>
      <vt:lpstr>PHOTO-PAINT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Doloksaribu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Facts Bible Study Guide</dc:title>
  <dc:subject>Pelajaran 23: Mempelai Anak Domba</dc:subject>
  <dc:creator>Pdt. Yohanes V. Doloksaribu</dc:creator>
  <cp:lastModifiedBy>Yohanes Verdianto</cp:lastModifiedBy>
  <cp:revision>2</cp:revision>
  <dcterms:created xsi:type="dcterms:W3CDTF">2009-11-29T10:24:12Z</dcterms:created>
  <dcterms:modified xsi:type="dcterms:W3CDTF">2009-11-29T10:26:15Z</dcterms:modified>
</cp:coreProperties>
</file>