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89" r:id="rId9"/>
    <p:sldId id="276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77" r:id="rId21"/>
    <p:sldId id="300" r:id="rId22"/>
    <p:sldId id="301" r:id="rId23"/>
    <p:sldId id="302" r:id="rId24"/>
    <p:sldId id="260" r:id="rId25"/>
    <p:sldId id="285" r:id="rId26"/>
    <p:sldId id="261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262" r:id="rId51"/>
    <p:sldId id="263" r:id="rId52"/>
    <p:sldId id="278" r:id="rId53"/>
    <p:sldId id="281" r:id="rId54"/>
    <p:sldId id="279" r:id="rId55"/>
    <p:sldId id="282" r:id="rId56"/>
    <p:sldId id="280" r:id="rId57"/>
    <p:sldId id="264" r:id="rId58"/>
    <p:sldId id="265" r:id="rId59"/>
    <p:sldId id="266" r:id="rId60"/>
    <p:sldId id="267" r:id="rId61"/>
    <p:sldId id="268" r:id="rId62"/>
    <p:sldId id="269" r:id="rId63"/>
    <p:sldId id="283" r:id="rId64"/>
    <p:sldId id="270" r:id="rId65"/>
    <p:sldId id="271" r:id="rId66"/>
    <p:sldId id="272" r:id="rId67"/>
    <p:sldId id="273" r:id="rId68"/>
    <p:sldId id="326" r:id="rId69"/>
    <p:sldId id="327" r:id="rId70"/>
    <p:sldId id="328" r:id="rId71"/>
    <p:sldId id="329" r:id="rId72"/>
    <p:sldId id="330" r:id="rId73"/>
    <p:sldId id="331" r:id="rId74"/>
    <p:sldId id="332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37E6B-BC70-4286-8D43-B79951B6100F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B8AB-9D5A-4D60-A43D-83C8AC3849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21:27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0389-F7BB-4F70-A5AB-1484AEEAEF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Luk</a:t>
            </a:r>
            <a:r>
              <a:rPr lang="en-US" dirty="0" smtClean="0"/>
              <a:t> 10:25, </a:t>
            </a:r>
            <a:r>
              <a:rPr lang="en-US" dirty="0" err="1" smtClean="0"/>
              <a:t>Filp</a:t>
            </a:r>
            <a:r>
              <a:rPr lang="en-US" dirty="0" smtClean="0"/>
              <a:t> 4:3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0389-F7BB-4F70-A5AB-1484AEEAEF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0389-F7BB-4F70-A5AB-1484AEEAEF0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Kel</a:t>
            </a:r>
            <a:r>
              <a:rPr lang="en-US" dirty="0" smtClean="0"/>
              <a:t> 32:33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Yehezkiel</a:t>
            </a:r>
            <a:r>
              <a:rPr lang="en-US" dirty="0" smtClean="0"/>
              <a:t> 18:24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0389-F7BB-4F70-A5AB-1484AEEAEF0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 10 : 32,33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0389-F7BB-4F70-A5AB-1484AEEAEF0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E24C-AA46-47E6-8E8E-9BF9B6AA4C81}" type="datetimeFigureOut">
              <a:rPr lang="en-US" smtClean="0"/>
              <a:t>11/27/2009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A7-E798-4B83-AABB-44E6538F31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mazing%20Facts\videonya\MENGHAKIMI.M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mazing%20Facts\videonya\MENGHAKIMI%202.MP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YESUS%20DIBUKIT.M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yerusalem%20baru%20turun.mp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SETAN%20MENGAJAK%20BERPERANG.MP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MENYATAKAN%20ADIL%20DAN%20BENAR%20TUHAN.MPG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API%20MENGHANGUSKAN.MPG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0"/>
          <p:cNvSpPr>
            <a:spLocks noChangeArrowheads="1" noChangeShapeType="1" noTextEdit="1"/>
          </p:cNvSpPr>
          <p:nvPr/>
        </p:nvSpPr>
        <p:spPr bwMode="auto">
          <a:xfrm>
            <a:off x="228601" y="228600"/>
            <a:ext cx="3657600" cy="1547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KASUS</a:t>
            </a:r>
          </a:p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DITUTUP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 descr="Pelajaran-09_Page_03_Image_00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 descr="Pelajaran-09_Page_03_Image_0002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 descr="Pelajaran-09_Page_03_Image_0003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 descr="Pelajaran-09_Page_03_Image_0004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 descr="Pelajaran-09_Page_03_Image_0005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 descr="Pelajaran-09_Page_03_Image_0006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 descr="Pelajaran-09_Page_03_Image_0007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 descr="Pelajaran-09_Page_04_Image_0001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 descr="Pelajaran-09_Page_04_Image_0002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Rectangle 3" descr="Pelajaran-09_Page_04_Image_0003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ghakiman.bmp"/>
          <p:cNvPicPr>
            <a:picLocks noChangeAspect="1"/>
          </p:cNvPicPr>
          <p:nvPr/>
        </p:nvPicPr>
        <p:blipFill>
          <a:blip r:embed="rId2">
            <a:lum bright="-56000" contrast="-8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Harinya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hampir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tiba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semua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pernah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hidup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bumi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mendapati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catatan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kehidupan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dibuka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hadapan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Maha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Tahu</a:t>
            </a:r>
            <a:r>
              <a:rPr lang="en-US" sz="2400" b="1" dirty="0" smtClean="0">
                <a:solidFill>
                  <a:schemeClr val="bg1"/>
                </a:solidFill>
              </a:rPr>
              <a:t> (2 </a:t>
            </a:r>
            <a:r>
              <a:rPr lang="en-US" sz="2400" b="1" dirty="0" err="1" smtClean="0">
                <a:solidFill>
                  <a:schemeClr val="bg1"/>
                </a:solidFill>
              </a:rPr>
              <a:t>Korintus</a:t>
            </a:r>
            <a:r>
              <a:rPr lang="en-US" sz="2400" b="1" dirty="0" smtClean="0">
                <a:solidFill>
                  <a:schemeClr val="bg1"/>
                </a:solidFill>
              </a:rPr>
              <a:t> 5:10; </a:t>
            </a:r>
            <a:r>
              <a:rPr lang="en-US" sz="2400" b="1" dirty="0" err="1" smtClean="0">
                <a:solidFill>
                  <a:schemeClr val="bg1"/>
                </a:solidFill>
              </a:rPr>
              <a:t>Pengkhotbah</a:t>
            </a:r>
            <a:r>
              <a:rPr lang="en-US" sz="2400" b="1" dirty="0" smtClean="0">
                <a:solidFill>
                  <a:schemeClr val="bg1"/>
                </a:solidFill>
              </a:rPr>
              <a:t> 12:14). </a:t>
            </a:r>
            <a:r>
              <a:rPr lang="en-US" sz="2400" b="1" dirty="0" err="1" smtClean="0">
                <a:solidFill>
                  <a:schemeClr val="bg1"/>
                </a:solidFill>
              </a:rPr>
              <a:t>Tapi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jangan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takut</a:t>
            </a:r>
            <a:r>
              <a:rPr lang="en-US" sz="2400" b="1" dirty="0" smtClean="0">
                <a:solidFill>
                  <a:schemeClr val="bg1"/>
                </a:solidFill>
              </a:rPr>
              <a:t>! </a:t>
            </a:r>
            <a:r>
              <a:rPr lang="en-US" sz="2400" b="1" dirty="0" err="1" smtClean="0">
                <a:solidFill>
                  <a:schemeClr val="bg1"/>
                </a:solidFill>
              </a:rPr>
              <a:t>Jutaan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mendapati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bahwa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pekabaran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mengenai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pelajaran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kali </a:t>
            </a:r>
            <a:r>
              <a:rPr lang="en-US" sz="2400" b="1" dirty="0" err="1" smtClean="0">
                <a:solidFill>
                  <a:schemeClr val="bg1"/>
                </a:solidFill>
              </a:rPr>
              <a:t>ini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ternyata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kabar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baik</a:t>
            </a:r>
            <a:r>
              <a:rPr lang="en-US" sz="2400" b="1" dirty="0" smtClean="0">
                <a:solidFill>
                  <a:schemeClr val="bg1"/>
                </a:solidFill>
              </a:rPr>
              <a:t>!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4 kali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kitab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Wahyu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membicarakan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disebutkan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bahwa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menyebabkan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puji-pujian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ucapan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syukur</a:t>
            </a:r>
            <a:r>
              <a:rPr lang="en-US" sz="2400" b="1" dirty="0" smtClean="0">
                <a:solidFill>
                  <a:schemeClr val="bg1"/>
                </a:solidFill>
              </a:rPr>
              <a:t>! </a:t>
            </a:r>
            <a:r>
              <a:rPr lang="en-US" sz="2400" b="1" dirty="0" err="1" smtClean="0">
                <a:solidFill>
                  <a:schemeClr val="bg1"/>
                </a:solidFill>
              </a:rPr>
              <a:t>Tapi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tahukah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bahwa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Alkitab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menyebut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tentang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lebih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</a:rPr>
              <a:t> 1000 kali? </a:t>
            </a:r>
            <a:r>
              <a:rPr lang="en-US" sz="2400" b="1" dirty="0" err="1" smtClean="0">
                <a:solidFill>
                  <a:schemeClr val="bg1"/>
                </a:solidFill>
              </a:rPr>
              <a:t>Hampir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semua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penulis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Alkitab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menyebutkannya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jadi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sesuatu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sangat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penting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0609146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628775"/>
            <a:ext cx="2089150" cy="1566863"/>
          </a:xfrm>
          <a:prstGeom prst="rect">
            <a:avLst/>
          </a:prstGeom>
          <a:noFill/>
        </p:spPr>
      </p:pic>
      <p:pic>
        <p:nvPicPr>
          <p:cNvPr id="28683" name="Picture 11" descr="0609162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573463"/>
            <a:ext cx="2447925" cy="1835150"/>
          </a:xfrm>
          <a:prstGeom prst="rect">
            <a:avLst/>
          </a:prstGeom>
          <a:noFill/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524000" y="260350"/>
            <a:ext cx="6108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A582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 Black"/>
              </a:rPr>
              <a:t>Apa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A582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 Black"/>
              </a:rPr>
              <a:t> yang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A582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 Black"/>
              </a:rPr>
              <a:t>diputuskan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A582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A582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 Black"/>
              </a:rPr>
              <a:t>dalam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A582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A582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 Black"/>
              </a:rPr>
              <a:t>pengadilan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A582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A582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 Black"/>
              </a:rPr>
              <a:t>tersebut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A582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 Black"/>
              </a:rPr>
              <a:t>?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AA582"/>
              </a:solidFill>
              <a:effectLst>
                <a:outerShdw dist="35921" dir="2700000" algn="ctr" rotWithShape="0">
                  <a:srgbClr val="993300"/>
                </a:outerShdw>
              </a:effectLst>
              <a:latin typeface="Arial Black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1214438"/>
            <a:ext cx="3671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/>
              <a:t>Kebaikan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kejahatan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setiap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</a:t>
            </a:r>
            <a:r>
              <a:rPr lang="en-US" sz="2000" b="1" dirty="0" smtClean="0"/>
              <a:t>.</a:t>
            </a:r>
            <a:endParaRPr lang="es-ES" sz="2000" b="1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953000" y="990600"/>
            <a:ext cx="39608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s-ES" sz="2000" dirty="0" smtClean="0"/>
              <a:t>“</a:t>
            </a:r>
            <a:r>
              <a:rPr lang="en-US" sz="2000" dirty="0" err="1" smtClean="0"/>
              <a:t>Karena</a:t>
            </a:r>
            <a:r>
              <a:rPr lang="en-US" sz="2000" dirty="0" smtClean="0"/>
              <a:t> Allah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membawa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perbuatan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pengadilan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tersembunyi</a:t>
            </a:r>
            <a:r>
              <a:rPr lang="en-US" sz="2000" dirty="0" smtClean="0"/>
              <a:t>, </a:t>
            </a:r>
            <a:r>
              <a:rPr lang="en-US" sz="2000" dirty="0" err="1" smtClean="0"/>
              <a:t>entah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, </a:t>
            </a:r>
            <a:r>
              <a:rPr lang="en-US" sz="2000" dirty="0" err="1" smtClean="0"/>
              <a:t>entah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jahat</a:t>
            </a:r>
            <a:r>
              <a:rPr lang="es-ES" sz="2000" dirty="0" smtClean="0"/>
              <a:t>” </a:t>
            </a:r>
            <a:r>
              <a:rPr lang="es-ES" sz="1200" dirty="0" smtClean="0"/>
              <a:t>(</a:t>
            </a:r>
            <a:r>
              <a:rPr lang="es-ES" sz="1200" dirty="0" err="1" smtClean="0"/>
              <a:t>Pengkhotbah</a:t>
            </a:r>
            <a:r>
              <a:rPr lang="es-ES" sz="1200" dirty="0" smtClean="0"/>
              <a:t> 12</a:t>
            </a:r>
            <a:r>
              <a:rPr lang="es-ES" sz="1200" dirty="0"/>
              <a:t>: </a:t>
            </a:r>
            <a:r>
              <a:rPr lang="es-ES" sz="1200" dirty="0" smtClean="0"/>
              <a:t>14; band. Daniel 7:10; </a:t>
            </a:r>
            <a:r>
              <a:rPr lang="es-ES" sz="1200" dirty="0" err="1" smtClean="0"/>
              <a:t>Wahyu</a:t>
            </a:r>
            <a:r>
              <a:rPr lang="es-ES" sz="1200" dirty="0" smtClean="0"/>
              <a:t> 20:12; </a:t>
            </a:r>
            <a:r>
              <a:rPr lang="es-ES" sz="1200" dirty="0" err="1" smtClean="0"/>
              <a:t>Yakobus</a:t>
            </a:r>
            <a:r>
              <a:rPr lang="es-ES" sz="1200" dirty="0" smtClean="0"/>
              <a:t> 2:12)</a:t>
            </a:r>
            <a:endParaRPr lang="es-ES" sz="1200" dirty="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003800" y="2924175"/>
            <a:ext cx="38862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dirty="0" smtClean="0"/>
              <a:t>“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jikalau</a:t>
            </a:r>
            <a:r>
              <a:rPr lang="en-US" dirty="0" smtClean="0"/>
              <a:t> Allah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menyayangkan</a:t>
            </a:r>
            <a:r>
              <a:rPr lang="en-US" dirty="0" smtClean="0"/>
              <a:t> </a:t>
            </a:r>
            <a:r>
              <a:rPr lang="en-US" dirty="0" err="1" smtClean="0"/>
              <a:t>malaikat-malaikat</a:t>
            </a:r>
            <a:r>
              <a:rPr lang="en-US" dirty="0" smtClean="0"/>
              <a:t> yang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dosa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melemparkan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neraka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menyerahkannya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gua-gua</a:t>
            </a:r>
            <a:r>
              <a:rPr lang="en-US" dirty="0" smtClean="0"/>
              <a:t> yang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penghakiman</a:t>
            </a:r>
            <a:r>
              <a:rPr lang="es-ES" dirty="0" smtClean="0"/>
              <a:t>” </a:t>
            </a:r>
            <a:endParaRPr lang="es-ES" dirty="0" smtClean="0"/>
          </a:p>
          <a:p>
            <a:r>
              <a:rPr lang="es-ES" sz="1200" dirty="0" smtClean="0"/>
              <a:t>(</a:t>
            </a:r>
            <a:r>
              <a:rPr lang="es-ES" sz="1200" dirty="0"/>
              <a:t>2 </a:t>
            </a:r>
            <a:r>
              <a:rPr lang="es-ES" sz="1200" dirty="0" smtClean="0"/>
              <a:t>Petrus </a:t>
            </a:r>
            <a:r>
              <a:rPr lang="es-ES" sz="1200" dirty="0"/>
              <a:t>2: </a:t>
            </a:r>
            <a:r>
              <a:rPr lang="es-ES" sz="1200" dirty="0" smtClean="0"/>
              <a:t>4)</a:t>
            </a:r>
            <a:endParaRPr lang="es-ES" sz="1100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953000" y="5546725"/>
            <a:ext cx="3887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dirty="0" smtClean="0"/>
              <a:t>“T</a:t>
            </a:r>
            <a:r>
              <a:rPr lang="en-US" sz="2000" dirty="0" err="1" smtClean="0"/>
              <a:t>ernyata</a:t>
            </a:r>
            <a:r>
              <a:rPr lang="en-US" sz="2000" dirty="0" smtClean="0"/>
              <a:t> </a:t>
            </a:r>
            <a:r>
              <a:rPr lang="en-US" sz="2000" dirty="0" err="1" smtClean="0"/>
              <a:t>Engkau</a:t>
            </a:r>
            <a:r>
              <a:rPr lang="en-US" sz="2000" dirty="0" smtClean="0"/>
              <a:t> </a:t>
            </a:r>
            <a:r>
              <a:rPr lang="en-US" sz="2000" dirty="0" err="1" smtClean="0"/>
              <a:t>adil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putusan</a:t>
            </a:r>
            <a:r>
              <a:rPr lang="en-US" sz="2000" dirty="0" smtClean="0"/>
              <a:t>-Mu, </a:t>
            </a:r>
            <a:r>
              <a:rPr lang="en-US" sz="2000" dirty="0" err="1" smtClean="0"/>
              <a:t>bersih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penghukuman</a:t>
            </a:r>
            <a:r>
              <a:rPr lang="en-US" sz="2000" dirty="0" smtClean="0"/>
              <a:t>-Mu</a:t>
            </a:r>
            <a:r>
              <a:rPr lang="es-ES" sz="2000" dirty="0" smtClean="0"/>
              <a:t>” </a:t>
            </a:r>
            <a:r>
              <a:rPr lang="es-ES" sz="1200" dirty="0" smtClean="0"/>
              <a:t>(</a:t>
            </a:r>
            <a:r>
              <a:rPr lang="es-ES" sz="1200" dirty="0" err="1" smtClean="0"/>
              <a:t>Mazmur</a:t>
            </a:r>
            <a:r>
              <a:rPr lang="es-ES" sz="1200" dirty="0" smtClean="0"/>
              <a:t> 51</a:t>
            </a:r>
            <a:r>
              <a:rPr lang="es-ES" sz="1200" dirty="0"/>
              <a:t>: </a:t>
            </a:r>
            <a:r>
              <a:rPr lang="es-ES" sz="1200" dirty="0" smtClean="0"/>
              <a:t>6)</a:t>
            </a:r>
            <a:endParaRPr lang="es-ES" sz="1200" dirty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5438" y="3159125"/>
            <a:ext cx="3167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err="1" smtClean="0"/>
              <a:t>Kesalahan</a:t>
            </a:r>
            <a:r>
              <a:rPr lang="es-ES" sz="2000" b="1" dirty="0" smtClean="0"/>
              <a:t> malaikat2 </a:t>
            </a:r>
            <a:r>
              <a:rPr lang="es-ES" sz="2000" b="1" dirty="0" err="1" smtClean="0"/>
              <a:t>jahat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3850" y="5373688"/>
            <a:ext cx="3486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/>
              <a:t>Keadilan</a:t>
            </a:r>
            <a:r>
              <a:rPr lang="en-US" sz="2000" b="1" dirty="0" smtClean="0"/>
              <a:t> Allah </a:t>
            </a:r>
            <a:r>
              <a:rPr lang="en-US" sz="2000" b="1" dirty="0" err="1" smtClean="0"/>
              <a:t>sehubungan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dosa</a:t>
            </a:r>
            <a:r>
              <a:rPr lang="en-US" sz="2000" b="1" dirty="0" smtClean="0"/>
              <a:t>.</a:t>
            </a:r>
            <a:endParaRPr lang="es-E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/>
      <p:bldP spid="28677" grpId="0"/>
      <p:bldP spid="28678" grpId="0"/>
      <p:bldP spid="28679" grpId="0"/>
      <p:bldP spid="28680" grpId="0"/>
      <p:bldP spid="286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:\RSF\Graphics\BahasaJpegs\N-14-Millennium\N-14-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M:\RSF\Graphics\BahasaJpegs\I-09-Judgment\I-09-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 descr="Pelajaran-09_Page_02_Image_0004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8768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</a:rPr>
              <a:t>Kesepuluh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Hukum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adalah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standar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dalam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itu</a:t>
            </a:r>
            <a:r>
              <a:rPr lang="en-US" sz="2200" b="1" dirty="0" smtClean="0">
                <a:solidFill>
                  <a:schemeClr val="bg1"/>
                </a:solidFill>
              </a:rPr>
              <a:t> (</a:t>
            </a:r>
            <a:r>
              <a:rPr lang="en-US" sz="2200" b="1" dirty="0" err="1" smtClean="0">
                <a:solidFill>
                  <a:schemeClr val="bg1"/>
                </a:solidFill>
              </a:rPr>
              <a:t>Yakobus</a:t>
            </a:r>
            <a:r>
              <a:rPr lang="en-US" sz="2200" b="1" dirty="0" smtClean="0">
                <a:solidFill>
                  <a:schemeClr val="bg1"/>
                </a:solidFill>
              </a:rPr>
              <a:t> 2:10-12). </a:t>
            </a:r>
            <a:r>
              <a:rPr lang="en-US" sz="2200" b="1" dirty="0" err="1" smtClean="0">
                <a:solidFill>
                  <a:schemeClr val="bg1"/>
                </a:solidFill>
              </a:rPr>
              <a:t>Tujuan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itu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bukanlah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untuk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memberitahu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</a:rPr>
              <a:t>Dia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sudah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tahu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semuanya</a:t>
            </a:r>
            <a:r>
              <a:rPr lang="en-US" sz="2200" b="1" dirty="0" smtClean="0">
                <a:solidFill>
                  <a:schemeClr val="bg1"/>
                </a:solidFill>
              </a:rPr>
              <a:t> (2 </a:t>
            </a:r>
            <a:r>
              <a:rPr lang="en-US" sz="2200" b="1" dirty="0" err="1" smtClean="0">
                <a:solidFill>
                  <a:schemeClr val="bg1"/>
                </a:solidFill>
              </a:rPr>
              <a:t>Timotius</a:t>
            </a:r>
            <a:r>
              <a:rPr lang="en-US" sz="2200" b="1" dirty="0" smtClean="0">
                <a:solidFill>
                  <a:schemeClr val="bg1"/>
                </a:solidFill>
              </a:rPr>
              <a:t> 2:19). </a:t>
            </a:r>
            <a:r>
              <a:rPr lang="en-US" sz="2200" b="1" dirty="0" err="1" smtClean="0">
                <a:solidFill>
                  <a:schemeClr val="bg1"/>
                </a:solidFill>
              </a:rPr>
              <a:t>Walau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demikian</a:t>
            </a:r>
            <a:r>
              <a:rPr lang="en-US" sz="2200" b="1" dirty="0" smtClean="0">
                <a:solidFill>
                  <a:schemeClr val="bg1"/>
                </a:solidFill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</a:rPr>
              <a:t>umat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tebusan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masuk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kerajaan-Nya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dari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sebuah</a:t>
            </a:r>
            <a:r>
              <a:rPr lang="en-US" sz="2200" b="1" dirty="0" smtClean="0">
                <a:solidFill>
                  <a:schemeClr val="bg1"/>
                </a:solidFill>
              </a:rPr>
              <a:t> planet yang </a:t>
            </a:r>
            <a:r>
              <a:rPr lang="en-US" sz="2200" b="1" dirty="0" err="1" smtClean="0">
                <a:solidFill>
                  <a:schemeClr val="bg1"/>
                </a:solidFill>
              </a:rPr>
              <a:t>telah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tercemar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dosa</a:t>
            </a:r>
            <a:r>
              <a:rPr lang="en-US" sz="2200" b="1" dirty="0" smtClean="0">
                <a:solidFill>
                  <a:schemeClr val="bg1"/>
                </a:solidFill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menunjukkan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kepada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para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malaikat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maupun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mahluk-mahkluk</a:t>
            </a:r>
            <a:r>
              <a:rPr lang="en-US" sz="2200" b="1" dirty="0" smtClean="0">
                <a:solidFill>
                  <a:schemeClr val="bg1"/>
                </a:solidFill>
              </a:rPr>
              <a:t> lain </a:t>
            </a:r>
            <a:r>
              <a:rPr lang="en-US" sz="2200" b="1" dirty="0" err="1" smtClean="0">
                <a:solidFill>
                  <a:schemeClr val="bg1"/>
                </a:solidFill>
              </a:rPr>
              <a:t>semua</a:t>
            </a:r>
            <a:r>
              <a:rPr lang="en-US" sz="2200" b="1" dirty="0" smtClean="0">
                <a:solidFill>
                  <a:schemeClr val="bg1"/>
                </a:solidFill>
              </a:rPr>
              <a:t> detail </a:t>
            </a:r>
            <a:r>
              <a:rPr lang="en-US" sz="2200" b="1" dirty="0" err="1" smtClean="0">
                <a:solidFill>
                  <a:schemeClr val="bg1"/>
                </a:solidFill>
              </a:rPr>
              <a:t>dan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jawaban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atas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semua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pertanyaan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mereka</a:t>
            </a:r>
            <a:r>
              <a:rPr lang="en-US" sz="2200" b="1" dirty="0" smtClean="0">
                <a:solidFill>
                  <a:schemeClr val="bg1"/>
                </a:solidFill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</a:rPr>
              <a:t>Pernyataan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sifat-sifat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adalah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tujuan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utama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itu</a:t>
            </a:r>
            <a:r>
              <a:rPr lang="en-US" sz="2200" b="1" dirty="0" smtClean="0">
                <a:solidFill>
                  <a:schemeClr val="bg1"/>
                </a:solidFill>
              </a:rPr>
              <a:t> (</a:t>
            </a:r>
            <a:r>
              <a:rPr lang="en-US" sz="2200" b="1" dirty="0" err="1" smtClean="0">
                <a:solidFill>
                  <a:schemeClr val="bg1"/>
                </a:solidFill>
              </a:rPr>
              <a:t>Wahyu</a:t>
            </a:r>
            <a:r>
              <a:rPr lang="en-US" sz="2200" b="1" dirty="0" smtClean="0">
                <a:solidFill>
                  <a:schemeClr val="bg1"/>
                </a:solidFill>
              </a:rPr>
              <a:t> 11:16-19; 15:2-4; 19:1, 2; Daniel 4:36, 37). </a:t>
            </a:r>
            <a:r>
              <a:rPr lang="en-US" sz="2200" b="1" dirty="0" err="1" smtClean="0">
                <a:solidFill>
                  <a:schemeClr val="bg1"/>
                </a:solidFill>
              </a:rPr>
              <a:t>Perhatikan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bahwa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pujian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penghormatan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diberikan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pada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atas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cara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Dia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menjalankan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itu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04800"/>
            <a:ext cx="4419600" cy="34778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“ … </a:t>
            </a:r>
            <a:r>
              <a:rPr lang="en-US" sz="2000" b="1" dirty="0" err="1" smtClean="0">
                <a:latin typeface="Comic Sans MS" pitchFamily="66" charset="0"/>
              </a:rPr>
              <a:t>setiap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perbuatan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ke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pengadilan</a:t>
            </a:r>
            <a:r>
              <a:rPr lang="en-US" sz="2000" b="1" dirty="0">
                <a:latin typeface="Comic Sans MS" pitchFamily="66" charset="0"/>
              </a:rPr>
              <a:t> yang </a:t>
            </a:r>
            <a:r>
              <a:rPr lang="en-US" sz="2000" b="1" dirty="0" err="1">
                <a:latin typeface="Comic Sans MS" pitchFamily="66" charset="0"/>
              </a:rPr>
              <a:t>berlaku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atas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segala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sesuatu</a:t>
            </a:r>
            <a:r>
              <a:rPr lang="en-US" sz="2000" b="1" dirty="0">
                <a:latin typeface="Comic Sans MS" pitchFamily="66" charset="0"/>
              </a:rPr>
              <a:t> yang </a:t>
            </a:r>
            <a:r>
              <a:rPr lang="en-US" sz="2000" b="1" dirty="0" err="1">
                <a:latin typeface="Comic Sans MS" pitchFamily="66" charset="0"/>
              </a:rPr>
              <a:t>tersembunyi</a:t>
            </a:r>
            <a:r>
              <a:rPr lang="en-US" sz="2000" b="1" dirty="0">
                <a:latin typeface="Comic Sans MS" pitchFamily="66" charset="0"/>
              </a:rPr>
              <a:t>, </a:t>
            </a:r>
            <a:r>
              <a:rPr lang="en-US" sz="2000" b="1" dirty="0" err="1">
                <a:latin typeface="Comic Sans MS" pitchFamily="66" charset="0"/>
              </a:rPr>
              <a:t>entah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itu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baik</a:t>
            </a:r>
            <a:r>
              <a:rPr lang="en-US" sz="2000" b="1" dirty="0">
                <a:latin typeface="Comic Sans MS" pitchFamily="66" charset="0"/>
              </a:rPr>
              <a:t>, </a:t>
            </a:r>
            <a:r>
              <a:rPr lang="en-US" sz="2000" b="1" dirty="0" err="1">
                <a:latin typeface="Comic Sans MS" pitchFamily="66" charset="0"/>
              </a:rPr>
              <a:t>entah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itu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jahat</a:t>
            </a:r>
            <a:r>
              <a:rPr lang="en-US" sz="2000" b="1" dirty="0" smtClean="0">
                <a:latin typeface="Comic Sans MS" pitchFamily="66" charset="0"/>
              </a:rPr>
              <a:t>” (</a:t>
            </a:r>
            <a:r>
              <a:rPr lang="en-US" sz="2000" b="1" dirty="0" err="1" smtClean="0">
                <a:latin typeface="Comic Sans MS" pitchFamily="66" charset="0"/>
              </a:rPr>
              <a:t>Pengkhotbah</a:t>
            </a:r>
            <a:r>
              <a:rPr lang="en-US" sz="2000" b="1" dirty="0" smtClean="0">
                <a:latin typeface="Comic Sans MS" pitchFamily="66" charset="0"/>
              </a:rPr>
              <a:t> 12:14).</a:t>
            </a:r>
          </a:p>
          <a:p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“</a:t>
            </a:r>
            <a:r>
              <a:rPr lang="en-US" sz="2000" b="1" dirty="0" err="1" smtClean="0">
                <a:latin typeface="Comic Sans MS" pitchFamily="66" charset="0"/>
              </a:rPr>
              <a:t>Sesungguhnya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Aku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datang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segera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dan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Aku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membawa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upah</a:t>
            </a:r>
            <a:r>
              <a:rPr lang="en-US" sz="2000" b="1" dirty="0">
                <a:latin typeface="Comic Sans MS" pitchFamily="66" charset="0"/>
              </a:rPr>
              <a:t>-Ku </a:t>
            </a:r>
            <a:r>
              <a:rPr lang="en-US" sz="2000" b="1" dirty="0" err="1">
                <a:latin typeface="Comic Sans MS" pitchFamily="66" charset="0"/>
              </a:rPr>
              <a:t>untuk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membalaskan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kepada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setiap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orang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menurut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perbuatannya</a:t>
            </a:r>
            <a:r>
              <a:rPr lang="en-US" sz="2000" b="1" dirty="0" smtClean="0">
                <a:latin typeface="Comic Sans MS" pitchFamily="66" charset="0"/>
              </a:rPr>
              <a:t>” (</a:t>
            </a:r>
            <a:r>
              <a:rPr lang="en-US" sz="2000" b="1" dirty="0" err="1" smtClean="0">
                <a:latin typeface="Comic Sans MS" pitchFamily="66" charset="0"/>
              </a:rPr>
              <a:t>Wahyu</a:t>
            </a:r>
            <a:r>
              <a:rPr lang="en-US" sz="2000" b="1" dirty="0" smtClean="0">
                <a:latin typeface="Comic Sans MS" pitchFamily="66" charset="0"/>
              </a:rPr>
              <a:t> 22:12).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76200" y="76200"/>
            <a:ext cx="3048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Perbuatan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kita</a:t>
            </a:r>
            <a:endParaRPr lang="en-US" sz="2800" kern="10" dirty="0" smtClean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  <a:p>
            <a:pPr algn="ctr"/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Akan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diperiksa</a:t>
            </a:r>
            <a:endParaRPr lang="en-US" sz="2800" kern="10" dirty="0" smtClean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  <a:p>
            <a:pPr algn="ctr"/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Dan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dihakimi</a:t>
            </a:r>
            <a:endParaRPr lang="en-US" sz="28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M:\RSF\Graphics\BahasaJpegs\I-09-Judgment\I-09-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Dibukalah</a:t>
            </a:r>
            <a:r>
              <a:rPr lang="en-US" b="1" dirty="0" smtClean="0"/>
              <a:t> </a:t>
            </a:r>
            <a:r>
              <a:rPr lang="en-US" b="1" dirty="0" err="1" smtClean="0"/>
              <a:t>kitab-kitab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257800" cy="5410200"/>
          </a:xfrm>
        </p:spPr>
        <p:txBody>
          <a:bodyPr>
            <a:normAutofit/>
          </a:bodyPr>
          <a:lstStyle/>
          <a:p>
            <a:pPr marL="508000" indent="-508000">
              <a:buNone/>
            </a:pPr>
            <a:r>
              <a:rPr lang="en-US" sz="4000" b="1" dirty="0" smtClean="0"/>
              <a:t>1. </a:t>
            </a:r>
            <a:r>
              <a:rPr lang="en-US" sz="4000" b="1" dirty="0" err="1" smtClean="0"/>
              <a:t>Kitab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Kehidupan</a:t>
            </a:r>
            <a:r>
              <a:rPr lang="en-US" sz="4000" b="1" dirty="0" smtClean="0"/>
              <a:t>. (Why 20:12)</a:t>
            </a:r>
          </a:p>
          <a:p>
            <a:pPr marL="465138" indent="-465138">
              <a:buNone/>
            </a:pPr>
            <a:r>
              <a:rPr lang="en-US" sz="4000" b="1" dirty="0" smtClean="0"/>
              <a:t>2. </a:t>
            </a:r>
            <a:r>
              <a:rPr lang="en-US" sz="4000" b="1" dirty="0" err="1" smtClean="0"/>
              <a:t>Kitab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Peringatan</a:t>
            </a:r>
            <a:r>
              <a:rPr lang="en-US" sz="4000" b="1" dirty="0" smtClean="0"/>
              <a:t>. 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Maleakhi</a:t>
            </a:r>
            <a:r>
              <a:rPr lang="en-US" sz="4000" b="1" dirty="0" smtClean="0"/>
              <a:t> 3:16)</a:t>
            </a:r>
          </a:p>
          <a:p>
            <a:pPr marL="465138" indent="-465138">
              <a:buNone/>
            </a:pPr>
            <a:r>
              <a:rPr lang="en-US" sz="4000" b="1" dirty="0" smtClean="0"/>
              <a:t>3. </a:t>
            </a:r>
            <a:r>
              <a:rPr lang="en-US" sz="4000" b="1" dirty="0" err="1" smtClean="0"/>
              <a:t>Kitab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Catatan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dosa</a:t>
            </a:r>
            <a:r>
              <a:rPr lang="en-US" sz="4000" b="1" dirty="0" smtClean="0"/>
              <a:t>. </a:t>
            </a:r>
            <a:r>
              <a:rPr lang="en-US" sz="4000" b="1" dirty="0" smtClean="0"/>
              <a:t>(</a:t>
            </a:r>
            <a:r>
              <a:rPr lang="en-US" sz="4000" b="1" dirty="0" smtClean="0"/>
              <a:t>Mat 12 :36,37)</a:t>
            </a:r>
            <a:endParaRPr lang="en-US" sz="4000" b="1" dirty="0"/>
          </a:p>
        </p:txBody>
      </p:sp>
      <p:pic>
        <p:nvPicPr>
          <p:cNvPr id="4098" name="Picture 2" descr="E:\Kumpulan KKR Jln. Simbolon\7. Penghakiman\gambarnya\Picture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6038"/>
            <a:ext cx="3975100" cy="6765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Isi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masing-masing</a:t>
            </a:r>
            <a:r>
              <a:rPr lang="en-US" b="1" dirty="0" smtClean="0"/>
              <a:t> </a:t>
            </a:r>
            <a:r>
              <a:rPr lang="en-US" b="1" dirty="0" err="1" smtClean="0"/>
              <a:t>kitab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76800" cy="5715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Kitab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kehidupan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: “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berisi</a:t>
            </a:r>
            <a:r>
              <a:rPr lang="en-US" b="1" dirty="0" smtClean="0"/>
              <a:t> </a:t>
            </a:r>
            <a:r>
              <a:rPr lang="en-US" b="1" dirty="0" err="1" smtClean="0"/>
              <a:t>nama-nama</a:t>
            </a:r>
            <a:r>
              <a:rPr lang="en-US" b="1" dirty="0" smtClean="0"/>
              <a:t> </a:t>
            </a:r>
            <a:r>
              <a:rPr lang="en-US" b="1" dirty="0" err="1" smtClean="0"/>
              <a:t>semua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yang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pernah</a:t>
            </a:r>
            <a:r>
              <a:rPr lang="en-US" b="1" dirty="0" smtClean="0"/>
              <a:t> </a:t>
            </a:r>
            <a:r>
              <a:rPr lang="en-US" b="1" dirty="0" err="1" smtClean="0"/>
              <a:t>memasuki</a:t>
            </a:r>
            <a:r>
              <a:rPr lang="en-US" b="1" dirty="0" smtClean="0"/>
              <a:t> </a:t>
            </a:r>
            <a:r>
              <a:rPr lang="en-US" b="1" dirty="0" err="1" smtClean="0"/>
              <a:t>pelayanan</a:t>
            </a:r>
            <a:r>
              <a:rPr lang="en-US" b="1" dirty="0" smtClean="0"/>
              <a:t> </a:t>
            </a:r>
            <a:r>
              <a:rPr lang="en-US" b="1" dirty="0" smtClean="0"/>
              <a:t>Allah,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menyambut</a:t>
            </a:r>
            <a:r>
              <a:rPr lang="en-US" b="1" dirty="0" smtClean="0"/>
              <a:t> </a:t>
            </a:r>
            <a:r>
              <a:rPr lang="en-US" b="1" dirty="0" err="1" smtClean="0"/>
              <a:t>pelayanan</a:t>
            </a:r>
            <a:r>
              <a:rPr lang="en-US" b="1" dirty="0" smtClean="0"/>
              <a:t> </a:t>
            </a:r>
            <a:r>
              <a:rPr lang="en-US" b="1" dirty="0" err="1" smtClean="0"/>
              <a:t>pengorbanan</a:t>
            </a:r>
            <a:r>
              <a:rPr lang="en-US" b="1" dirty="0" smtClean="0"/>
              <a:t> </a:t>
            </a:r>
            <a:r>
              <a:rPr lang="en-US" b="1" dirty="0" err="1" smtClean="0"/>
              <a:t>Tuhan</a:t>
            </a:r>
            <a:r>
              <a:rPr lang="en-US" b="1" dirty="0" smtClean="0"/>
              <a:t>”</a:t>
            </a:r>
            <a:endParaRPr lang="en-US" b="1" dirty="0"/>
          </a:p>
        </p:txBody>
      </p:sp>
      <p:pic>
        <p:nvPicPr>
          <p:cNvPr id="4" name="Picture 2" descr="E:\Kumpulan KKR Jln. Simbolon\7. Penghakiman\gambarnya\Picture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14400"/>
            <a:ext cx="3975100" cy="5897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2"/>
          <p:cNvSpPr>
            <a:spLocks noChangeArrowheads="1" noChangeShapeType="1" noTextEdit="1"/>
          </p:cNvSpPr>
          <p:nvPr/>
        </p:nvSpPr>
        <p:spPr bwMode="auto">
          <a:xfrm>
            <a:off x="2211388" y="1981200"/>
            <a:ext cx="4646612" cy="1252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42"/>
              </a:avLst>
            </a:prstTxWarp>
          </a:bodyPr>
          <a:lstStyle/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TAHAP PERTAMA</a:t>
            </a:r>
          </a:p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PENGHAKIMAN TUHAN</a:t>
            </a:r>
            <a:endParaRPr lang="en-US" sz="3200" kern="10" dirty="0">
              <a:ln w="222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:\RSF\Graphics\BahasaJpegs\I-09-Judgment\I-09-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7" name="Rectangle 3" descr="Pelajaran-09_Page_22_Image_0001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:\RSF\Graphics\BahasaJpegs\I-09-Judgment\I-09-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102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Kitab</a:t>
            </a:r>
            <a:r>
              <a:rPr lang="en-US" b="1" dirty="0" smtClean="0"/>
              <a:t> </a:t>
            </a:r>
            <a:r>
              <a:rPr lang="en-US" b="1" dirty="0" err="1" smtClean="0"/>
              <a:t>peringatan</a:t>
            </a:r>
            <a:r>
              <a:rPr lang="en-US" b="1" dirty="0" smtClean="0"/>
              <a:t>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791200" cy="58674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perbuatan</a:t>
            </a:r>
            <a:r>
              <a:rPr lang="en-US" b="1" dirty="0" smtClean="0"/>
              <a:t> </a:t>
            </a:r>
            <a:r>
              <a:rPr lang="en-US" b="1" dirty="0" err="1" smtClean="0"/>
              <a:t>baik</a:t>
            </a:r>
            <a:r>
              <a:rPr lang="en-US" b="1" dirty="0" smtClean="0"/>
              <a:t> </a:t>
            </a:r>
            <a:r>
              <a:rPr lang="en-US" b="1" dirty="0" err="1" smtClean="0"/>
              <a:t>mereka</a:t>
            </a:r>
            <a:r>
              <a:rPr lang="en-US" b="1" dirty="0" smtClean="0"/>
              <a:t>. (</a:t>
            </a:r>
            <a:r>
              <a:rPr lang="en-US" b="1" dirty="0" err="1" smtClean="0"/>
              <a:t>Neh</a:t>
            </a:r>
            <a:r>
              <a:rPr lang="en-US" b="1" dirty="0" smtClean="0"/>
              <a:t> 13:14)</a:t>
            </a:r>
          </a:p>
          <a:p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pencobaan</a:t>
            </a:r>
            <a:r>
              <a:rPr lang="en-US" b="1" dirty="0" smtClean="0"/>
              <a:t> yang </a:t>
            </a:r>
            <a:r>
              <a:rPr lang="en-US" b="1" dirty="0" err="1" smtClean="0"/>
              <a:t>dilawan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ditahan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kejahatan</a:t>
            </a:r>
            <a:r>
              <a:rPr lang="en-US" b="1" dirty="0" smtClean="0"/>
              <a:t> yang </a:t>
            </a:r>
            <a:r>
              <a:rPr lang="en-US" b="1" dirty="0" err="1" smtClean="0"/>
              <a:t>dikalahkan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perkataan</a:t>
            </a:r>
            <a:r>
              <a:rPr lang="en-US" b="1" dirty="0" smtClean="0"/>
              <a:t> </a:t>
            </a:r>
            <a:r>
              <a:rPr lang="en-US" b="1" dirty="0" err="1" smtClean="0"/>
              <a:t>lemah-lembut</a:t>
            </a:r>
            <a:r>
              <a:rPr lang="en-US" b="1" dirty="0" smtClean="0"/>
              <a:t> yang </a:t>
            </a:r>
            <a:r>
              <a:rPr lang="en-US" b="1" dirty="0" err="1" smtClean="0"/>
              <a:t>diucapkan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pengorbanan</a:t>
            </a:r>
            <a:r>
              <a:rPr lang="en-US" b="1" dirty="0" smtClean="0"/>
              <a:t>, </a:t>
            </a:r>
            <a:r>
              <a:rPr lang="en-US" b="1" dirty="0" err="1" smtClean="0"/>
              <a:t>penderitaan</a:t>
            </a:r>
            <a:r>
              <a:rPr lang="en-US" b="1" dirty="0" smtClean="0"/>
              <a:t> </a:t>
            </a:r>
            <a:r>
              <a:rPr lang="en-US" b="1" dirty="0" err="1" smtClean="0"/>
              <a:t>demi</a:t>
            </a:r>
            <a:r>
              <a:rPr lang="en-US" b="1" dirty="0" smtClean="0"/>
              <a:t> </a:t>
            </a:r>
            <a:r>
              <a:rPr lang="en-US" b="1" dirty="0" err="1" smtClean="0"/>
              <a:t>Kristus</a:t>
            </a:r>
            <a:r>
              <a:rPr lang="en-US" b="1" dirty="0" smtClean="0"/>
              <a:t>. (</a:t>
            </a:r>
            <a:r>
              <a:rPr lang="en-US" b="1" dirty="0" err="1" smtClean="0"/>
              <a:t>Mzm</a:t>
            </a:r>
            <a:r>
              <a:rPr lang="en-US" b="1" dirty="0" smtClean="0"/>
              <a:t> 56:9)</a:t>
            </a:r>
            <a:endParaRPr lang="en-US" b="1" dirty="0"/>
          </a:p>
        </p:txBody>
      </p:sp>
      <p:pic>
        <p:nvPicPr>
          <p:cNvPr id="7170" name="Picture 2" descr="E:\Kumpulan gambar rohani\goodsalt 2009 image\lwjas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339" name="Rectangle 3" descr="Pelajaran-09_Page_22_Image_0004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M:\RSF\Graphics\BahasaJpegs\I-09-Judgment\I-09-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:\RSF\Graphics\BahasaJpegs\I-09-Judgment\I-09-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M:\RSF\Graphics\BahasaJpegs\I-09-Judgment\I-09-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M:\RSF\Graphics\BahasaJpegs\I-09-Judgment\I-09-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69992" cy="1143000"/>
          </a:xfrm>
        </p:spPr>
        <p:txBody>
          <a:bodyPr/>
          <a:lstStyle/>
          <a:p>
            <a:pPr algn="ctr"/>
            <a:r>
              <a:rPr lang="en-US" b="1" dirty="0" err="1" smtClean="0"/>
              <a:t>Kitab</a:t>
            </a:r>
            <a:r>
              <a:rPr lang="en-US" b="1" dirty="0" smtClean="0"/>
              <a:t> </a:t>
            </a:r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dosa</a:t>
            </a:r>
            <a:r>
              <a:rPr lang="en-US" b="1" dirty="0" smtClean="0"/>
              <a:t> 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181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kata-kata</a:t>
            </a:r>
            <a:r>
              <a:rPr lang="en-US" b="1" dirty="0" smtClean="0"/>
              <a:t> </a:t>
            </a:r>
            <a:r>
              <a:rPr lang="en-US" b="1" dirty="0" err="1" smtClean="0"/>
              <a:t>sia-sia</a:t>
            </a:r>
            <a:r>
              <a:rPr lang="en-US" b="1" dirty="0" smtClean="0"/>
              <a:t>. </a:t>
            </a:r>
            <a:r>
              <a:rPr lang="en-US" b="1" dirty="0" err="1" smtClean="0"/>
              <a:t>Matius</a:t>
            </a:r>
            <a:r>
              <a:rPr lang="en-US" b="1" dirty="0" smtClean="0"/>
              <a:t> </a:t>
            </a:r>
            <a:r>
              <a:rPr lang="en-US" b="1" dirty="0" smtClean="0"/>
              <a:t>12:36,37</a:t>
            </a:r>
          </a:p>
          <a:p>
            <a:r>
              <a:rPr lang="en-US" b="1" dirty="0" err="1" smtClean="0"/>
              <a:t>Maksud</a:t>
            </a:r>
            <a:r>
              <a:rPr lang="en-US" b="1" dirty="0" smtClean="0"/>
              <a:t>/motif yang </a:t>
            </a:r>
            <a:r>
              <a:rPr lang="en-US" b="1" dirty="0" err="1" smtClean="0"/>
              <a:t>tersembunyi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tindakan</a:t>
            </a:r>
            <a:r>
              <a:rPr lang="en-US" b="1" dirty="0" smtClean="0"/>
              <a:t> </a:t>
            </a:r>
            <a:r>
              <a:rPr lang="en-US" b="1" dirty="0" err="1" smtClean="0"/>
              <a:t>mementingkan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b="1" dirty="0" smtClean="0"/>
              <a:t> </a:t>
            </a:r>
            <a:r>
              <a:rPr lang="en-US" b="1" dirty="0" err="1" smtClean="0"/>
              <a:t>sendiri</a:t>
            </a:r>
            <a:endParaRPr lang="en-US" b="1" dirty="0" smtClean="0"/>
          </a:p>
          <a:p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tugas</a:t>
            </a:r>
            <a:r>
              <a:rPr lang="en-US" b="1" dirty="0" smtClean="0"/>
              <a:t> yang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diselesaikan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kepura-puraan</a:t>
            </a:r>
            <a:endParaRPr lang="en-US" b="1" dirty="0" smtClean="0"/>
          </a:p>
          <a:p>
            <a:r>
              <a:rPr lang="en-US" b="1" dirty="0" err="1" smtClean="0"/>
              <a:t>Amaran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teguran</a:t>
            </a:r>
            <a:r>
              <a:rPr lang="en-US" b="1" dirty="0" smtClean="0"/>
              <a:t> yang </a:t>
            </a:r>
            <a:r>
              <a:rPr lang="en-US" b="1" dirty="0" err="1" smtClean="0"/>
              <a:t>diremehkan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122" name="Picture 2" descr="E:\Kumpulan KKR Jln. Simbolon\7. Penghakiman\gambarnya\Pictur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0"/>
            <a:ext cx="426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19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Malaikat</a:t>
            </a:r>
            <a:r>
              <a:rPr lang="en-US" sz="2400" b="1" dirty="0" smtClean="0">
                <a:solidFill>
                  <a:schemeClr val="bg1"/>
                </a:solidFill>
              </a:rPr>
              <a:t> Gabriel </a:t>
            </a:r>
            <a:r>
              <a:rPr lang="en-US" sz="2400" b="1" dirty="0" err="1" smtClean="0">
                <a:solidFill>
                  <a:schemeClr val="bg1"/>
                </a:solidFill>
              </a:rPr>
              <a:t>memberi</a:t>
            </a:r>
            <a:r>
              <a:rPr lang="en-US" sz="2400" b="1" dirty="0" smtClean="0">
                <a:solidFill>
                  <a:schemeClr val="bg1"/>
                </a:solidFill>
              </a:rPr>
              <a:t> Daniel </a:t>
            </a:r>
            <a:r>
              <a:rPr lang="en-US" sz="2400" b="1" dirty="0" err="1" smtClean="0">
                <a:solidFill>
                  <a:schemeClr val="bg1"/>
                </a:solidFill>
              </a:rPr>
              <a:t>nubuatan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tentang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dimulai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tahun</a:t>
            </a:r>
            <a:r>
              <a:rPr lang="en-US" sz="2400" b="1" dirty="0" smtClean="0">
                <a:solidFill>
                  <a:schemeClr val="bg1"/>
                </a:solidFill>
              </a:rPr>
              <a:t> 1844. </a:t>
            </a:r>
            <a:r>
              <a:rPr lang="en-US" sz="2400" b="1" dirty="0" err="1" smtClean="0">
                <a:solidFill>
                  <a:schemeClr val="bg1"/>
                </a:solidFill>
              </a:rPr>
              <a:t>tahap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pertama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disebut</a:t>
            </a:r>
            <a:r>
              <a:rPr lang="en-US" sz="2400" b="1" dirty="0" smtClean="0">
                <a:solidFill>
                  <a:schemeClr val="bg1"/>
                </a:solidFill>
              </a:rPr>
              <a:t> “</a:t>
            </a:r>
            <a:r>
              <a:rPr lang="en-US" sz="24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Pra-Kedatangan</a:t>
            </a:r>
            <a:r>
              <a:rPr lang="en-US" sz="2400" b="1" dirty="0" smtClean="0">
                <a:solidFill>
                  <a:schemeClr val="bg1"/>
                </a:solidFill>
              </a:rPr>
              <a:t>” </a:t>
            </a:r>
            <a:r>
              <a:rPr lang="en-US" sz="2400" b="1" dirty="0" err="1" smtClean="0">
                <a:solidFill>
                  <a:schemeClr val="bg1"/>
                </a:solidFill>
              </a:rPr>
              <a:t>karena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terjadi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sebelum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kedatangan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kedua</a:t>
            </a:r>
            <a:r>
              <a:rPr lang="en-US" sz="2400" b="1" dirty="0" smtClean="0">
                <a:solidFill>
                  <a:schemeClr val="bg1"/>
                </a:solidFill>
              </a:rPr>
              <a:t> kali. </a:t>
            </a:r>
            <a:r>
              <a:rPr lang="en-US" sz="24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tahap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pertamanya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menghakimi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umat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, “ …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rumah</a:t>
            </a:r>
            <a:r>
              <a:rPr lang="en-US" sz="2400" b="1" dirty="0" smtClean="0">
                <a:solidFill>
                  <a:schemeClr val="bg1"/>
                </a:solidFill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</a:rPr>
              <a:t>sendiri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harus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pertama</a:t>
            </a:r>
            <a:r>
              <a:rPr lang="en-US" sz="2400" b="1" dirty="0" smtClean="0">
                <a:solidFill>
                  <a:schemeClr val="bg1"/>
                </a:solidFill>
              </a:rPr>
              <a:t>-tama </a:t>
            </a:r>
            <a:r>
              <a:rPr lang="en-US" sz="2400" b="1" dirty="0" err="1" smtClean="0">
                <a:solidFill>
                  <a:schemeClr val="bg1"/>
                </a:solidFill>
              </a:rPr>
              <a:t>dihakimi</a:t>
            </a:r>
            <a:r>
              <a:rPr lang="en-US" sz="2400" b="1" dirty="0" smtClean="0">
                <a:solidFill>
                  <a:schemeClr val="bg1"/>
                </a:solidFill>
              </a:rPr>
              <a:t>” </a:t>
            </a:r>
            <a:r>
              <a:rPr lang="en-US" sz="1600" b="1" dirty="0" smtClean="0">
                <a:solidFill>
                  <a:schemeClr val="bg1"/>
                </a:solidFill>
              </a:rPr>
              <a:t>(1 </a:t>
            </a:r>
            <a:r>
              <a:rPr lang="en-US" sz="1600" b="1" dirty="0" err="1" smtClean="0">
                <a:solidFill>
                  <a:schemeClr val="bg1"/>
                </a:solidFill>
              </a:rPr>
              <a:t>Petrus</a:t>
            </a:r>
            <a:r>
              <a:rPr lang="en-US" sz="1600" b="1" dirty="0" smtClean="0">
                <a:solidFill>
                  <a:schemeClr val="bg1"/>
                </a:solidFill>
              </a:rPr>
              <a:t> 4:17).</a:t>
            </a:r>
            <a:r>
              <a:rPr lang="en-US" sz="2400" b="1" dirty="0" smtClean="0">
                <a:solidFill>
                  <a:schemeClr val="bg1"/>
                </a:solidFill>
              </a:rPr>
              <a:t> Dan </a:t>
            </a:r>
            <a:r>
              <a:rPr lang="en-US" sz="2400" b="1" dirty="0" err="1" smtClean="0">
                <a:solidFill>
                  <a:schemeClr val="bg1"/>
                </a:solidFill>
              </a:rPr>
              <a:t>penghakiman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berakhir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sebelum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kedatangan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kedua</a:t>
            </a:r>
            <a:r>
              <a:rPr lang="en-US" sz="2400" b="1" dirty="0" smtClean="0">
                <a:solidFill>
                  <a:schemeClr val="bg1"/>
                </a:solidFill>
              </a:rPr>
              <a:t> kali 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Wahyu</a:t>
            </a:r>
            <a:r>
              <a:rPr lang="en-US" sz="1600" b="1" dirty="0" smtClean="0">
                <a:solidFill>
                  <a:schemeClr val="bg1"/>
                </a:solidFill>
              </a:rPr>
              <a:t> 22:11, 12;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1 </a:t>
            </a:r>
            <a:r>
              <a:rPr lang="en-US" sz="1600" b="1" dirty="0" err="1" smtClean="0">
                <a:solidFill>
                  <a:schemeClr val="bg1"/>
                </a:solidFill>
              </a:rPr>
              <a:t>Timotius</a:t>
            </a:r>
            <a:r>
              <a:rPr lang="en-US" sz="1600" b="1" dirty="0" smtClean="0">
                <a:solidFill>
                  <a:schemeClr val="bg1"/>
                </a:solidFill>
              </a:rPr>
              <a:t> 3:15).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:\RSF\Graphics\BahasaJpegs\I-09-Judgment\I-09-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:\RSF\Graphics\BahasaJpegs\I-09-Judgment\I-09-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:\RSF\Graphics\BahasaJpegs\I-09-Judgment\I-09-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M:\RSF\Graphics\BahasaJpegs\I-09-Judgment\I-09-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:\RSF\Graphics\BahasaJpegs\I-09-Judgment\I-09-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M:\RSF\Graphics\BahasaJpegs\I-09-Judgment\I-09-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Bagaimana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supaya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dibela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Yesus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038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Bertobat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sunguh-sunguh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2. </a:t>
            </a:r>
            <a:r>
              <a:rPr lang="en-US" b="1" dirty="0" err="1" smtClean="0"/>
              <a:t>Beriman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Yesus</a:t>
            </a:r>
            <a:r>
              <a:rPr lang="en-US" b="1" dirty="0" smtClean="0"/>
              <a:t> </a:t>
            </a:r>
            <a:r>
              <a:rPr lang="en-US" b="1" dirty="0" err="1" smtClean="0"/>
              <a:t>Kristus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3. </a:t>
            </a:r>
            <a:r>
              <a:rPr lang="en-US" b="1" dirty="0" err="1" smtClean="0"/>
              <a:t>Tabiat</a:t>
            </a:r>
            <a:r>
              <a:rPr lang="en-US" b="1" dirty="0" smtClean="0"/>
              <a:t> </a:t>
            </a:r>
            <a:r>
              <a:rPr lang="en-US" b="1" dirty="0" err="1" smtClean="0"/>
              <a:t>mereka</a:t>
            </a:r>
            <a:r>
              <a:rPr lang="en-US" b="1" dirty="0" smtClean="0"/>
              <a:t> </a:t>
            </a:r>
            <a:r>
              <a:rPr lang="en-US" b="1" dirty="0" err="1" smtClean="0"/>
              <a:t>didapati</a:t>
            </a:r>
            <a:r>
              <a:rPr lang="en-US" b="1" dirty="0" smtClean="0"/>
              <a:t> </a:t>
            </a:r>
            <a:r>
              <a:rPr lang="en-US" b="1" dirty="0" err="1" smtClean="0"/>
              <a:t>selaras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Allah.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M:\RSF\Graphics\BahasaJpegs\I-09-Judgment\I-09-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95400"/>
            <a:ext cx="495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:\RSF\Graphics\BahasaJpegs\I-09-Judgment\I-09-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:\RSF\Graphics\BahasaJpegs\I-09-Judgment\I-09-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:\RSF\Graphics\BahasaJpegs\I-09-Judgment\I-09-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 descr="Pelajaran-09_Page_02_Image_00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2"/>
          <p:cNvSpPr>
            <a:spLocks noChangeArrowheads="1" noChangeShapeType="1" noTextEdit="1"/>
          </p:cNvSpPr>
          <p:nvPr/>
        </p:nvSpPr>
        <p:spPr bwMode="auto">
          <a:xfrm>
            <a:off x="2211388" y="1981200"/>
            <a:ext cx="4646612" cy="1252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42"/>
              </a:avLst>
            </a:prstTxWarp>
          </a:bodyPr>
          <a:lstStyle/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TAHAP KEDUA</a:t>
            </a:r>
          </a:p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PENGHAKIMAN TUHAN</a:t>
            </a:r>
            <a:endParaRPr lang="en-US" sz="3200" kern="10" dirty="0">
              <a:ln w="222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101566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/>
              <a:t>“S</a:t>
            </a:r>
            <a:r>
              <a:rPr lang="en-US" sz="2000" b="1" dirty="0" err="1" smtClean="0"/>
              <a:t>ampai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Lanjut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Usianya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keadilan</a:t>
            </a:r>
            <a:r>
              <a:rPr lang="en-US" sz="2000" b="1" dirty="0" smtClean="0">
                <a:solidFill>
                  <a:srgbClr val="6600CC"/>
                </a:solidFill>
              </a:rPr>
              <a:t> (judgment) </a:t>
            </a:r>
            <a:r>
              <a:rPr lang="en-US" sz="2000" b="1" dirty="0" err="1" smtClean="0">
                <a:solidFill>
                  <a:srgbClr val="6600CC"/>
                </a:solidFill>
              </a:rPr>
              <a:t>diberikan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kepada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orang-orang</a:t>
            </a:r>
            <a:r>
              <a:rPr lang="en-US" sz="2000" b="1" dirty="0" smtClean="0">
                <a:solidFill>
                  <a:srgbClr val="6600CC"/>
                </a:solidFill>
              </a:rPr>
              <a:t> kudus </a:t>
            </a:r>
            <a:r>
              <a:rPr lang="en-US" sz="2000" b="1" dirty="0" err="1" smtClean="0">
                <a:solidFill>
                  <a:srgbClr val="6600CC"/>
                </a:solidFill>
              </a:rPr>
              <a:t>milik</a:t>
            </a:r>
            <a:r>
              <a:rPr lang="en-US" sz="2000" b="1" dirty="0" smtClean="0">
                <a:solidFill>
                  <a:srgbClr val="6600CC"/>
                </a:solidFill>
              </a:rPr>
              <a:t> Yang </a:t>
            </a:r>
            <a:r>
              <a:rPr lang="en-US" sz="2000" b="1" dirty="0" err="1" smtClean="0">
                <a:solidFill>
                  <a:srgbClr val="6600CC"/>
                </a:solidFill>
              </a:rPr>
              <a:t>Mahatinggi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orang-orang</a:t>
            </a:r>
            <a:r>
              <a:rPr lang="en-US" sz="2000" b="1" dirty="0" smtClean="0"/>
              <a:t> kudus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memegang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pemerintahan</a:t>
            </a:r>
            <a:r>
              <a:rPr lang="en-US" sz="2000" b="1" dirty="0" smtClean="0"/>
              <a:t>.</a:t>
            </a:r>
            <a:r>
              <a:rPr lang="es-ES" sz="2000" b="1" dirty="0" smtClean="0"/>
              <a:t>” </a:t>
            </a:r>
            <a:r>
              <a:rPr lang="es-ES" sz="1200" dirty="0"/>
              <a:t>(</a:t>
            </a:r>
            <a:r>
              <a:rPr lang="es-ES" sz="1200" dirty="0" smtClean="0"/>
              <a:t>Daniel7</a:t>
            </a:r>
            <a:r>
              <a:rPr lang="es-ES" sz="1200" dirty="0"/>
              <a:t>: 22)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2400" y="2046288"/>
            <a:ext cx="8740775" cy="163121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/>
              <a:t>“</a:t>
            </a:r>
            <a:r>
              <a:rPr lang="en-US" sz="2000" b="1" dirty="0" err="1" smtClean="0"/>
              <a:t>Kata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Yesus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mereka</a:t>
            </a:r>
            <a:r>
              <a:rPr lang="en-US" sz="2000" b="1" dirty="0" smtClean="0"/>
              <a:t>: "</a:t>
            </a:r>
            <a:r>
              <a:rPr lang="en-US" sz="2000" b="1" dirty="0" err="1" smtClean="0"/>
              <a:t>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berkata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kepadamu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sesungguhnya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penciptaan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kembali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apabila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Manusia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bersemayam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takhta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kemuliaan-Nya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solidFill>
                  <a:srgbClr val="6600CC"/>
                </a:solidFill>
              </a:rPr>
              <a:t>kamu</a:t>
            </a:r>
            <a:r>
              <a:rPr lang="en-US" sz="2000" b="1" dirty="0" smtClean="0">
                <a:solidFill>
                  <a:srgbClr val="6600CC"/>
                </a:solidFill>
              </a:rPr>
              <a:t>, yang </a:t>
            </a:r>
            <a:r>
              <a:rPr lang="en-US" sz="2000" b="1" dirty="0" err="1" smtClean="0">
                <a:solidFill>
                  <a:srgbClr val="6600CC"/>
                </a:solidFill>
              </a:rPr>
              <a:t>telah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mengikut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Aku</a:t>
            </a:r>
            <a:r>
              <a:rPr lang="en-US" sz="2000" b="1" dirty="0" smtClean="0">
                <a:solidFill>
                  <a:srgbClr val="6600CC"/>
                </a:solidFill>
              </a:rPr>
              <a:t>, </a:t>
            </a:r>
            <a:r>
              <a:rPr lang="en-US" sz="2000" b="1" dirty="0" err="1" smtClean="0">
                <a:solidFill>
                  <a:srgbClr val="6600CC"/>
                </a:solidFill>
              </a:rPr>
              <a:t>akan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duduk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juga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di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atas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dua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belas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takhta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untuk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menghakimi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kedua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belas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suku</a:t>
            </a:r>
            <a:r>
              <a:rPr lang="en-US" sz="2000" b="1" dirty="0" smtClean="0">
                <a:solidFill>
                  <a:srgbClr val="6600CC"/>
                </a:solidFill>
              </a:rPr>
              <a:t> Israel</a:t>
            </a:r>
            <a:r>
              <a:rPr lang="en-US" sz="2000" b="1" dirty="0" smtClean="0"/>
              <a:t>.</a:t>
            </a:r>
            <a:r>
              <a:rPr lang="es-ES" sz="2000" b="1" dirty="0" smtClean="0"/>
              <a:t>” </a:t>
            </a:r>
            <a:r>
              <a:rPr lang="es-ES" sz="1200" dirty="0" smtClean="0"/>
              <a:t>(</a:t>
            </a:r>
            <a:r>
              <a:rPr lang="es-ES" sz="1200" dirty="0" err="1" smtClean="0"/>
              <a:t>Matius</a:t>
            </a:r>
            <a:r>
              <a:rPr lang="es-ES" sz="1200" dirty="0" smtClean="0"/>
              <a:t> </a:t>
            </a:r>
            <a:r>
              <a:rPr lang="es-ES" sz="1200" dirty="0"/>
              <a:t>19: 28)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3657600"/>
            <a:ext cx="8991600" cy="101566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/>
              <a:t>“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tahukah</a:t>
            </a:r>
            <a:r>
              <a:rPr lang="en-US" sz="2000" dirty="0" smtClean="0"/>
              <a:t> </a:t>
            </a:r>
            <a:r>
              <a:rPr lang="en-US" sz="2000" dirty="0" err="1" smtClean="0"/>
              <a:t>kamu</a:t>
            </a:r>
            <a:r>
              <a:rPr lang="en-US" sz="2000" dirty="0" smtClean="0"/>
              <a:t>, </a:t>
            </a:r>
            <a:r>
              <a:rPr lang="en-US" sz="2000" b="1" dirty="0" err="1" smtClean="0">
                <a:solidFill>
                  <a:srgbClr val="6600CC"/>
                </a:solidFill>
              </a:rPr>
              <a:t>bahwa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orang-orang</a:t>
            </a:r>
            <a:r>
              <a:rPr lang="en-US" sz="2000" b="1" dirty="0" smtClean="0">
                <a:solidFill>
                  <a:srgbClr val="6600CC"/>
                </a:solidFill>
              </a:rPr>
              <a:t> kudus </a:t>
            </a:r>
            <a:r>
              <a:rPr lang="en-US" sz="2000" b="1" dirty="0" err="1" smtClean="0">
                <a:solidFill>
                  <a:srgbClr val="6600CC"/>
                </a:solidFill>
              </a:rPr>
              <a:t>akan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menghakimi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dunia</a:t>
            </a:r>
            <a:r>
              <a:rPr lang="en-US" sz="2000" dirty="0" smtClean="0"/>
              <a:t>? Dan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penghakiman</a:t>
            </a:r>
            <a:r>
              <a:rPr lang="en-US" sz="2000" dirty="0" smtClean="0"/>
              <a:t> 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r>
              <a:rPr lang="en-US" sz="2000" dirty="0" smtClean="0"/>
              <a:t> </a:t>
            </a:r>
            <a:r>
              <a:rPr lang="en-US" sz="2000" dirty="0" err="1" smtClean="0"/>
              <a:t>kamu</a:t>
            </a:r>
            <a:r>
              <a:rPr lang="en-US" sz="2000" dirty="0" smtClean="0"/>
              <a:t>, </a:t>
            </a:r>
            <a:r>
              <a:rPr lang="en-US" sz="2000" dirty="0" err="1" smtClean="0"/>
              <a:t>tidakkah</a:t>
            </a:r>
            <a:r>
              <a:rPr lang="en-US" sz="2000" dirty="0" smtClean="0"/>
              <a:t> </a:t>
            </a:r>
            <a:r>
              <a:rPr lang="en-US" sz="2000" dirty="0" err="1" smtClean="0"/>
              <a:t>kamu</a:t>
            </a:r>
            <a:r>
              <a:rPr lang="en-US" sz="2000" dirty="0" smtClean="0"/>
              <a:t> </a:t>
            </a:r>
            <a:r>
              <a:rPr lang="en-US" sz="2000" dirty="0" err="1" smtClean="0"/>
              <a:t>sanggup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mengurus</a:t>
            </a:r>
            <a:r>
              <a:rPr lang="en-US" sz="2000" dirty="0" smtClean="0"/>
              <a:t> </a:t>
            </a:r>
            <a:r>
              <a:rPr lang="en-US" sz="2000" dirty="0" err="1" smtClean="0"/>
              <a:t>perkara-perkara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?</a:t>
            </a:r>
            <a:r>
              <a:rPr lang="es-ES" sz="2000" b="1" dirty="0" smtClean="0"/>
              <a:t>” </a:t>
            </a:r>
            <a:r>
              <a:rPr lang="es-ES" sz="1200" dirty="0"/>
              <a:t>(</a:t>
            </a:r>
            <a:r>
              <a:rPr lang="es-ES" sz="1200" dirty="0" smtClean="0"/>
              <a:t>1 </a:t>
            </a:r>
            <a:r>
              <a:rPr lang="es-ES" sz="1200" dirty="0" err="1" smtClean="0"/>
              <a:t>Kor</a:t>
            </a:r>
            <a:r>
              <a:rPr lang="es-ES" sz="1200" dirty="0" smtClean="0"/>
              <a:t>. </a:t>
            </a:r>
            <a:r>
              <a:rPr lang="es-ES" sz="1200" dirty="0"/>
              <a:t>6: 2)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3850" y="4748213"/>
            <a:ext cx="8208963" cy="20313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/>
              <a:t>“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takhta-takhta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orang-orang</a:t>
            </a:r>
            <a:r>
              <a:rPr lang="en-US" b="1" dirty="0" smtClean="0">
                <a:solidFill>
                  <a:srgbClr val="6600CC"/>
                </a:solidFill>
              </a:rPr>
              <a:t> yang </a:t>
            </a:r>
            <a:r>
              <a:rPr lang="en-US" b="1" dirty="0" err="1" smtClean="0">
                <a:solidFill>
                  <a:srgbClr val="6600CC"/>
                </a:solidFill>
              </a:rPr>
              <a:t>duduk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di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atasnya</a:t>
            </a:r>
            <a:r>
              <a:rPr lang="en-US" b="1" dirty="0" smtClean="0">
                <a:solidFill>
                  <a:srgbClr val="6600CC"/>
                </a:solidFill>
              </a:rPr>
              <a:t>; </a:t>
            </a:r>
            <a:r>
              <a:rPr lang="en-US" b="1" dirty="0" err="1" smtClean="0">
                <a:solidFill>
                  <a:srgbClr val="6600CC"/>
                </a:solidFill>
              </a:rPr>
              <a:t>kepada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mereka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diserahkan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kuasa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untuk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menghakimi</a:t>
            </a:r>
            <a:r>
              <a:rPr lang="en-US" dirty="0" smtClean="0"/>
              <a:t>. </a:t>
            </a:r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jiwa-jiwa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dipenggal</a:t>
            </a:r>
            <a:r>
              <a:rPr lang="en-US" dirty="0" smtClean="0"/>
              <a:t> </a:t>
            </a:r>
            <a:r>
              <a:rPr lang="en-US" dirty="0" err="1" smtClean="0"/>
              <a:t>kepalanya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kesaksian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firman</a:t>
            </a:r>
            <a:r>
              <a:rPr lang="en-US" dirty="0" smtClean="0"/>
              <a:t> Allah;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menyembah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patungnya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tandanya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dahi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memerintah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raja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untuk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masa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seribu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tahun</a:t>
            </a:r>
            <a:r>
              <a:rPr lang="en-US" dirty="0" smtClean="0"/>
              <a:t>.</a:t>
            </a:r>
            <a:r>
              <a:rPr lang="es-ES" b="1" dirty="0" smtClean="0"/>
              <a:t>” </a:t>
            </a:r>
            <a:r>
              <a:rPr lang="es-ES" sz="1200" dirty="0" smtClean="0"/>
              <a:t>(</a:t>
            </a:r>
            <a:r>
              <a:rPr lang="es-ES" sz="1200" dirty="0" err="1" smtClean="0"/>
              <a:t>Wahyu</a:t>
            </a:r>
            <a:r>
              <a:rPr lang="es-ES" sz="1200" dirty="0" smtClean="0"/>
              <a:t> </a:t>
            </a:r>
            <a:r>
              <a:rPr lang="es-ES" sz="1200" dirty="0"/>
              <a:t>20: 4)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1344612" y="260350"/>
            <a:ext cx="65039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Siapakah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 yang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akan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menghakimi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selama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milenium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?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chemeClr val="bg1">
                    <a:alpha val="80000"/>
                  </a:scheme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NGHAKIMI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1295400" y="96837"/>
            <a:ext cx="65532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ORANG BENAR MENGHAKIMI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7338" y="914400"/>
            <a:ext cx="8856662" cy="40011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/>
              <a:t>Karena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keragu2an </a:t>
            </a:r>
            <a:r>
              <a:rPr lang="en-US" sz="2000" b="1" dirty="0" err="1" smtClean="0"/>
              <a:t>tentang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keadilan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ilahi</a:t>
            </a:r>
            <a:r>
              <a:rPr lang="en-US" sz="2000" b="1" dirty="0" smtClean="0"/>
              <a:t>.</a:t>
            </a:r>
            <a:endParaRPr lang="es-ES" sz="2000" b="1" dirty="0"/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368425" y="260350"/>
            <a:ext cx="64801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Kenapa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penghakiman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milenium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dibutuhkan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501675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s-ES" sz="2000" b="1" dirty="0" smtClean="0">
                <a:latin typeface="Comic Sans MS" pitchFamily="66" charset="0"/>
              </a:rPr>
              <a:t>“</a:t>
            </a:r>
            <a:r>
              <a:rPr lang="es-ES" sz="2000" b="1" dirty="0" err="1" smtClean="0">
                <a:latin typeface="Comic Sans MS" pitchFamily="66" charset="0"/>
              </a:rPr>
              <a:t>Kemudian</a:t>
            </a:r>
            <a:r>
              <a:rPr lang="es-ES" sz="2000" b="1" dirty="0" smtClean="0">
                <a:latin typeface="Comic Sans MS" pitchFamily="66" charset="0"/>
              </a:rPr>
              <a:t> saya </a:t>
            </a:r>
            <a:r>
              <a:rPr lang="es-ES" sz="2000" b="1" dirty="0" err="1" smtClean="0">
                <a:latin typeface="Comic Sans MS" pitchFamily="66" charset="0"/>
              </a:rPr>
              <a:t>melihat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tahkta</a:t>
            </a:r>
            <a:r>
              <a:rPr lang="es-ES" sz="2000" b="1" dirty="0" smtClean="0">
                <a:latin typeface="Comic Sans MS" pitchFamily="66" charset="0"/>
              </a:rPr>
              <a:t>, dan </a:t>
            </a:r>
            <a:r>
              <a:rPr lang="es-ES" sz="2000" b="1" dirty="0" err="1" smtClean="0">
                <a:latin typeface="Comic Sans MS" pitchFamily="66" charset="0"/>
              </a:rPr>
              <a:t>Yesus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bersama</a:t>
            </a:r>
            <a:r>
              <a:rPr lang="es-ES" sz="2000" b="1" dirty="0" smtClean="0">
                <a:latin typeface="Comic Sans MS" pitchFamily="66" charset="0"/>
              </a:rPr>
              <a:t> umat2 </a:t>
            </a:r>
            <a:r>
              <a:rPr lang="es-ES" sz="2000" b="1" dirty="0" err="1" smtClean="0">
                <a:latin typeface="Comic Sans MS" pitchFamily="66" charset="0"/>
              </a:rPr>
              <a:t>tebusan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duduk</a:t>
            </a:r>
            <a:r>
              <a:rPr lang="es-ES" sz="2000" b="1" dirty="0" smtClean="0">
                <a:latin typeface="Comic Sans MS" pitchFamily="66" charset="0"/>
              </a:rPr>
              <a:t> di </a:t>
            </a:r>
            <a:r>
              <a:rPr lang="es-ES" sz="2000" b="1" dirty="0" err="1" smtClean="0">
                <a:latin typeface="Comic Sans MS" pitchFamily="66" charset="0"/>
              </a:rPr>
              <a:t>atasnya</a:t>
            </a:r>
            <a:r>
              <a:rPr lang="es-ES" sz="2000" b="1" dirty="0" smtClean="0">
                <a:latin typeface="Comic Sans MS" pitchFamily="66" charset="0"/>
              </a:rPr>
              <a:t>; dan </a:t>
            </a:r>
            <a:r>
              <a:rPr lang="es-ES" sz="2000" b="1" dirty="0" err="1" smtClean="0">
                <a:latin typeface="Comic Sans MS" pitchFamily="66" charset="0"/>
              </a:rPr>
              <a:t>orang-orang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kudus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berkuasa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seperti</a:t>
            </a:r>
            <a:r>
              <a:rPr lang="es-ES" sz="2000" b="1" dirty="0" smtClean="0">
                <a:latin typeface="Comic Sans MS" pitchFamily="66" charset="0"/>
              </a:rPr>
              <a:t> raja dan imam </a:t>
            </a:r>
            <a:r>
              <a:rPr lang="es-ES" sz="2000" b="1" dirty="0" err="1" smtClean="0">
                <a:latin typeface="Comic Sans MS" pitchFamily="66" charset="0"/>
              </a:rPr>
              <a:t>bagi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Allah</a:t>
            </a:r>
            <a:r>
              <a:rPr lang="es-ES" sz="2000" b="1" dirty="0" smtClean="0">
                <a:latin typeface="Comic Sans MS" pitchFamily="66" charset="0"/>
              </a:rPr>
              <a:t>. </a:t>
            </a:r>
            <a:r>
              <a:rPr lang="es-ES" sz="2000" b="1" dirty="0" err="1" smtClean="0">
                <a:latin typeface="Comic Sans MS" pitchFamily="66" charset="0"/>
              </a:rPr>
              <a:t>Kristus</a:t>
            </a:r>
            <a:r>
              <a:rPr lang="es-ES" sz="2000" b="1" dirty="0" smtClean="0">
                <a:latin typeface="Comic Sans MS" pitchFamily="66" charset="0"/>
              </a:rPr>
              <a:t>, </a:t>
            </a:r>
            <a:r>
              <a:rPr lang="es-ES" sz="2000" b="1" dirty="0" err="1" smtClean="0">
                <a:latin typeface="Comic Sans MS" pitchFamily="66" charset="0"/>
              </a:rPr>
              <a:t>bersama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dengan</a:t>
            </a:r>
            <a:r>
              <a:rPr lang="es-ES" sz="2000" b="1" dirty="0" smtClean="0">
                <a:latin typeface="Comic Sans MS" pitchFamily="66" charset="0"/>
              </a:rPr>
              <a:t> umat2-Nya </a:t>
            </a:r>
            <a:r>
              <a:rPr lang="es-ES" sz="2000" b="1" dirty="0" err="1" smtClean="0">
                <a:latin typeface="Comic Sans MS" pitchFamily="66" charset="0"/>
              </a:rPr>
              <a:t>menghakimi</a:t>
            </a:r>
            <a:r>
              <a:rPr lang="es-ES" sz="2000" b="1" dirty="0" smtClean="0">
                <a:latin typeface="Comic Sans MS" pitchFamily="66" charset="0"/>
              </a:rPr>
              <a:t> orang2 </a:t>
            </a:r>
            <a:r>
              <a:rPr lang="es-ES" sz="2000" b="1" dirty="0" err="1" smtClean="0">
                <a:latin typeface="Comic Sans MS" pitchFamily="66" charset="0"/>
              </a:rPr>
              <a:t>jahat</a:t>
            </a:r>
            <a:r>
              <a:rPr lang="es-ES" sz="2000" b="1" dirty="0" smtClean="0">
                <a:latin typeface="Comic Sans MS" pitchFamily="66" charset="0"/>
              </a:rPr>
              <a:t> yang </a:t>
            </a:r>
            <a:r>
              <a:rPr lang="es-ES" sz="2000" b="1" dirty="0" err="1" smtClean="0">
                <a:latin typeface="Comic Sans MS" pitchFamily="66" charset="0"/>
              </a:rPr>
              <a:t>telah</a:t>
            </a:r>
            <a:r>
              <a:rPr lang="es-ES" sz="2000" b="1" dirty="0" smtClean="0">
                <a:latin typeface="Comic Sans MS" pitchFamily="66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</a:rPr>
              <a:t>mati</a:t>
            </a:r>
            <a:r>
              <a:rPr lang="es-E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membandingkan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perbuatan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mereka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dengan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Kitab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Undang-undang</a:t>
            </a:r>
            <a:r>
              <a:rPr lang="en-U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yaitu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Firman</a:t>
            </a:r>
            <a:r>
              <a:rPr lang="en-US" sz="2000" b="1" dirty="0" smtClean="0">
                <a:latin typeface="Comic Sans MS" pitchFamily="66" charset="0"/>
              </a:rPr>
              <a:t> Allah, </a:t>
            </a:r>
            <a:r>
              <a:rPr lang="en-US" sz="2000" b="1" dirty="0" err="1" smtClean="0">
                <a:latin typeface="Comic Sans MS" pitchFamily="66" charset="0"/>
              </a:rPr>
              <a:t>dan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memutuskan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setiap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kasus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menurut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perbuatan</a:t>
            </a:r>
            <a:r>
              <a:rPr lang="en-US" sz="2000" b="1" dirty="0" smtClean="0">
                <a:latin typeface="Comic Sans MS" pitchFamily="66" charset="0"/>
              </a:rPr>
              <a:t> yang </a:t>
            </a:r>
            <a:r>
              <a:rPr lang="en-US" sz="2000" b="1" dirty="0" err="1" smtClean="0">
                <a:latin typeface="Comic Sans MS" pitchFamily="66" charset="0"/>
              </a:rPr>
              <a:t>telah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dilakukan</a:t>
            </a:r>
            <a:r>
              <a:rPr lang="en-US" sz="2000" b="1" dirty="0" smtClean="0">
                <a:latin typeface="Comic Sans MS" pitchFamily="66" charset="0"/>
              </a:rPr>
              <a:t>. </a:t>
            </a:r>
            <a:r>
              <a:rPr lang="en-US" sz="2000" b="1" dirty="0" err="1" smtClean="0">
                <a:latin typeface="Comic Sans MS" pitchFamily="66" charset="0"/>
              </a:rPr>
              <a:t>Kemudian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mereka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memberikan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penghukuman</a:t>
            </a:r>
            <a:r>
              <a:rPr lang="en-US" sz="2000" b="1" dirty="0" smtClean="0">
                <a:latin typeface="Comic Sans MS" pitchFamily="66" charset="0"/>
              </a:rPr>
              <a:t> yang </a:t>
            </a:r>
            <a:r>
              <a:rPr lang="en-US" sz="2000" b="1" dirty="0" err="1" smtClean="0">
                <a:latin typeface="Comic Sans MS" pitchFamily="66" charset="0"/>
              </a:rPr>
              <a:t>harus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mereka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tanggung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 err="1" smtClean="0">
                <a:latin typeface="Comic Sans MS" pitchFamily="66" charset="0"/>
              </a:rPr>
              <a:t>kepada</a:t>
            </a:r>
            <a:r>
              <a:rPr lang="en-US" sz="2000" b="1" dirty="0" smtClean="0">
                <a:latin typeface="Comic Sans MS" pitchFamily="66" charset="0"/>
              </a:rPr>
              <a:t> orang2 </a:t>
            </a:r>
            <a:r>
              <a:rPr lang="en-US" sz="2000" b="1" dirty="0" err="1" smtClean="0">
                <a:latin typeface="Comic Sans MS" pitchFamily="66" charset="0"/>
              </a:rPr>
              <a:t>jahat</a:t>
            </a:r>
            <a:r>
              <a:rPr lang="en-U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menurut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perbuatan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 err="1" smtClean="0">
                <a:latin typeface="Comic Sans MS" pitchFamily="66" charset="0"/>
              </a:rPr>
              <a:t>mereka</a:t>
            </a:r>
            <a:r>
              <a:rPr lang="en-US" sz="2000" b="1" dirty="0" smtClean="0">
                <a:latin typeface="Comic Sans MS" pitchFamily="66" charset="0"/>
              </a:rPr>
              <a:t>; </a:t>
            </a:r>
            <a:r>
              <a:rPr lang="en-US" sz="2000" b="1" dirty="0" err="1" smtClean="0">
                <a:latin typeface="Comic Sans MS" pitchFamily="66" charset="0"/>
              </a:rPr>
              <a:t>dan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menulis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nama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mereka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dalam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 err="1" smtClean="0">
                <a:latin typeface="Comic Sans MS" pitchFamily="66" charset="0"/>
              </a:rPr>
              <a:t>buku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kematian</a:t>
            </a:r>
            <a:r>
              <a:rPr lang="en-US" sz="2000" b="1" dirty="0" smtClean="0">
                <a:latin typeface="Comic Sans MS" pitchFamily="66" charset="0"/>
              </a:rPr>
              <a:t>. </a:t>
            </a:r>
            <a:r>
              <a:rPr lang="en-US" sz="2000" b="1" dirty="0" err="1" smtClean="0">
                <a:latin typeface="Comic Sans MS" pitchFamily="66" charset="0"/>
              </a:rPr>
              <a:t>Setan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bersama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malaikat</a:t>
            </a:r>
            <a:r>
              <a:rPr lang="en-US" sz="2000" b="1" dirty="0" smtClean="0">
                <a:latin typeface="Comic Sans MS" pitchFamily="66" charset="0"/>
              </a:rPr>
              <a:t>-</a:t>
            </a:r>
          </a:p>
          <a:p>
            <a:pPr>
              <a:spcBef>
                <a:spcPts val="0"/>
              </a:spcBef>
            </a:pPr>
            <a:r>
              <a:rPr lang="en-US" sz="2000" b="1" dirty="0" err="1" smtClean="0">
                <a:latin typeface="Comic Sans MS" pitchFamily="66" charset="0"/>
              </a:rPr>
              <a:t>malaikatnya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juga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dihakimi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oleh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Yesus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omic Sans MS" pitchFamily="66" charset="0"/>
              </a:rPr>
              <a:t>orang2 </a:t>
            </a:r>
            <a:r>
              <a:rPr lang="en-US" sz="2000" b="1" dirty="0" err="1" smtClean="0">
                <a:latin typeface="Comic Sans MS" pitchFamily="66" charset="0"/>
              </a:rPr>
              <a:t>tebusan</a:t>
            </a:r>
            <a:r>
              <a:rPr lang="en-US" sz="2000" b="1" dirty="0" smtClean="0">
                <a:latin typeface="Comic Sans MS" pitchFamily="66" charset="0"/>
              </a:rPr>
              <a:t>. </a:t>
            </a:r>
            <a:r>
              <a:rPr lang="en-US" sz="2000" b="1" dirty="0" err="1" smtClean="0">
                <a:latin typeface="Comic Sans MS" pitchFamily="66" charset="0"/>
              </a:rPr>
              <a:t>Penghukuman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Setan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lebih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 err="1" smtClean="0">
                <a:latin typeface="Comic Sans MS" pitchFamily="66" charset="0"/>
              </a:rPr>
              <a:t>besar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dari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pada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mereka</a:t>
            </a:r>
            <a:r>
              <a:rPr lang="en-US" sz="2000" b="1" dirty="0" smtClean="0">
                <a:latin typeface="Comic Sans MS" pitchFamily="66" charset="0"/>
              </a:rPr>
              <a:t> yang </a:t>
            </a:r>
            <a:r>
              <a:rPr lang="en-US" sz="2000" b="1" dirty="0" err="1" smtClean="0">
                <a:latin typeface="Comic Sans MS" pitchFamily="66" charset="0"/>
              </a:rPr>
              <a:t>telah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ditipu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 err="1" smtClean="0">
                <a:latin typeface="Comic Sans MS" pitchFamily="66" charset="0"/>
              </a:rPr>
              <a:t>olehnya</a:t>
            </a:r>
            <a:r>
              <a:rPr lang="en-US" sz="2000" b="1" dirty="0" smtClean="0">
                <a:latin typeface="Comic Sans MS" pitchFamily="66" charset="0"/>
              </a:rPr>
              <a:t>. </a:t>
            </a:r>
            <a:r>
              <a:rPr lang="en-US" sz="2000" b="1" dirty="0" err="1" smtClean="0">
                <a:latin typeface="Comic Sans MS" pitchFamily="66" charset="0"/>
              </a:rPr>
              <a:t>Penderitaannya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harus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melebihi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 err="1" smtClean="0">
                <a:latin typeface="Comic Sans MS" pitchFamily="66" charset="0"/>
              </a:rPr>
              <a:t>mereka</a:t>
            </a:r>
            <a:r>
              <a:rPr lang="en-US" sz="2000" b="1" dirty="0" smtClean="0">
                <a:latin typeface="Comic Sans MS" pitchFamily="66" charset="0"/>
              </a:rPr>
              <a:t>. </a:t>
            </a:r>
            <a:r>
              <a:rPr lang="en-US" sz="2000" b="1" dirty="0" err="1" smtClean="0">
                <a:latin typeface="Comic Sans MS" pitchFamily="66" charset="0"/>
              </a:rPr>
              <a:t>Setelah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semua</a:t>
            </a:r>
            <a:r>
              <a:rPr lang="en-US" sz="2000" b="1" dirty="0" smtClean="0">
                <a:latin typeface="Comic Sans MS" pitchFamily="66" charset="0"/>
              </a:rPr>
              <a:t> yang </a:t>
            </a:r>
            <a:r>
              <a:rPr lang="en-US" sz="2000" b="1" dirty="0" err="1" smtClean="0">
                <a:latin typeface="Comic Sans MS" pitchFamily="66" charset="0"/>
              </a:rPr>
              <a:t>telah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ditipu</a:t>
            </a:r>
            <a:endParaRPr lang="en-US" sz="20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err="1" smtClean="0">
                <a:latin typeface="Comic Sans MS" pitchFamily="66" charset="0"/>
              </a:rPr>
              <a:t>olehnya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binasa</a:t>
            </a:r>
            <a:r>
              <a:rPr lang="en-U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Setan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masih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tetap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hidup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menderita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lebih</a:t>
            </a:r>
            <a:r>
              <a:rPr lang="en-US" sz="2000" b="1" dirty="0" smtClean="0">
                <a:latin typeface="Comic Sans MS" pitchFamily="66" charset="0"/>
              </a:rPr>
              <a:t> lama.”</a:t>
            </a: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84438" y="6629400"/>
            <a:ext cx="3816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/>
              <a:t>E.G.W. (</a:t>
            </a:r>
            <a:r>
              <a:rPr lang="es-ES" sz="1200" b="1" dirty="0" err="1"/>
              <a:t>The</a:t>
            </a:r>
            <a:r>
              <a:rPr lang="es-ES" sz="1200" b="1" dirty="0"/>
              <a:t> </a:t>
            </a:r>
            <a:r>
              <a:rPr lang="es-ES" sz="1200" b="1" dirty="0" err="1"/>
              <a:t>story</a:t>
            </a:r>
            <a:r>
              <a:rPr lang="es-ES" sz="1200" b="1" dirty="0"/>
              <a:t> of </a:t>
            </a:r>
            <a:r>
              <a:rPr lang="es-ES" sz="1200" b="1" dirty="0" err="1"/>
              <a:t>redemption</a:t>
            </a:r>
            <a:r>
              <a:rPr lang="es-ES" sz="1200" b="1" dirty="0"/>
              <a:t>, </a:t>
            </a:r>
            <a:r>
              <a:rPr lang="es-ES" sz="1200" b="1" dirty="0" err="1" smtClean="0"/>
              <a:t>Bab</a:t>
            </a:r>
            <a:r>
              <a:rPr lang="es-ES" sz="1200" b="1" dirty="0" smtClean="0"/>
              <a:t> 63</a:t>
            </a:r>
            <a:r>
              <a:rPr lang="es-ES" sz="1200" b="1" dirty="0"/>
              <a:t>, </a:t>
            </a:r>
            <a:r>
              <a:rPr lang="es-ES" sz="1200" b="1" dirty="0" smtClean="0"/>
              <a:t>hal.16</a:t>
            </a:r>
            <a:r>
              <a:rPr lang="es-ES" sz="1200" b="1" dirty="0"/>
              <a:t>)</a:t>
            </a:r>
          </a:p>
        </p:txBody>
      </p:sp>
      <p:pic>
        <p:nvPicPr>
          <p:cNvPr id="9224" name="Picture 8" descr="0601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429000"/>
            <a:ext cx="3495675" cy="2622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0" grpId="0" animBg="1"/>
      <p:bldP spid="9221" grpId="0" animBg="1"/>
      <p:bldP spid="92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NGHAKIMI 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1295400" y="96837"/>
            <a:ext cx="65532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ORANG BENAR MENGHAKIMI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447800" y="188913"/>
            <a:ext cx="6264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Mengapa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penghakiman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terakhir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dibutuhkan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28800" y="2897188"/>
            <a:ext cx="5638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Orang2 </a:t>
            </a:r>
            <a:r>
              <a:rPr lang="en-US" sz="2400" b="1" dirty="0" err="1" smtClean="0">
                <a:solidFill>
                  <a:schemeClr val="bg1"/>
                </a:solidFill>
              </a:rPr>
              <a:t>berdosa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mempunyai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kesempatan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membela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hadapan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keadilan</a:t>
            </a:r>
            <a:r>
              <a:rPr lang="en-US" sz="2400" b="1" dirty="0" smtClean="0">
                <a:solidFill>
                  <a:schemeClr val="bg1"/>
                </a:solidFill>
              </a:rPr>
              <a:t> Allah, </a:t>
            </a:r>
            <a:r>
              <a:rPr lang="en-US" sz="2400" b="1" dirty="0" err="1" smtClean="0">
                <a:solidFill>
                  <a:schemeClr val="bg1"/>
                </a:solidFill>
              </a:rPr>
              <a:t>jika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dibinasakan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kedatangan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kedua</a:t>
            </a:r>
            <a:r>
              <a:rPr lang="en-US" sz="2400" b="1" dirty="0" smtClean="0">
                <a:solidFill>
                  <a:schemeClr val="bg1"/>
                </a:solidFill>
              </a:rPr>
              <a:t> kali.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Setan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orang2 </a:t>
            </a:r>
            <a:r>
              <a:rPr lang="en-US" sz="2400" b="1" dirty="0" err="1" smtClean="0">
                <a:solidFill>
                  <a:schemeClr val="bg1"/>
                </a:solidFill>
              </a:rPr>
              <a:t>berdosa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harus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mengerti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menerima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penghukuman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2"/>
          <p:cNvSpPr>
            <a:spLocks noChangeArrowheads="1" noChangeShapeType="1" noTextEdit="1"/>
          </p:cNvSpPr>
          <p:nvPr/>
        </p:nvSpPr>
        <p:spPr bwMode="auto">
          <a:xfrm>
            <a:off x="2211388" y="1981200"/>
            <a:ext cx="4646612" cy="1252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42"/>
              </a:avLst>
            </a:prstTxWarp>
          </a:bodyPr>
          <a:lstStyle/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TAHAP KETIGA</a:t>
            </a:r>
          </a:p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PENGHAKIMAN TUHAN</a:t>
            </a:r>
            <a:endParaRPr lang="en-US" sz="3200" kern="10" dirty="0">
              <a:ln w="222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7212"/>
            <a:ext cx="342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Pada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waktu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itu</a:t>
            </a:r>
            <a:r>
              <a:rPr lang="en-US" sz="2400" b="1" dirty="0">
                <a:latin typeface="Comic Sans MS" pitchFamily="66" charset="0"/>
              </a:rPr>
              <a:t> kaki-</a:t>
            </a:r>
            <a:r>
              <a:rPr lang="en-US" sz="2400" b="1" dirty="0" err="1">
                <a:latin typeface="Comic Sans MS" pitchFamily="66" charset="0"/>
              </a:rPr>
              <a:t>Nya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akan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berjejak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bukit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Zaitun</a:t>
            </a:r>
            <a:r>
              <a:rPr lang="en-US" sz="2400" b="1" dirty="0">
                <a:latin typeface="Comic Sans MS" pitchFamily="66" charset="0"/>
              </a:rPr>
              <a:t> yang </a:t>
            </a:r>
            <a:r>
              <a:rPr lang="en-US" sz="2400" b="1" dirty="0" err="1">
                <a:latin typeface="Comic Sans MS" pitchFamily="66" charset="0"/>
              </a:rPr>
              <a:t>terletak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depan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Yerusalem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sebelah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timur</a:t>
            </a:r>
            <a:r>
              <a:rPr lang="en-US" sz="2400" b="1" dirty="0" smtClean="0">
                <a:latin typeface="Comic Sans MS" pitchFamily="66" charset="0"/>
              </a:rPr>
              <a:t> … </a:t>
            </a:r>
            <a:r>
              <a:rPr lang="en-US" sz="2400" b="1" dirty="0" err="1">
                <a:latin typeface="Comic Sans MS" pitchFamily="66" charset="0"/>
              </a:rPr>
              <a:t>Lalu</a:t>
            </a:r>
            <a:r>
              <a:rPr lang="en-US" sz="2400" b="1" dirty="0">
                <a:latin typeface="Comic Sans MS" pitchFamily="66" charset="0"/>
              </a:rPr>
              <a:t> TUHAN, </a:t>
            </a:r>
            <a:r>
              <a:rPr lang="en-US" sz="2400" b="1" dirty="0" err="1">
                <a:latin typeface="Comic Sans MS" pitchFamily="66" charset="0"/>
              </a:rPr>
              <a:t>Allahku</a:t>
            </a:r>
            <a:r>
              <a:rPr lang="en-US" sz="2400" b="1" dirty="0">
                <a:latin typeface="Comic Sans MS" pitchFamily="66" charset="0"/>
              </a:rPr>
              <a:t>, </a:t>
            </a:r>
            <a:r>
              <a:rPr lang="en-US" sz="2400" b="1" dirty="0" err="1">
                <a:latin typeface="Comic Sans MS" pitchFamily="66" charset="0"/>
              </a:rPr>
              <a:t>akan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datang</a:t>
            </a:r>
            <a:r>
              <a:rPr lang="en-US" sz="2400" b="1" dirty="0">
                <a:latin typeface="Comic Sans MS" pitchFamily="66" charset="0"/>
              </a:rPr>
              <a:t>, </a:t>
            </a:r>
            <a:r>
              <a:rPr lang="en-US" sz="2400" b="1" dirty="0" err="1">
                <a:latin typeface="Comic Sans MS" pitchFamily="66" charset="0"/>
              </a:rPr>
              <a:t>dan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semua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orang</a:t>
            </a:r>
            <a:r>
              <a:rPr lang="en-US" sz="2400" b="1" dirty="0">
                <a:latin typeface="Comic Sans MS" pitchFamily="66" charset="0"/>
              </a:rPr>
              <a:t> kudus </a:t>
            </a:r>
            <a:r>
              <a:rPr lang="en-US" sz="2400" b="1" dirty="0" err="1">
                <a:latin typeface="Comic Sans MS" pitchFamily="66" charset="0"/>
              </a:rPr>
              <a:t>bersama-sama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Dia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Zakharia</a:t>
            </a:r>
            <a:r>
              <a:rPr lang="en-US" sz="1600" b="1" dirty="0" smtClean="0">
                <a:latin typeface="Comic Sans MS" pitchFamily="66" charset="0"/>
              </a:rPr>
              <a:t> 14:4, 5, 10).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SUS DIBUKI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1295400" y="96837"/>
            <a:ext cx="65532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YESUS TURUN DI BUKIT ZAITUN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 descr="Pelajaran-09_Page_02_Image_000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atanas (4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00213"/>
            <a:ext cx="2879725" cy="2159000"/>
          </a:xfrm>
          <a:prstGeom prst="rect">
            <a:avLst/>
          </a:prstGeom>
          <a:noFill/>
        </p:spPr>
      </p:pic>
      <p:pic>
        <p:nvPicPr>
          <p:cNvPr id="4" name="Picture 7" descr="Satanas (4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33825"/>
            <a:ext cx="2879725" cy="21605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38600" y="99060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“Dan </a:t>
            </a:r>
            <a:r>
              <a:rPr lang="en-US" sz="2400" b="1" dirty="0" err="1">
                <a:latin typeface="Comic Sans MS" pitchFamily="66" charset="0"/>
              </a:rPr>
              <a:t>aku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melihat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kota</a:t>
            </a:r>
            <a:r>
              <a:rPr lang="en-US" sz="2400" b="1" dirty="0">
                <a:latin typeface="Comic Sans MS" pitchFamily="66" charset="0"/>
              </a:rPr>
              <a:t> yang kudus, </a:t>
            </a:r>
            <a:r>
              <a:rPr lang="en-US" sz="2400" b="1" dirty="0" err="1">
                <a:latin typeface="Comic Sans MS" pitchFamily="66" charset="0"/>
              </a:rPr>
              <a:t>Yerusalem</a:t>
            </a:r>
            <a:r>
              <a:rPr lang="en-US" sz="2400" b="1" dirty="0">
                <a:latin typeface="Comic Sans MS" pitchFamily="66" charset="0"/>
              </a:rPr>
              <a:t> yang </a:t>
            </a:r>
            <a:r>
              <a:rPr lang="en-US" sz="2400" b="1" dirty="0" err="1">
                <a:latin typeface="Comic Sans MS" pitchFamily="66" charset="0"/>
              </a:rPr>
              <a:t>baru</a:t>
            </a:r>
            <a:r>
              <a:rPr lang="en-US" sz="2400" b="1" dirty="0">
                <a:latin typeface="Comic Sans MS" pitchFamily="66" charset="0"/>
              </a:rPr>
              <a:t>, </a:t>
            </a:r>
            <a:r>
              <a:rPr lang="en-US" sz="2400" b="1" dirty="0" err="1">
                <a:latin typeface="Comic Sans MS" pitchFamily="66" charset="0"/>
              </a:rPr>
              <a:t>turun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dari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sorga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Wahyu</a:t>
            </a:r>
            <a:r>
              <a:rPr lang="en-US" sz="1600" b="1" dirty="0" smtClean="0">
                <a:latin typeface="Comic Sans MS" pitchFamily="66" charset="0"/>
              </a:rPr>
              <a:t> 21:2).</a:t>
            </a:r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“Dan </a:t>
            </a:r>
            <a:r>
              <a:rPr lang="en-US" sz="2400" b="1" dirty="0" err="1">
                <a:latin typeface="Comic Sans MS" pitchFamily="66" charset="0"/>
              </a:rPr>
              <a:t>setelah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masa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seribu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tahun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itu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berakhir</a:t>
            </a:r>
            <a:r>
              <a:rPr lang="en-US" sz="2400" b="1" dirty="0">
                <a:latin typeface="Comic Sans MS" pitchFamily="66" charset="0"/>
              </a:rPr>
              <a:t>, </a:t>
            </a:r>
            <a:r>
              <a:rPr lang="en-US" sz="2400" b="1" dirty="0" err="1">
                <a:latin typeface="Comic Sans MS" pitchFamily="66" charset="0"/>
              </a:rPr>
              <a:t>Iblis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… </a:t>
            </a:r>
            <a:r>
              <a:rPr lang="en-US" sz="2400" b="1" dirty="0" err="1" smtClean="0">
                <a:latin typeface="Comic Sans MS" pitchFamily="66" charset="0"/>
              </a:rPr>
              <a:t>menyesatkan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bangsa-bangsa</a:t>
            </a:r>
            <a:r>
              <a:rPr lang="en-US" sz="2400" b="1" dirty="0" smtClean="0">
                <a:latin typeface="Comic Sans MS" pitchFamily="66" charset="0"/>
              </a:rPr>
              <a:t> …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mengumpulkan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mereka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untuk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berperang</a:t>
            </a:r>
            <a:r>
              <a:rPr lang="en-US" sz="2400" b="1" dirty="0" smtClean="0">
                <a:latin typeface="Comic Sans MS" pitchFamily="66" charset="0"/>
              </a:rPr>
              <a:t> … </a:t>
            </a:r>
            <a:r>
              <a:rPr lang="en-US" sz="2400" b="1" dirty="0" err="1">
                <a:latin typeface="Comic Sans MS" pitchFamily="66" charset="0"/>
              </a:rPr>
              <a:t>Maka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naiklah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mereka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ke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seluruh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dataran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bumi</a:t>
            </a:r>
            <a:r>
              <a:rPr lang="en-US" sz="2400" b="1" dirty="0">
                <a:latin typeface="Comic Sans MS" pitchFamily="66" charset="0"/>
              </a:rPr>
              <a:t>, </a:t>
            </a:r>
            <a:r>
              <a:rPr lang="en-US" sz="2400" b="1" dirty="0" err="1">
                <a:latin typeface="Comic Sans MS" pitchFamily="66" charset="0"/>
              </a:rPr>
              <a:t>lalu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mengepung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perkemahan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tentara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orang-orang</a:t>
            </a:r>
            <a:r>
              <a:rPr lang="en-US" sz="2400" b="1" dirty="0">
                <a:latin typeface="Comic Sans MS" pitchFamily="66" charset="0"/>
              </a:rPr>
              <a:t> kudus </a:t>
            </a:r>
            <a:r>
              <a:rPr lang="en-US" sz="2400" b="1" dirty="0" err="1">
                <a:latin typeface="Comic Sans MS" pitchFamily="66" charset="0"/>
              </a:rPr>
              <a:t>dan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kota</a:t>
            </a:r>
            <a:r>
              <a:rPr lang="en-US" sz="2400" b="1" dirty="0">
                <a:latin typeface="Comic Sans MS" pitchFamily="66" charset="0"/>
              </a:rPr>
              <a:t> yang </a:t>
            </a:r>
            <a:r>
              <a:rPr lang="en-US" sz="2400" b="1" dirty="0" err="1">
                <a:latin typeface="Comic Sans MS" pitchFamily="66" charset="0"/>
              </a:rPr>
              <a:t>dikasihi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Wahyu</a:t>
            </a:r>
            <a:r>
              <a:rPr lang="en-US" sz="1600" b="1" dirty="0" smtClean="0">
                <a:latin typeface="Comic Sans MS" pitchFamily="66" charset="0"/>
              </a:rPr>
              <a:t> 20:7-9).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rusalem baru turu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1295400" y="96837"/>
            <a:ext cx="65532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YERUSALEM BARU TURUN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TAN MENGAJAK BERPERAN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1295400" y="96837"/>
            <a:ext cx="65532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SETAN MENGAJAK BERPERANG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4925" y="5062538"/>
            <a:ext cx="91090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s-ES" sz="2200" b="1" dirty="0" smtClean="0"/>
              <a:t>“S</a:t>
            </a:r>
            <a:r>
              <a:rPr lang="en-US" sz="2200" b="1" dirty="0" err="1" smtClean="0"/>
              <a:t>emua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orang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bertekuk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lutut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hadapan</a:t>
            </a:r>
            <a:r>
              <a:rPr lang="en-US" sz="2200" b="1" dirty="0" smtClean="0"/>
              <a:t>-Ku,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bersumpah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setia</a:t>
            </a:r>
            <a:r>
              <a:rPr lang="es-ES" sz="2200" b="1" dirty="0" smtClean="0"/>
              <a:t>” </a:t>
            </a:r>
            <a:r>
              <a:rPr lang="es-ES" sz="1200" dirty="0" smtClean="0"/>
              <a:t>(</a:t>
            </a:r>
            <a:r>
              <a:rPr lang="es-ES" sz="1200" dirty="0" err="1" smtClean="0"/>
              <a:t>Yesaya</a:t>
            </a:r>
            <a:r>
              <a:rPr lang="es-ES" sz="1200" dirty="0" smtClean="0"/>
              <a:t> </a:t>
            </a:r>
            <a:r>
              <a:rPr lang="es-ES" sz="1200" dirty="0"/>
              <a:t>45: 23</a:t>
            </a:r>
            <a:r>
              <a:rPr lang="es-ES" sz="1200" dirty="0" smtClean="0"/>
              <a:t>)</a:t>
            </a:r>
            <a:endParaRPr lang="es-ES" sz="2200" dirty="0"/>
          </a:p>
          <a:p>
            <a:pPr>
              <a:spcBef>
                <a:spcPts val="0"/>
              </a:spcBef>
            </a:pPr>
            <a:r>
              <a:rPr lang="es-ES" sz="2200" b="1" dirty="0" smtClean="0"/>
              <a:t>“S</a:t>
            </a:r>
            <a:r>
              <a:rPr lang="en-US" sz="2200" b="1" dirty="0" err="1" smtClean="0"/>
              <a:t>upaya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dalam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nama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Yesus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bertekuk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lutut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segala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langit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atas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bumi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bawah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bumi</a:t>
            </a:r>
            <a:r>
              <a:rPr lang="es-ES" sz="2200" b="1" dirty="0" smtClean="0"/>
              <a:t>” </a:t>
            </a:r>
            <a:r>
              <a:rPr lang="es-ES" sz="1200" dirty="0" smtClean="0"/>
              <a:t>(</a:t>
            </a:r>
            <a:r>
              <a:rPr lang="es-ES" sz="1200" dirty="0" err="1" smtClean="0"/>
              <a:t>Filipi</a:t>
            </a:r>
            <a:r>
              <a:rPr lang="es-ES" sz="1200" dirty="0" smtClean="0"/>
              <a:t>  2</a:t>
            </a:r>
            <a:r>
              <a:rPr lang="es-ES" sz="1200" dirty="0"/>
              <a:t>: 10)</a:t>
            </a:r>
            <a:endParaRPr lang="es-ES" sz="22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651500" y="260350"/>
            <a:ext cx="33131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 err="1" smtClean="0"/>
              <a:t>Ketika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para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malaikat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suci</a:t>
            </a:r>
            <a:r>
              <a:rPr lang="en-GB" sz="2000" b="1" dirty="0" smtClean="0"/>
              <a:t>, dunia2 yang </a:t>
            </a:r>
            <a:r>
              <a:rPr lang="en-GB" sz="2000" b="1" dirty="0" err="1" smtClean="0"/>
              <a:t>tidak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jatuh</a:t>
            </a:r>
            <a:r>
              <a:rPr lang="en-GB" sz="2000" b="1" dirty="0" smtClean="0"/>
              <a:t>, orang2 </a:t>
            </a:r>
            <a:r>
              <a:rPr lang="en-GB" sz="2000" b="1" dirty="0" err="1" smtClean="0"/>
              <a:t>tebusan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Setan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para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malaikat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jahat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mereka</a:t>
            </a:r>
            <a:r>
              <a:rPr lang="en-GB" sz="2000" b="1" dirty="0" smtClean="0"/>
              <a:t> yang </a:t>
            </a:r>
            <a:r>
              <a:rPr lang="en-GB" sz="2000" b="1" dirty="0" err="1" smtClean="0"/>
              <a:t>tidak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ditebus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akan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mengerti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menerima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penghakiman</a:t>
            </a:r>
            <a:r>
              <a:rPr lang="en-GB" sz="2000" b="1" dirty="0" smtClean="0"/>
              <a:t> yang </a:t>
            </a:r>
            <a:r>
              <a:rPr lang="en-GB" sz="2000" b="1" dirty="0" err="1" smtClean="0"/>
              <a:t>adil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ini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Firman</a:t>
            </a:r>
            <a:r>
              <a:rPr lang="en-GB" sz="2000" b="1" dirty="0" smtClean="0"/>
              <a:t> yang </a:t>
            </a:r>
            <a:r>
              <a:rPr lang="en-GB" sz="2000" b="1" dirty="0" err="1" smtClean="0"/>
              <a:t>tertulis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akan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digenapi</a:t>
            </a:r>
            <a:r>
              <a:rPr lang="en-GB" sz="2000" b="1" dirty="0" smtClean="0"/>
              <a:t>:</a:t>
            </a:r>
            <a:endParaRPr lang="es-ES" sz="2000" b="1" dirty="0"/>
          </a:p>
        </p:txBody>
      </p:sp>
      <p:pic>
        <p:nvPicPr>
          <p:cNvPr id="13317" name="Picture 5" descr="jesus r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0713"/>
            <a:ext cx="3265487" cy="443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Mendadak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muncul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kemuliaan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19:11-21). </a:t>
            </a:r>
            <a:r>
              <a:rPr lang="en-US" sz="2400" b="1" dirty="0" err="1" smtClean="0"/>
              <a:t>Saatnya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tiba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Semua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namanya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tercantum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Kebinasaan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sejak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</a:t>
            </a:r>
            <a:r>
              <a:rPr lang="en-US" sz="2400" b="1" dirty="0" smtClean="0"/>
              <a:t> Adam, </a:t>
            </a:r>
            <a:r>
              <a:rPr lang="en-US" sz="2400" b="1" dirty="0" err="1" smtClean="0"/>
              <a:t>termasuk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malaikat-malaikatnya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sekarang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menghadap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sebuah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penghakiman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Semua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memandang</a:t>
            </a:r>
            <a:r>
              <a:rPr lang="en-US" sz="2400" b="1" dirty="0" smtClean="0"/>
              <a:t> Raja </a:t>
            </a:r>
            <a:r>
              <a:rPr lang="en-US" sz="2400" b="1" dirty="0" err="1" smtClean="0"/>
              <a:t>segala</a:t>
            </a:r>
            <a:r>
              <a:rPr lang="en-US" sz="2400" b="1" dirty="0" smtClean="0"/>
              <a:t> raja (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20:12).</a:t>
            </a:r>
          </a:p>
          <a:p>
            <a:endParaRPr lang="en-US" sz="2400" b="1" dirty="0"/>
          </a:p>
          <a:p>
            <a:r>
              <a:rPr lang="en-US" sz="2400" b="1" dirty="0" err="1" smtClean="0"/>
              <a:t>Lalu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masing-masing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berdosa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teringat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riwayat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hidupnya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sendiri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semuanya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penghakiman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Keakuratannya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tertandingi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Fakta-faktanya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terbantah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ingin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orang-orang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benar-benar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memahami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Dia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menyediakan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detai</a:t>
            </a:r>
            <a:r>
              <a:rPr lang="en-US" sz="2400" b="1" dirty="0" smtClean="0"/>
              <a:t>;-detail </a:t>
            </a:r>
            <a:r>
              <a:rPr lang="en-US" sz="2400" b="1" dirty="0" err="1" smtClean="0"/>
              <a:t>riwayat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hidup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mana</a:t>
            </a:r>
            <a:r>
              <a:rPr lang="en-US" sz="2400" b="1" dirty="0" smtClean="0"/>
              <a:t> pun yang </a:t>
            </a:r>
            <a:r>
              <a:rPr lang="en-US" sz="2400" b="1" dirty="0" err="1" smtClean="0"/>
              <a:t>dibutuhkan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membuktikan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keputusan-Nya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benar</a:t>
            </a:r>
            <a:r>
              <a:rPr lang="en-US" sz="2400" b="1" dirty="0" smtClean="0"/>
              <a:t>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60712"/>
            <a:ext cx="8229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Tiba-tiba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bergerak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berdosa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jatuh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berlutut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mengakui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dosa-dosanya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terbuka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menangani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kasusnya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Harga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dirinya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sendirilah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mencegahnya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menjawab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panggilan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hidupnya</a:t>
            </a:r>
            <a:r>
              <a:rPr lang="en-US" sz="2000" b="1" dirty="0" smtClean="0"/>
              <a:t>. Dan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segala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penjuru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bumi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semua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manusia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malaikat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berdosa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termasuk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Iblis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ikut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berlutut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hadapan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 (Roma 14:11).</a:t>
            </a:r>
          </a:p>
          <a:p>
            <a:endParaRPr lang="en-US" sz="2000" b="1" dirty="0"/>
          </a:p>
          <a:p>
            <a:r>
              <a:rPr lang="en-US" sz="2000" b="1" dirty="0" err="1" smtClean="0"/>
              <a:t>Semua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hukuman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diproklamirkan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mereka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adil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satu-satunya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cara</a:t>
            </a:r>
            <a:r>
              <a:rPr lang="en-US" sz="2000" b="1" i="1" dirty="0" smtClean="0"/>
              <a:t> yang </a:t>
            </a:r>
            <a:r>
              <a:rPr lang="en-US" sz="2000" b="1" i="1" dirty="0" err="1" smtClean="0"/>
              <a:t>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menangani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dosa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Kemudian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turun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membakar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berdosa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termasuk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Iblis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Api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benar-benar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menghabisi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berdosa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semesta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selamanya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saat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penuh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kesedihan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trauma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umat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Hampir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umat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hubungan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Malaikat-malaikat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pelindung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menangisi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orang-orang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binasa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mereka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lindungi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kasihi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bertahun-tahun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sendiri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menangisi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orang-orang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dikasihi-Nya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NYATAKAN ADIL DAN BENAR TUH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96837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SEMUA AKAN MENYATAKAN ADIL DAN BENAR TUHAN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I MENGHANGUSK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1295400" y="96837"/>
            <a:ext cx="65532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API YANG MENGHANGUSKAN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7" name="Rectangle 3" descr="Pelajaran-09_Page_20_Image_0003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0051" name="Rectangle 3" descr="Pelajaran-09_Page_20_Image_0004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 descr="Pelajaran-09_Page_02_Image_000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075" name="Rectangle 3" descr="Pelajaran-09_Page_20_Image_0005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 descr="Pelajaran-09_Page_21_Image_0005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63" name="Rectangle 3" descr="Pelajaran-09_Page_22_Image_0005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4387" name="Rectangle 3" descr="Pelajaran-09_Page_22_Image_0006"/>
          <p:cNvSpPr>
            <a:spLocks noGrp="1" noChangeAspect="1" noChangeArrowheads="1"/>
          </p:cNvSpPr>
          <p:nvPr isPhoto="1"/>
        </p:nvSpPr>
        <p:spPr bwMode="auto">
          <a:xfrm>
            <a:off x="0" y="57150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16"/>
          <p:cNvSpPr>
            <a:spLocks noChangeArrowheads="1" noChangeShapeType="1" noTextEdit="1"/>
          </p:cNvSpPr>
          <p:nvPr/>
        </p:nvSpPr>
        <p:spPr bwMode="auto">
          <a:xfrm>
            <a:off x="708025" y="4876800"/>
            <a:ext cx="7597775" cy="142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Maukah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Anda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berjanji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mengikuti-Nya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,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Meneladani-Nya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dan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menjadikan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Dia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Juruslamatmu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?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 descr="Pelajaran-09_Page_02_Image_000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444625" y="0"/>
            <a:ext cx="6251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F89A4"/>
                </a:solidFill>
                <a:effectLst>
                  <a:outerShdw dist="53882" dir="2700000" algn="ctr" rotWithShape="0">
                    <a:srgbClr val="1F3365"/>
                  </a:outerShdw>
                </a:effectLst>
                <a:latin typeface="Arial Black"/>
              </a:rPr>
              <a:t>Siapa</a:t>
            </a:r>
            <a:r>
              <a:rPr lang="en-US" sz="3600" i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F89A4"/>
                </a:solidFill>
                <a:effectLst>
                  <a:outerShdw dist="53882" dir="2700000" algn="ctr" rotWithShape="0">
                    <a:srgbClr val="1F3365"/>
                  </a:outerShdw>
                </a:effectLst>
                <a:latin typeface="Arial Black"/>
              </a:rPr>
              <a:t> yang </a:t>
            </a:r>
            <a:r>
              <a:rPr lang="en-US" sz="3600" i="1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F89A4"/>
                </a:solidFill>
                <a:effectLst>
                  <a:outerShdw dist="53882" dir="2700000" algn="ctr" rotWithShape="0">
                    <a:srgbClr val="1F3365"/>
                  </a:outerShdw>
                </a:effectLst>
                <a:latin typeface="Arial Black"/>
              </a:rPr>
              <a:t>menghadiri</a:t>
            </a:r>
            <a:r>
              <a:rPr lang="en-US" sz="3600" i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F89A4"/>
                </a:solidFill>
                <a:effectLst>
                  <a:outerShdw dist="53882" dir="2700000" algn="ctr" rotWithShape="0">
                    <a:srgbClr val="1F3365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F89A4"/>
                </a:solidFill>
                <a:effectLst>
                  <a:outerShdw dist="53882" dir="2700000" algn="ctr" rotWithShape="0">
                    <a:srgbClr val="1F3365"/>
                  </a:outerShdw>
                </a:effectLst>
                <a:latin typeface="Arial Black"/>
              </a:rPr>
              <a:t>pengadilan</a:t>
            </a:r>
            <a:r>
              <a:rPr lang="en-US" sz="3600" i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F89A4"/>
                </a:solidFill>
                <a:effectLst>
                  <a:outerShdw dist="53882" dir="2700000" algn="ctr" rotWithShape="0">
                    <a:srgbClr val="1F3365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F89A4"/>
                </a:solidFill>
                <a:effectLst>
                  <a:outerShdw dist="53882" dir="2700000" algn="ctr" rotWithShape="0">
                    <a:srgbClr val="1F3365"/>
                  </a:outerShdw>
                </a:effectLst>
                <a:latin typeface="Arial Black"/>
              </a:rPr>
              <a:t>ini</a:t>
            </a:r>
            <a:r>
              <a:rPr lang="en-US" sz="3600" i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F89A4"/>
                </a:solidFill>
                <a:effectLst>
                  <a:outerShdw dist="53882" dir="2700000" algn="ctr" rotWithShape="0">
                    <a:srgbClr val="1F3365"/>
                  </a:outerShdw>
                </a:effectLst>
                <a:latin typeface="Arial Black"/>
              </a:rPr>
              <a:t>?</a:t>
            </a:r>
            <a:endParaRPr lang="en-US" sz="3600" i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6F89A4"/>
              </a:solidFill>
              <a:effectLst>
                <a:outerShdw dist="53882" dir="2700000" algn="ctr" rotWithShape="0">
                  <a:srgbClr val="1F3365"/>
                </a:outerShdw>
              </a:effectLst>
              <a:latin typeface="Arial Black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27405" y="4191000"/>
            <a:ext cx="74517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Bapa</a:t>
            </a:r>
            <a:r>
              <a:rPr lang="en-US" sz="2400" b="1" dirty="0" smtClean="0"/>
              <a:t>, Hakim yang </a:t>
            </a:r>
            <a:r>
              <a:rPr lang="en-US" sz="2400" b="1" dirty="0" err="1" smtClean="0"/>
              <a:t>adil</a:t>
            </a:r>
            <a:r>
              <a:rPr lang="en-US" sz="2400" b="1" dirty="0" smtClean="0"/>
              <a:t> </a:t>
            </a:r>
            <a:r>
              <a:rPr lang="en-US" sz="1600" b="1" dirty="0" smtClean="0"/>
              <a:t>(Daniel 7:9, 10; 1 </a:t>
            </a:r>
            <a:r>
              <a:rPr lang="en-US" sz="1600" b="1" dirty="0" err="1" smtClean="0"/>
              <a:t>Petrus</a:t>
            </a:r>
            <a:r>
              <a:rPr lang="en-US" sz="1600" b="1" dirty="0" smtClean="0"/>
              <a:t> 1:17).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 err="1" smtClean="0"/>
              <a:t>Anak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Yesus</a:t>
            </a:r>
            <a:r>
              <a:rPr lang="en-US" sz="2400" b="1" dirty="0" smtClean="0"/>
              <a:t>),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Pengacara</a:t>
            </a:r>
            <a:r>
              <a:rPr lang="en-US" sz="2400" b="1" dirty="0" smtClean="0"/>
              <a:t> </a:t>
            </a:r>
            <a:r>
              <a:rPr lang="en-US" sz="1600" b="1" dirty="0" smtClean="0"/>
              <a:t>(1 </a:t>
            </a:r>
            <a:r>
              <a:rPr lang="en-US" sz="1600" b="1" dirty="0" err="1" smtClean="0"/>
              <a:t>Yohanes</a:t>
            </a:r>
            <a:r>
              <a:rPr lang="en-US" sz="1600" b="1" dirty="0" smtClean="0"/>
              <a:t> 2:1; Roma 8:34).</a:t>
            </a:r>
            <a:endParaRPr lang="es-ES" sz="2400" b="1" dirty="0"/>
          </a:p>
          <a:p>
            <a:pPr>
              <a:spcBef>
                <a:spcPct val="50000"/>
              </a:spcBef>
            </a:pPr>
            <a:r>
              <a:rPr lang="es-ES" sz="2400" b="1" dirty="0" err="1" smtClean="0"/>
              <a:t>Malaikat-malaikat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suci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sebagai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saksi</a:t>
            </a:r>
            <a:r>
              <a:rPr lang="es-ES" sz="2400" b="1" dirty="0" smtClean="0"/>
              <a:t> </a:t>
            </a:r>
            <a:r>
              <a:rPr lang="es-ES" sz="1600" b="1" dirty="0" smtClean="0"/>
              <a:t>(1 </a:t>
            </a:r>
            <a:r>
              <a:rPr lang="es-ES" sz="1600" b="1" dirty="0" err="1" smtClean="0"/>
              <a:t>Korintus</a:t>
            </a:r>
            <a:r>
              <a:rPr lang="es-ES" sz="1600" b="1" dirty="0" smtClean="0"/>
              <a:t> 4:9; </a:t>
            </a:r>
            <a:r>
              <a:rPr lang="es-ES" sz="1600" b="1" dirty="0" err="1" smtClean="0"/>
              <a:t>Wahyu</a:t>
            </a:r>
            <a:r>
              <a:rPr lang="es-ES" sz="1600" b="1" dirty="0" smtClean="0"/>
              <a:t> 22:16).</a:t>
            </a:r>
            <a:endParaRPr lang="es-ES" sz="2400" b="1" dirty="0" smtClean="0"/>
          </a:p>
          <a:p>
            <a:pPr>
              <a:spcBef>
                <a:spcPct val="50000"/>
              </a:spcBef>
            </a:pPr>
            <a:r>
              <a:rPr lang="es-ES" sz="2400" b="1" dirty="0" err="1" smtClean="0"/>
              <a:t>Dunia-dunia</a:t>
            </a:r>
            <a:r>
              <a:rPr lang="es-ES" sz="2400" b="1" dirty="0" smtClean="0"/>
              <a:t> </a:t>
            </a:r>
            <a:r>
              <a:rPr lang="es-ES" sz="2400" b="1" dirty="0" smtClean="0"/>
              <a:t>yang </a:t>
            </a:r>
            <a:r>
              <a:rPr lang="es-ES" sz="2400" b="1" dirty="0" err="1" smtClean="0"/>
              <a:t>tidak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jatuh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sebagai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saksi</a:t>
            </a:r>
            <a:r>
              <a:rPr lang="es-ES" sz="2400" b="1" dirty="0" smtClean="0"/>
              <a:t> </a:t>
            </a:r>
            <a:r>
              <a:rPr lang="es-ES" sz="1600" b="1" dirty="0" smtClean="0"/>
              <a:t>(1 </a:t>
            </a:r>
            <a:r>
              <a:rPr lang="es-ES" sz="1600" b="1" dirty="0" err="1" smtClean="0"/>
              <a:t>Korintus</a:t>
            </a:r>
            <a:r>
              <a:rPr lang="es-ES" sz="1600" b="1" dirty="0" smtClean="0"/>
              <a:t> 4:9).</a:t>
            </a:r>
          </a:p>
          <a:p>
            <a:pPr>
              <a:spcBef>
                <a:spcPct val="50000"/>
              </a:spcBef>
            </a:pPr>
            <a:r>
              <a:rPr lang="es-ES" sz="2400" b="1" dirty="0" err="1" smtClean="0"/>
              <a:t>Setan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sebagai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jaksa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penuntut</a:t>
            </a:r>
            <a:r>
              <a:rPr lang="es-ES" sz="2400" b="1" dirty="0" smtClean="0"/>
              <a:t> </a:t>
            </a:r>
            <a:r>
              <a:rPr lang="es-ES" sz="1600" b="1" dirty="0" smtClean="0"/>
              <a:t>(</a:t>
            </a:r>
            <a:r>
              <a:rPr lang="es-ES" sz="1600" b="1" dirty="0" err="1" smtClean="0"/>
              <a:t>Wahyu</a:t>
            </a:r>
            <a:r>
              <a:rPr lang="es-ES" sz="1600" b="1" dirty="0" smtClean="0"/>
              <a:t> 12:10).</a:t>
            </a:r>
            <a:endParaRPr lang="es-ES" sz="2400" b="1" dirty="0"/>
          </a:p>
        </p:txBody>
      </p:sp>
      <p:pic>
        <p:nvPicPr>
          <p:cNvPr id="27653" name="Picture 5" descr="ApocalipsisVisionDelTrono"/>
          <p:cNvPicPr>
            <a:picLocks noChangeAspect="1" noChangeArrowheads="1"/>
          </p:cNvPicPr>
          <p:nvPr/>
        </p:nvPicPr>
        <p:blipFill>
          <a:blip r:embed="rId3"/>
          <a:srcRect b="9300"/>
          <a:stretch>
            <a:fillRect/>
          </a:stretch>
        </p:blipFill>
        <p:spPr bwMode="auto">
          <a:xfrm>
            <a:off x="3563938" y="685801"/>
            <a:ext cx="5326062" cy="3352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4" name="Picture 6" descr="Juicio (35)"/>
          <p:cNvPicPr>
            <a:picLocks noChangeAspect="1" noChangeArrowheads="1"/>
          </p:cNvPicPr>
          <p:nvPr/>
        </p:nvPicPr>
        <p:blipFill>
          <a:blip r:embed="rId4"/>
          <a:srcRect r="37648"/>
          <a:stretch>
            <a:fillRect/>
          </a:stretch>
        </p:blipFill>
        <p:spPr bwMode="auto">
          <a:xfrm>
            <a:off x="323850" y="762001"/>
            <a:ext cx="2917825" cy="3276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62294">
            <a:off x="171793" y="4143580"/>
            <a:ext cx="5270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62294">
            <a:off x="194018" y="4646818"/>
            <a:ext cx="5270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62294">
            <a:off x="194018" y="5802518"/>
            <a:ext cx="5270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62294">
            <a:off x="194018" y="5223080"/>
            <a:ext cx="5270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62294">
            <a:off x="173723" y="6327570"/>
            <a:ext cx="5270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1640</Words>
  <Application>Microsoft Office PowerPoint</Application>
  <PresentationFormat>On-screen Show (4:3)</PresentationFormat>
  <Paragraphs>110</Paragraphs>
  <Slides>74</Slides>
  <Notes>5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Dibukalah kitab-kitab</vt:lpstr>
      <vt:lpstr>Isi dari masing-masing kitab itu :</vt:lpstr>
      <vt:lpstr>Slide 30</vt:lpstr>
      <vt:lpstr>Slide 31</vt:lpstr>
      <vt:lpstr>Slide 32</vt:lpstr>
      <vt:lpstr>Kitab peringatan :</vt:lpstr>
      <vt:lpstr>Slide 34</vt:lpstr>
      <vt:lpstr>Slide 35</vt:lpstr>
      <vt:lpstr>Slide 36</vt:lpstr>
      <vt:lpstr>Slide 37</vt:lpstr>
      <vt:lpstr>Slide 38</vt:lpstr>
      <vt:lpstr>Kitab catatan dosa : </vt:lpstr>
      <vt:lpstr>Slide 40</vt:lpstr>
      <vt:lpstr>Slide 41</vt:lpstr>
      <vt:lpstr>Slide 42</vt:lpstr>
      <vt:lpstr>Slide 43</vt:lpstr>
      <vt:lpstr>Slide 44</vt:lpstr>
      <vt:lpstr>Slide 45</vt:lpstr>
      <vt:lpstr>Bagaimana kita supaya dapat dibela oleh Yesus 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Pelajaran 19: Kasus Ditutup</dc:subject>
  <dc:creator>Pdt. Yohanes V. Doloksaribu, M.A.</dc:creator>
  <cp:lastModifiedBy>Yohanes Verdianto</cp:lastModifiedBy>
  <cp:revision>14</cp:revision>
  <dcterms:created xsi:type="dcterms:W3CDTF">2009-11-26T23:15:34Z</dcterms:created>
  <dcterms:modified xsi:type="dcterms:W3CDTF">2009-11-27T01:30:33Z</dcterms:modified>
</cp:coreProperties>
</file>