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F6C3F-F32B-425F-88F6-9334991D8904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B35D-DB6F-4A11-9C0D-9B803568B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MENYATAKAN%20ADIL%20DAN%20BENAR%20TUHAN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Amazing%20Facts\videonya\API%20MENGHANGUSKAN.M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3505200" y="152400"/>
            <a:ext cx="4343400" cy="893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APAKAH PENURUTAN ITU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WordArt 22"/>
          <p:cNvSpPr>
            <a:spLocks noChangeArrowheads="1" noChangeShapeType="1" noTextEdit="1"/>
          </p:cNvSpPr>
          <p:nvPr/>
        </p:nvSpPr>
        <p:spPr bwMode="auto">
          <a:xfrm>
            <a:off x="3657600" y="1143000"/>
            <a:ext cx="4114800" cy="871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42"/>
              </a:avLst>
            </a:prstTxWarp>
          </a:bodyPr>
          <a:lstStyle/>
          <a:p>
            <a:pPr algn="ctr"/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LEGALISME</a:t>
            </a:r>
            <a:endParaRPr lang="en-US" sz="3200" kern="10" dirty="0">
              <a:ln w="222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NYATAKAN ADIL DAN BENAR TUH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153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MENYATAKAN ADIL DAN BENAR TUHAN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8288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“Allah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menyayangkan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malaikat-malaikat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berbuat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dosa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tetapi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melemparkan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neraka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demikian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menyerahkannya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gua-gua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gelap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menyimpan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sampai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hari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penghakiman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(2 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Petrus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2:4).</a:t>
            </a:r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waktu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Yesus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sorga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menyatakan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diri-Nya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bersama-sama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malaikat-malaikat-Nya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kuasa-Nya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api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bernyala-nyala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sv-SE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v-SE" sz="2400" b="1" dirty="0" smtClean="0">
                <a:solidFill>
                  <a:schemeClr val="bg1"/>
                </a:solidFill>
                <a:latin typeface="Comic Sans MS" pitchFamily="66" charset="0"/>
              </a:rPr>
              <a:t>dan mengadakan pembalasan terhadap mereka yang tidak mau mengenal Allah dan tidak mentaati Injil Yesus, Tuhan </a:t>
            </a:r>
            <a:r>
              <a:rPr lang="sv-SE" sz="2400" b="1" dirty="0" smtClean="0">
                <a:solidFill>
                  <a:schemeClr val="bg1"/>
                </a:solidFill>
                <a:latin typeface="Comic Sans MS" pitchFamily="66" charset="0"/>
              </a:rPr>
              <a:t>kita” </a:t>
            </a:r>
          </a:p>
          <a:p>
            <a:r>
              <a:rPr lang="sv-SE" sz="1600" b="1" dirty="0" smtClean="0">
                <a:solidFill>
                  <a:schemeClr val="bg1"/>
                </a:solidFill>
                <a:latin typeface="Comic Sans MS" pitchFamily="66" charset="0"/>
              </a:rPr>
              <a:t>(2 Tesalonika 1:7, 8).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457200" y="152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25400">
              <a:bevelT w="38100" h="31750"/>
              <a:contourClr>
                <a:srgbClr val="FFFF00"/>
              </a:contourClr>
            </a:sp3d>
          </a:bodyPr>
          <a:lstStyle/>
          <a:p>
            <a:pPr algn="ctr"/>
            <a:r>
              <a:rPr lang="es-E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Allah</a:t>
            </a:r>
            <a:r>
              <a:rPr lang="es-E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Akan</a:t>
            </a:r>
            <a:r>
              <a:rPr lang="es-E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Memusnahkan</a:t>
            </a:r>
            <a:r>
              <a:rPr lang="es-E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Iblis</a:t>
            </a:r>
            <a:r>
              <a:rPr lang="es-E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</a:p>
          <a:p>
            <a:pPr algn="ctr"/>
            <a:r>
              <a:rPr lang="es-E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dan </a:t>
            </a:r>
            <a:r>
              <a:rPr lang="es-E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Semua</a:t>
            </a:r>
            <a:r>
              <a:rPr lang="es-E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Orang</a:t>
            </a:r>
            <a:r>
              <a:rPr lang="es-E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Berdosa</a:t>
            </a:r>
            <a:endParaRPr lang="es-ES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I MENGHANGUSKA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153400" cy="512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API YANG MENGHANGUSKAN DARI ALLAH</a:t>
            </a:r>
            <a:endParaRPr lang="en-US" sz="24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7"/>
          <p:cNvSpPr>
            <a:spLocks noChangeArrowheads="1" noChangeShapeType="1" noTextEdit="1"/>
          </p:cNvSpPr>
          <p:nvPr/>
        </p:nvSpPr>
        <p:spPr bwMode="auto">
          <a:xfrm>
            <a:off x="2590800" y="152400"/>
            <a:ext cx="5486400" cy="104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Itu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sebabnya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Allah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ingin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kita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</a:p>
          <a:p>
            <a:pPr algn="ctr"/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Mematuhi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semua</a:t>
            </a:r>
            <a:r>
              <a:rPr lang="en-US" sz="24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400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hukum-Nya</a:t>
            </a:r>
            <a:endParaRPr lang="en-US" sz="24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1828800"/>
            <a:ext cx="4038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Jikalau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kamu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mengasihi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Aku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kamu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akan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menuruti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segala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perintah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-Ku” 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 pitchFamily="66" charset="0"/>
              </a:rPr>
              <a:t>Yohanes</a:t>
            </a:r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 14:15).</a:t>
            </a:r>
            <a:endParaRPr lang="en-US" sz="2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sz="2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“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Kamu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adalah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sahabat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-Ku,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jikalau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kamu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berbuat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apa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yang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Kuperintahkan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Comic Sans MS" pitchFamily="66" charset="0"/>
              </a:rPr>
              <a:t>kepadamu</a:t>
            </a:r>
            <a:r>
              <a:rPr lang="en-US" sz="2600" b="1" dirty="0" smtClean="0">
                <a:solidFill>
                  <a:srgbClr val="0000FF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 pitchFamily="66" charset="0"/>
              </a:rPr>
              <a:t>Yohanes</a:t>
            </a:r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 15:14).</a:t>
            </a:r>
            <a:endParaRPr lang="en-US" sz="2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229600" cy="1762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Jika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Anda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masih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diperhamba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dosa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tapi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ingin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mematuhi</a:t>
            </a:r>
            <a:endParaRPr lang="en-US" sz="3600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emua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hukum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Tuhan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;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Apa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yang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seharusnya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Anda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lakukan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?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590800"/>
            <a:ext cx="7315200" cy="378565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sv-SE" sz="2400" b="1" dirty="0" smtClean="0">
                <a:latin typeface="Comic Sans MS" pitchFamily="66" charset="0"/>
              </a:rPr>
              <a:t>”Mintalah</a:t>
            </a:r>
            <a:r>
              <a:rPr lang="sv-SE" sz="2400" b="1" dirty="0" smtClean="0">
                <a:latin typeface="Comic Sans MS" pitchFamily="66" charset="0"/>
              </a:rPr>
              <a:t>, maka akan diberikan kepadamu; carilah, maka kamu akan </a:t>
            </a:r>
            <a:r>
              <a:rPr lang="sv-SE" sz="2400" b="1" dirty="0" smtClean="0">
                <a:latin typeface="Comic Sans MS" pitchFamily="66" charset="0"/>
              </a:rPr>
              <a:t>mendapat” </a:t>
            </a:r>
            <a:r>
              <a:rPr lang="sv-SE" sz="1600" b="1" dirty="0" smtClean="0">
                <a:latin typeface="Comic Sans MS" pitchFamily="66" charset="0"/>
              </a:rPr>
              <a:t>(Matius 7:7).</a:t>
            </a:r>
            <a:endParaRPr lang="sv-SE" sz="2400" b="1" dirty="0" smtClean="0">
              <a:latin typeface="Comic Sans MS" pitchFamily="66" charset="0"/>
            </a:endParaRPr>
          </a:p>
          <a:p>
            <a:endParaRPr lang="sv-SE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Usahakanlah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supaya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engkau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layak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hadapan</a:t>
            </a:r>
            <a:r>
              <a:rPr lang="en-US" sz="2400" b="1" dirty="0" smtClean="0">
                <a:latin typeface="Comic Sans MS" pitchFamily="66" charset="0"/>
              </a:rPr>
              <a:t> Allah </a:t>
            </a:r>
            <a:r>
              <a:rPr lang="en-US" sz="2400" b="1" dirty="0" err="1" smtClean="0">
                <a:latin typeface="Comic Sans MS" pitchFamily="66" charset="0"/>
              </a:rPr>
              <a:t>sebagai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seorang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pekerja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usah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malu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smtClean="0">
                <a:latin typeface="Comic Sans MS" pitchFamily="66" charset="0"/>
              </a:rPr>
              <a:t>yang </a:t>
            </a:r>
            <a:r>
              <a:rPr lang="en-US" sz="2400" b="1" dirty="0" err="1" smtClean="0">
                <a:latin typeface="Comic Sans MS" pitchFamily="66" charset="0"/>
              </a:rPr>
              <a:t>meneliti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firman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kebenaran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</a:p>
          <a:p>
            <a:r>
              <a:rPr lang="en-US" sz="1600" b="1" dirty="0" smtClean="0">
                <a:latin typeface="Comic Sans MS" pitchFamily="66" charset="0"/>
              </a:rPr>
              <a:t>(2 </a:t>
            </a:r>
            <a:r>
              <a:rPr lang="en-US" sz="1600" b="1" dirty="0" err="1" smtClean="0">
                <a:latin typeface="Comic Sans MS" pitchFamily="66" charset="0"/>
              </a:rPr>
              <a:t>Timotius</a:t>
            </a:r>
            <a:r>
              <a:rPr lang="en-US" sz="1600" b="1" dirty="0" smtClean="0">
                <a:latin typeface="Comic Sans MS" pitchFamily="66" charset="0"/>
              </a:rPr>
              <a:t> 2:15, KJV).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Baru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saja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telinga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mereka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mendengar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mereka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taat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kepadaku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Mazmur</a:t>
            </a:r>
            <a:r>
              <a:rPr lang="en-US" sz="1600" b="1" dirty="0" smtClean="0">
                <a:latin typeface="Comic Sans MS" pitchFamily="66" charset="0"/>
              </a:rPr>
              <a:t> 18:45).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731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Turutilah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hukum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sebagaimana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tertulis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Firman-Nya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Tetapi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jika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sama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sekali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punya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kesempatan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mempelajari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sebutir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kebenaran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tertentu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menganggap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bertanggungjawab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Bookman Old Style" pitchFamily="18" charset="0"/>
              </a:rPr>
              <a:t>Yohanes</a:t>
            </a:r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 9:41; 11:10).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berkata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bahwa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bertanggungjawab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bagi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terang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miliki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seharusnya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Anda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miliki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! </a:t>
            </a:r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Bookman Old Style" pitchFamily="18" charset="0"/>
              </a:rPr>
              <a:t>Yakobus</a:t>
            </a:r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 4:17).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Adalah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kewajiban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mencari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kebenaran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selengkap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mungkin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rajin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Bookman Old Style" pitchFamily="18" charset="0"/>
              </a:rPr>
              <a:t>tekun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Bookman Old Style" pitchFamily="18" charset="0"/>
              </a:rPr>
              <a:t>Yesaya</a:t>
            </a:r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 8:20; </a:t>
            </a:r>
            <a:r>
              <a:rPr lang="en-US" sz="1600" b="1" dirty="0" err="1" smtClean="0">
                <a:solidFill>
                  <a:schemeClr val="bg1"/>
                </a:solidFill>
                <a:latin typeface="Bookman Old Style" pitchFamily="18" charset="0"/>
              </a:rPr>
              <a:t>Matius</a:t>
            </a:r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 7:7).</a:t>
            </a:r>
            <a:endParaRPr lang="en-US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250825" y="228600"/>
            <a:ext cx="2492375" cy="708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Contoh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Alkitab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229600" cy="483209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Umat</a:t>
            </a:r>
            <a:r>
              <a:rPr lang="en-US" sz="2800" dirty="0" smtClean="0"/>
              <a:t> </a:t>
            </a:r>
            <a:r>
              <a:rPr lang="en-US" sz="2800" dirty="0" err="1" smtClean="0"/>
              <a:t>Tuhan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Perjanjian</a:t>
            </a:r>
            <a:r>
              <a:rPr lang="en-US" sz="2800" dirty="0" smtClean="0"/>
              <a:t> Lama </a:t>
            </a:r>
            <a:r>
              <a:rPr lang="en-US" sz="2800" dirty="0" err="1" smtClean="0"/>
              <a:t>menderita</a:t>
            </a:r>
            <a:r>
              <a:rPr lang="en-US" sz="2800" dirty="0" smtClean="0"/>
              <a:t> </a:t>
            </a:r>
            <a:r>
              <a:rPr lang="en-US" sz="2800" dirty="0" err="1" smtClean="0"/>
              <a:t>ganjaran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sempurna</a:t>
            </a:r>
            <a:r>
              <a:rPr lang="en-US" sz="2800" dirty="0" smtClean="0"/>
              <a:t> </a:t>
            </a:r>
            <a:r>
              <a:rPr lang="en-US" sz="2800" dirty="0" err="1" smtClean="0"/>
              <a:t>mematuhi</a:t>
            </a:r>
            <a:r>
              <a:rPr lang="en-US" sz="2800" dirty="0" smtClean="0"/>
              <a:t> </a:t>
            </a:r>
            <a:r>
              <a:rPr lang="en-US" sz="2800" dirty="0" err="1" smtClean="0"/>
              <a:t>perintah</a:t>
            </a:r>
            <a:r>
              <a:rPr lang="en-US" sz="2800" dirty="0" smtClean="0"/>
              <a:t> </a:t>
            </a:r>
            <a:r>
              <a:rPr lang="en-US" sz="2800" dirty="0" err="1" smtClean="0"/>
              <a:t>Tuhan</a:t>
            </a:r>
            <a:r>
              <a:rPr lang="en-US" sz="2800" dirty="0" smtClean="0"/>
              <a:t>. </a:t>
            </a:r>
            <a:r>
              <a:rPr lang="en-US" sz="2800" dirty="0" err="1" smtClean="0"/>
              <a:t>Orang-orang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meninggalkan</a:t>
            </a:r>
            <a:r>
              <a:rPr lang="en-US" sz="2800" dirty="0" smtClean="0"/>
              <a:t> </a:t>
            </a:r>
            <a:r>
              <a:rPr lang="en-US" sz="2800" dirty="0" err="1" smtClean="0"/>
              <a:t>Mesir</a:t>
            </a:r>
            <a:r>
              <a:rPr lang="en-US" sz="2800" dirty="0" smtClean="0"/>
              <a:t> </a:t>
            </a:r>
            <a:r>
              <a:rPr lang="en-US" sz="2800" dirty="0" err="1" smtClean="0"/>
              <a:t>menuju</a:t>
            </a:r>
            <a:r>
              <a:rPr lang="en-US" sz="2800" dirty="0" smtClean="0"/>
              <a:t> </a:t>
            </a:r>
            <a:r>
              <a:rPr lang="en-US" sz="2800" dirty="0" err="1" smtClean="0"/>
              <a:t>Kanaan</a:t>
            </a:r>
            <a:r>
              <a:rPr lang="en-US" sz="2800" dirty="0" smtClean="0"/>
              <a:t> </a:t>
            </a:r>
            <a:r>
              <a:rPr lang="en-US" sz="2800" dirty="0" err="1" smtClean="0"/>
              <a:t>berjumlah</a:t>
            </a:r>
            <a:r>
              <a:rPr lang="en-US" sz="2800" dirty="0" smtClean="0"/>
              <a:t> 603.550 </a:t>
            </a:r>
            <a:r>
              <a:rPr lang="en-US" sz="2800" dirty="0" err="1" smtClean="0"/>
              <a:t>jiwa</a:t>
            </a:r>
            <a:r>
              <a:rPr lang="en-US" sz="2800" dirty="0" smtClean="0"/>
              <a:t>. Dari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,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 (</a:t>
            </a:r>
            <a:r>
              <a:rPr lang="en-US" sz="2800" dirty="0" err="1" smtClean="0"/>
              <a:t>Kaleb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Yosua</a:t>
            </a:r>
            <a:r>
              <a:rPr lang="en-US" sz="2800" dirty="0" smtClean="0"/>
              <a:t>) yang 100% </a:t>
            </a:r>
            <a:r>
              <a:rPr lang="en-US" sz="2800" dirty="0" err="1" smtClean="0"/>
              <a:t>mematuhi</a:t>
            </a:r>
            <a:r>
              <a:rPr lang="en-US" sz="2800" dirty="0" smtClean="0"/>
              <a:t> </a:t>
            </a:r>
            <a:r>
              <a:rPr lang="en-US" sz="2800" dirty="0" err="1" smtClean="0"/>
              <a:t>Tuhan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berdua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Kanaan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32:11, 12). </a:t>
            </a:r>
            <a:r>
              <a:rPr lang="en-US" sz="2800" dirty="0" err="1" smtClean="0"/>
              <a:t>Tuhan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mengatakan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“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firman</a:t>
            </a:r>
            <a:r>
              <a:rPr lang="en-US" sz="2800" dirty="0" smtClean="0"/>
              <a:t>”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Alkitab</a:t>
            </a:r>
            <a:r>
              <a:rPr lang="en-US" sz="2800" dirty="0" smtClean="0"/>
              <a:t>. </a:t>
            </a:r>
            <a:r>
              <a:rPr lang="en-US" sz="2800" dirty="0" err="1" smtClean="0"/>
              <a:t>Tak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dilupakan</a:t>
            </a:r>
            <a:r>
              <a:rPr lang="en-US" sz="2800" dirty="0" smtClean="0"/>
              <a:t>, </a:t>
            </a:r>
            <a:r>
              <a:rPr lang="en-US" sz="2800" dirty="0" err="1" smtClean="0"/>
              <a:t>tak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dianggap</a:t>
            </a:r>
            <a:r>
              <a:rPr lang="en-US" sz="2800" dirty="0" smtClean="0"/>
              <a:t> </a:t>
            </a:r>
            <a:r>
              <a:rPr lang="en-US" sz="2800" dirty="0" err="1" smtClean="0"/>
              <a:t>remeh</a:t>
            </a:r>
            <a:r>
              <a:rPr lang="en-US" sz="2800" dirty="0" smtClean="0"/>
              <a:t>. </a:t>
            </a:r>
            <a:r>
              <a:rPr lang="en-US" sz="2800" dirty="0" err="1" smtClean="0"/>
              <a:t>Semuanya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dituruti</a:t>
            </a:r>
            <a:r>
              <a:rPr lang="en-US" sz="2800" dirty="0" smtClean="0"/>
              <a:t>. TITIK!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9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8715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Kita </a:t>
            </a:r>
            <a:r>
              <a:rPr lang="en-US" sz="20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dapat</a:t>
            </a: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en-US" sz="20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menurut</a:t>
            </a: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100% </a:t>
            </a:r>
            <a:r>
              <a:rPr lang="en-US" sz="20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perintah</a:t>
            </a:r>
            <a:r>
              <a:rPr lang="en-US" sz="2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en-US" sz="20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Tuhan</a:t>
            </a:r>
            <a:endParaRPr lang="en-US" sz="20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785640"/>
            <a:ext cx="8153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Bagi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manusia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hal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ini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mungkin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tetapi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bagi</a:t>
            </a:r>
            <a:r>
              <a:rPr lang="en-US" sz="2400" b="1" dirty="0" smtClean="0">
                <a:latin typeface="Comic Sans MS" pitchFamily="66" charset="0"/>
              </a:rPr>
              <a:t> Allah </a:t>
            </a:r>
            <a:r>
              <a:rPr lang="en-US" sz="2400" b="1" dirty="0" err="1" smtClean="0">
                <a:latin typeface="Comic Sans MS" pitchFamily="66" charset="0"/>
              </a:rPr>
              <a:t>segala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sesuatu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mungkin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Matius</a:t>
            </a:r>
            <a:r>
              <a:rPr lang="en-US" sz="1600" b="1" dirty="0" smtClean="0">
                <a:latin typeface="Comic Sans MS" pitchFamily="66" charset="0"/>
              </a:rPr>
              <a:t> 19:26).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Tetapi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semua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menerima-Nya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diberi-Nya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kuasa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supaya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menjadi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anak-anak</a:t>
            </a:r>
            <a:r>
              <a:rPr lang="en-US" sz="2400" b="1" dirty="0" smtClean="0">
                <a:latin typeface="Comic Sans MS" pitchFamily="66" charset="0"/>
              </a:rPr>
              <a:t> Allah, </a:t>
            </a:r>
            <a:r>
              <a:rPr lang="en-US" sz="2400" b="1" dirty="0" err="1" smtClean="0">
                <a:latin typeface="Comic Sans MS" pitchFamily="66" charset="0"/>
              </a:rPr>
              <a:t>yaitu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mereka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percaya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dalam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nama-Nya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Yohanes</a:t>
            </a:r>
            <a:r>
              <a:rPr lang="en-US" sz="1600" b="1" dirty="0" smtClean="0">
                <a:latin typeface="Comic Sans MS" pitchFamily="66" charset="0"/>
              </a:rPr>
              <a:t> 1:12).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Namun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hidup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tetapi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bukan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lagi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sendiri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hidup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melainkan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Kristus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hidup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dalam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i="1" dirty="0" err="1" smtClean="0">
                <a:latin typeface="Comic Sans MS" pitchFamily="66" charset="0"/>
              </a:rPr>
              <a:t>sehingga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i="1" dirty="0" err="1" smtClean="0">
                <a:latin typeface="Comic Sans MS" pitchFamily="66" charset="0"/>
              </a:rPr>
              <a:t>segala</a:t>
            </a:r>
            <a:r>
              <a:rPr lang="en-US" sz="2400" b="1" i="1" dirty="0" smtClean="0">
                <a:latin typeface="Comic Sans MS" pitchFamily="66" charset="0"/>
              </a:rPr>
              <a:t> </a:t>
            </a:r>
            <a:r>
              <a:rPr lang="en-US" sz="2400" b="1" i="1" dirty="0" err="1" smtClean="0">
                <a:latin typeface="Comic Sans MS" pitchFamily="66" charset="0"/>
              </a:rPr>
              <a:t>sesuatu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dapat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kutanggung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dalam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Dia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memberi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kekuatan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i="1" dirty="0" err="1" smtClean="0">
                <a:latin typeface="Comic Sans MS" pitchFamily="66" charset="0"/>
              </a:rPr>
              <a:t>dan</a:t>
            </a:r>
            <a:r>
              <a:rPr lang="en-US" sz="2400" b="1" i="1" dirty="0" smtClean="0">
                <a:latin typeface="Comic Sans MS" pitchFamily="66" charset="0"/>
              </a:rPr>
              <a:t> </a:t>
            </a:r>
            <a:r>
              <a:rPr lang="en-US" sz="2400" b="1" i="1" dirty="0" err="1" smtClean="0">
                <a:latin typeface="Comic Sans MS" pitchFamily="66" charset="0"/>
              </a:rPr>
              <a:t>kuasa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kepadaku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(Galatia 2:20; </a:t>
            </a:r>
            <a:r>
              <a:rPr lang="en-US" sz="1600" b="1" dirty="0" err="1" smtClean="0">
                <a:latin typeface="Comic Sans MS" pitchFamily="66" charset="0"/>
              </a:rPr>
              <a:t>Filipi</a:t>
            </a:r>
            <a:r>
              <a:rPr lang="en-US" sz="1600" b="1" dirty="0" smtClean="0">
                <a:latin typeface="Comic Sans MS" pitchFamily="66" charset="0"/>
              </a:rPr>
              <a:t> 4:13 – </a:t>
            </a:r>
            <a:r>
              <a:rPr lang="en-US" sz="1600" b="1" dirty="0" err="1" smtClean="0">
                <a:latin typeface="Comic Sans MS" pitchFamily="66" charset="0"/>
              </a:rPr>
              <a:t>huruf</a:t>
            </a:r>
            <a:r>
              <a:rPr lang="en-US" sz="1600" b="1" dirty="0" smtClean="0">
                <a:latin typeface="Comic Sans MS" pitchFamily="66" charset="0"/>
              </a:rPr>
              <a:t> miring </a:t>
            </a:r>
            <a:r>
              <a:rPr lang="en-US" sz="1600" b="1" dirty="0" err="1" smtClean="0">
                <a:latin typeface="Comic Sans MS" pitchFamily="66" charset="0"/>
              </a:rPr>
              <a:t>ditambahkan</a:t>
            </a:r>
            <a:r>
              <a:rPr lang="en-US" sz="1600" b="1" dirty="0" smtClean="0">
                <a:latin typeface="Comic Sans MS" pitchFamily="66" charset="0"/>
              </a:rPr>
              <a:t>).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Ganjaran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Allah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bagi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mereka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</a:p>
          <a:p>
            <a:pPr algn="ctr"/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yang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melanggar</a:t>
            </a:r>
            <a:r>
              <a:rPr lang="en-US" sz="28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en-US" sz="2800" kern="10" dirty="0" err="1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perintah-Nya</a:t>
            </a:r>
            <a:endParaRPr lang="en-US" sz="28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35527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Sebab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jika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kita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sengaja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berbuat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dosa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sesudah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memperoleh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pengetahuan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tentang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kebenaran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maka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tidak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lagi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korban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untuk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menghapus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dosa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. </a:t>
            </a:r>
            <a:r>
              <a:rPr lang="en-US" sz="2400" b="1" dirty="0" err="1" smtClean="0">
                <a:latin typeface="Comic Sans MS" pitchFamily="66" charset="0"/>
              </a:rPr>
              <a:t>Tetapi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ialah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kematian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mengerikan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penghakiman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api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dahsyat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menghanguskan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semua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durhaka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Ibrani</a:t>
            </a:r>
            <a:r>
              <a:rPr lang="en-US" sz="1600" b="1" dirty="0" smtClean="0">
                <a:latin typeface="Comic Sans MS" pitchFamily="66" charset="0"/>
              </a:rPr>
              <a:t> 10:26, 27).</a:t>
            </a:r>
          </a:p>
          <a:p>
            <a:endParaRPr lang="en-US" sz="1600" b="1" dirty="0" smtClean="0">
              <a:latin typeface="Comic Sans MS" pitchFamily="66" charset="0"/>
            </a:endParaRPr>
          </a:p>
          <a:p>
            <a:r>
              <a:rPr lang="en-US" sz="2400" b="1" dirty="0" err="1" smtClean="0">
                <a:latin typeface="Comic Sans MS" pitchFamily="66" charset="0"/>
              </a:rPr>
              <a:t>Seseorang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menolak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kebenaran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mendapat</a:t>
            </a:r>
            <a:r>
              <a:rPr lang="en-US" sz="2400" b="1" dirty="0" smtClean="0">
                <a:latin typeface="Comic Sans MS" pitchFamily="66" charset="0"/>
              </a:rPr>
              <a:t> “</a:t>
            </a:r>
            <a:r>
              <a:rPr lang="en-US" sz="2400" b="1" dirty="0" err="1" smtClean="0">
                <a:latin typeface="Comic Sans MS" pitchFamily="66" charset="0"/>
              </a:rPr>
              <a:t>kesesatan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2400" b="1" dirty="0" err="1" smtClean="0">
                <a:latin typeface="Comic Sans MS" pitchFamily="66" charset="0"/>
              </a:rPr>
              <a:t>sehingga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percaya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bahwa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dusta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adalah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kebenaran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1600" b="1" dirty="0" smtClean="0">
                <a:latin typeface="Comic Sans MS" pitchFamily="66" charset="0"/>
              </a:rPr>
              <a:t>(2 </a:t>
            </a:r>
            <a:r>
              <a:rPr lang="en-US" sz="1600" b="1" dirty="0" err="1" smtClean="0">
                <a:latin typeface="Comic Sans MS" pitchFamily="66" charset="0"/>
              </a:rPr>
              <a:t>Tesalonika</a:t>
            </a:r>
            <a:r>
              <a:rPr lang="en-US" sz="1600" b="1" dirty="0" smtClean="0">
                <a:latin typeface="Comic Sans MS" pitchFamily="66" charset="0"/>
              </a:rPr>
              <a:t> 2:11)</a:t>
            </a:r>
            <a:r>
              <a:rPr lang="en-US" sz="2400" b="1" dirty="0" smtClean="0">
                <a:latin typeface="Comic Sans MS" pitchFamily="66" charset="0"/>
              </a:rPr>
              <a:t>. </a:t>
            </a:r>
            <a:r>
              <a:rPr lang="en-US" sz="2400" b="1" dirty="0" err="1" smtClean="0">
                <a:latin typeface="Comic Sans MS" pitchFamily="66" charset="0"/>
              </a:rPr>
              <a:t>Kalau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hal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terjadi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maka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sudah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binasa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sejak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saat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.</a:t>
            </a:r>
            <a:endParaRPr lang="en-US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0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432526"/>
            <a:ext cx="2362200" cy="2425474"/>
          </a:xfrm>
          <a:prstGeom prst="rect">
            <a:avLst/>
          </a:prstGeom>
        </p:spPr>
      </p:pic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1830388" y="381000"/>
            <a:ext cx="5561012" cy="871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42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Janji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Allah 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bagi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anak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-</a:t>
            </a:r>
            <a:r>
              <a:rPr lang="en-US" sz="3200" kern="10" dirty="0" err="1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anak</a:t>
            </a:r>
            <a:r>
              <a:rPr lang="en-US" sz="3200" kern="10" dirty="0" smtClean="0"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-NYA</a:t>
            </a:r>
            <a:endParaRPr lang="en-US" sz="3200" kern="10" dirty="0">
              <a:ln w="222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44469"/>
            <a:ext cx="6400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Ia</a:t>
            </a:r>
            <a:r>
              <a:rPr lang="en-US" sz="2400" b="1" dirty="0" smtClean="0">
                <a:latin typeface="Comic Sans MS" pitchFamily="66" charset="0"/>
              </a:rPr>
              <a:t>, yang </a:t>
            </a:r>
            <a:r>
              <a:rPr lang="en-US" sz="2400" b="1" dirty="0" err="1" smtClean="0">
                <a:latin typeface="Comic Sans MS" pitchFamily="66" charset="0"/>
              </a:rPr>
              <a:t>memulai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pekerjaan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baik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antara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kamu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meneruskannya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sampai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akhirnya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hari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Kristus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Yesus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Filipi</a:t>
            </a:r>
            <a:r>
              <a:rPr lang="en-US" sz="1600" b="1" dirty="0" smtClean="0">
                <a:latin typeface="Comic Sans MS" pitchFamily="66" charset="0"/>
              </a:rPr>
              <a:t> 1:6).</a:t>
            </a:r>
          </a:p>
          <a:p>
            <a:endParaRPr lang="en-US" sz="1600" b="1" dirty="0" smtClean="0">
              <a:latin typeface="Comic Sans MS" pitchFamily="66" charset="0"/>
            </a:endParaRPr>
          </a:p>
          <a:p>
            <a:r>
              <a:rPr lang="en-US" sz="2400" b="1" dirty="0" err="1" smtClean="0">
                <a:latin typeface="Comic Sans MS" pitchFamily="66" charset="0"/>
              </a:rPr>
              <a:t>Puji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! </a:t>
            </a:r>
            <a:r>
              <a:rPr lang="en-US" sz="2400" b="1" dirty="0" err="1" smtClean="0">
                <a:latin typeface="Comic Sans MS" pitchFamily="66" charset="0"/>
              </a:rPr>
              <a:t>Dia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berjanji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bahwa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sama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seperti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membuat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mukjizat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membawa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kita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kepada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kelahiran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baru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Dia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juga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terus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melakukan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mukjizat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dalam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hidup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kita</a:t>
            </a:r>
            <a:r>
              <a:rPr lang="en-US" sz="2400" b="1" dirty="0" smtClean="0">
                <a:latin typeface="Comic Sans MS" pitchFamily="66" charset="0"/>
              </a:rPr>
              <a:t> (</a:t>
            </a:r>
            <a:r>
              <a:rPr lang="en-US" sz="2400" b="1" dirty="0" err="1" smtClean="0">
                <a:latin typeface="Comic Sans MS" pitchFamily="66" charset="0"/>
              </a:rPr>
              <a:t>berupa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kepatuhan</a:t>
            </a:r>
            <a:r>
              <a:rPr lang="en-US" sz="2400" b="1" dirty="0" smtClean="0">
                <a:latin typeface="Comic Sans MS" pitchFamily="66" charset="0"/>
              </a:rPr>
              <a:t>) </a:t>
            </a:r>
            <a:r>
              <a:rPr lang="en-US" sz="2400" b="1" dirty="0" err="1" smtClean="0">
                <a:latin typeface="Comic Sans MS" pitchFamily="66" charset="0"/>
              </a:rPr>
              <a:t>sampai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kita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selamat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Kerajaan-Nya</a:t>
            </a:r>
            <a:r>
              <a:rPr lang="en-US" sz="2400" b="1" dirty="0" smtClean="0">
                <a:latin typeface="Comic Sans MS" pitchFamily="66" charset="0"/>
              </a:rPr>
              <a:t> …</a:t>
            </a:r>
            <a:endParaRPr lang="en-US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81000"/>
            <a:ext cx="510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Banyak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mungkin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merasa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lolos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melanggar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peraturan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lalu-lintas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atau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berbuat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curang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laporan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pajak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tapi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hukum-Nya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tidaklah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demikian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melihat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segala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sesuatu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lakukan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mendengar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segala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katakan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benar-benar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peduli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tentang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bagaimana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bersikap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Anehnya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beberapa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</a:rPr>
              <a:t> Kristen </a:t>
            </a:r>
            <a:r>
              <a:rPr lang="en-US" sz="2400" b="1" dirty="0" err="1" smtClean="0">
                <a:solidFill>
                  <a:schemeClr val="bg1"/>
                </a:solidFill>
              </a:rPr>
              <a:t>mengatakan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bahwa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usapa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apa</a:t>
            </a:r>
            <a:r>
              <a:rPr lang="en-US" sz="2400" b="1" dirty="0" smtClean="0">
                <a:solidFill>
                  <a:schemeClr val="bg1"/>
                </a:solidFill>
              </a:rPr>
              <a:t> pun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mematuhi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Hukum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berarti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legalisme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Tapi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Yesus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berkata</a:t>
            </a:r>
            <a:r>
              <a:rPr lang="en-US" sz="2400" b="1" dirty="0" smtClean="0">
                <a:solidFill>
                  <a:schemeClr val="bg1"/>
                </a:solidFill>
              </a:rPr>
              <a:t>, “</a:t>
            </a:r>
            <a:r>
              <a:rPr lang="en-US" sz="2400" b="1" dirty="0" err="1" smtClean="0">
                <a:solidFill>
                  <a:schemeClr val="bg1"/>
                </a:solidFill>
              </a:rPr>
              <a:t>Jika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kamu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mengasihi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Aku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kamu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menuruti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segala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perintah</a:t>
            </a:r>
            <a:r>
              <a:rPr lang="en-US" sz="2400" b="1" dirty="0" smtClean="0">
                <a:solidFill>
                  <a:schemeClr val="bg1"/>
                </a:solidFill>
              </a:rPr>
              <a:t>-Ku.”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494544"/>
            <a:ext cx="7696200" cy="2677656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Bersukacitalah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mengetahui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memberi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kelahiran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baru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menerima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mematuhi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tepi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bekerja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membuat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mukjizat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hidup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sampai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sampai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mereka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selamat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Kerajaan-Nya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Apakah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ingin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memulai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mematuhi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mengikuti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sepenuhnya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9663" cy="957654"/>
          </a:xfrm>
          <a:prstGeom prst="rect">
            <a:avLst/>
          </a:prstGeom>
        </p:spPr>
      </p:pic>
      <p:pic>
        <p:nvPicPr>
          <p:cNvPr id="3" name="Picture 2" descr="EY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337" y="5900346"/>
            <a:ext cx="1109663" cy="957654"/>
          </a:xfrm>
          <a:prstGeom prst="rect">
            <a:avLst/>
          </a:prstGeom>
        </p:spPr>
      </p:pic>
      <p:pic>
        <p:nvPicPr>
          <p:cNvPr id="4" name="Picture 3" descr="EY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337" y="0"/>
            <a:ext cx="1109663" cy="957654"/>
          </a:xfrm>
          <a:prstGeom prst="rect">
            <a:avLst/>
          </a:prstGeom>
        </p:spPr>
      </p:pic>
      <p:pic>
        <p:nvPicPr>
          <p:cNvPr id="5" name="Picture 4" descr="EYE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00346"/>
            <a:ext cx="1109663" cy="957654"/>
          </a:xfrm>
          <a:prstGeom prst="rect">
            <a:avLst/>
          </a:prstGeom>
        </p:spPr>
      </p:pic>
      <p:sp>
        <p:nvSpPr>
          <p:cNvPr id="6" name="WordArt 17"/>
          <p:cNvSpPr>
            <a:spLocks noChangeArrowheads="1" noChangeShapeType="1" noTextEdit="1"/>
          </p:cNvSpPr>
          <p:nvPr/>
        </p:nvSpPr>
        <p:spPr bwMode="auto">
          <a:xfrm>
            <a:off x="1362075" y="0"/>
            <a:ext cx="6486525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Tuhan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melihat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dan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mencatat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segala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perbuatan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en-US" sz="2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kita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73862"/>
            <a:ext cx="8763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…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Dia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telah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melihat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Kejadian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16:3).</a:t>
            </a:r>
            <a:endParaRPr lang="en-US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“TUHAN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Engkau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menyelidiki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mengenal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;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Engkau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mengetahui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kalau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aku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duduk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atau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berdiri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Engkau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mengerti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pikiranku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jauh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. …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Sebab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sebelum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lidahku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mengeluarkan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perkataan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sesungguhnya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semuanya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telah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Kauketahui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Comic Sans MS" pitchFamily="66" charset="0"/>
              </a:rPr>
              <a:t>ya</a:t>
            </a:r>
            <a:r>
              <a:rPr lang="en-US" sz="22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Mazmur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139:1-4).</a:t>
            </a:r>
            <a:endParaRPr lang="en-US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“Mata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ada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segala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tempat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Comic Sans MS" pitchFamily="66" charset="0"/>
              </a:rPr>
              <a:t>Amsal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15:3).</a:t>
            </a:r>
            <a:endParaRPr lang="en-US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Tuhan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melihat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hati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(1 Samuel 16:7).</a:t>
            </a:r>
            <a:endParaRPr lang="en-US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bahkan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rambut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kepalamu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pun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terhitung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omic Sans MS" pitchFamily="66" charset="0"/>
              </a:rPr>
              <a:t>semuanya</a:t>
            </a:r>
            <a:r>
              <a:rPr lang="en-US" sz="2200" b="1" dirty="0" smtClean="0">
                <a:solidFill>
                  <a:schemeClr val="bg1"/>
                </a:solidFill>
                <a:latin typeface="Comic Sans MS" pitchFamily="66" charset="0"/>
              </a:rPr>
              <a:t>”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(Lukas 12:7).</a:t>
            </a:r>
            <a:endParaRPr lang="en-US" sz="22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2438400"/>
            <a:ext cx="4572000" cy="440120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“</a:t>
            </a:r>
            <a:r>
              <a:rPr lang="en-US" sz="2000" b="1" dirty="0" err="1" smtClean="0">
                <a:latin typeface="Comic Sans MS" pitchFamily="66" charset="0"/>
              </a:rPr>
              <a:t>Bukan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setiap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orang</a:t>
            </a:r>
            <a:r>
              <a:rPr lang="en-US" sz="2000" b="1" dirty="0">
                <a:latin typeface="Comic Sans MS" pitchFamily="66" charset="0"/>
              </a:rPr>
              <a:t> yang </a:t>
            </a:r>
            <a:r>
              <a:rPr lang="en-US" sz="2000" b="1" dirty="0" err="1">
                <a:latin typeface="Comic Sans MS" pitchFamily="66" charset="0"/>
              </a:rPr>
              <a:t>berseru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kepada</a:t>
            </a:r>
            <a:r>
              <a:rPr lang="en-US" sz="2000" b="1" dirty="0">
                <a:latin typeface="Comic Sans MS" pitchFamily="66" charset="0"/>
              </a:rPr>
              <a:t>-Ku: </a:t>
            </a:r>
            <a:r>
              <a:rPr lang="en-US" sz="2000" b="1" dirty="0" err="1">
                <a:latin typeface="Comic Sans MS" pitchFamily="66" charset="0"/>
              </a:rPr>
              <a:t>Tuhan</a:t>
            </a:r>
            <a:r>
              <a:rPr lang="en-US" sz="2000" b="1" dirty="0">
                <a:latin typeface="Comic Sans MS" pitchFamily="66" charset="0"/>
              </a:rPr>
              <a:t>, </a:t>
            </a:r>
            <a:r>
              <a:rPr lang="en-US" sz="2000" b="1" dirty="0" err="1">
                <a:latin typeface="Comic Sans MS" pitchFamily="66" charset="0"/>
              </a:rPr>
              <a:t>Tuhan</a:t>
            </a:r>
            <a:r>
              <a:rPr lang="en-US" sz="2000" b="1" dirty="0">
                <a:latin typeface="Comic Sans MS" pitchFamily="66" charset="0"/>
              </a:rPr>
              <a:t>! </a:t>
            </a:r>
            <a:r>
              <a:rPr lang="en-US" sz="2000" b="1" dirty="0" err="1">
                <a:latin typeface="Comic Sans MS" pitchFamily="66" charset="0"/>
              </a:rPr>
              <a:t>akan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masuk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ke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dalam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Kerajaan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Sorga</a:t>
            </a:r>
            <a:r>
              <a:rPr lang="en-US" sz="2000" b="1" dirty="0">
                <a:latin typeface="Comic Sans MS" pitchFamily="66" charset="0"/>
              </a:rPr>
              <a:t>, </a:t>
            </a:r>
            <a:r>
              <a:rPr lang="en-US" sz="2000" b="1" dirty="0" err="1">
                <a:latin typeface="Comic Sans MS" pitchFamily="66" charset="0"/>
              </a:rPr>
              <a:t>melainkan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dia</a:t>
            </a:r>
            <a:r>
              <a:rPr lang="en-US" sz="2000" b="1" dirty="0">
                <a:latin typeface="Comic Sans MS" pitchFamily="66" charset="0"/>
              </a:rPr>
              <a:t> yang </a:t>
            </a:r>
            <a:r>
              <a:rPr lang="en-US" sz="2000" b="1" dirty="0" err="1">
                <a:latin typeface="Comic Sans MS" pitchFamily="66" charset="0"/>
              </a:rPr>
              <a:t>melakukan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kehendak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Bapa</a:t>
            </a:r>
            <a:r>
              <a:rPr lang="en-US" sz="2000" b="1" dirty="0">
                <a:latin typeface="Comic Sans MS" pitchFamily="66" charset="0"/>
              </a:rPr>
              <a:t>-Ku yang </a:t>
            </a:r>
            <a:r>
              <a:rPr lang="en-US" sz="2000" b="1" dirty="0" err="1">
                <a:latin typeface="Comic Sans MS" pitchFamily="66" charset="0"/>
              </a:rPr>
              <a:t>di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sorga</a:t>
            </a:r>
            <a:r>
              <a:rPr lang="en-US" sz="2000" b="1" dirty="0" smtClean="0">
                <a:latin typeface="Comic Sans MS" pitchFamily="66" charset="0"/>
              </a:rPr>
              <a:t>” (</a:t>
            </a:r>
            <a:r>
              <a:rPr lang="en-US" sz="2000" b="1" dirty="0" err="1" smtClean="0">
                <a:latin typeface="Comic Sans MS" pitchFamily="66" charset="0"/>
              </a:rPr>
              <a:t>Matius</a:t>
            </a:r>
            <a:r>
              <a:rPr lang="en-US" sz="2000" b="1" dirty="0" smtClean="0">
                <a:latin typeface="Comic Sans MS" pitchFamily="66" charset="0"/>
              </a:rPr>
              <a:t> 7:21)</a:t>
            </a:r>
          </a:p>
          <a:p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“</a:t>
            </a:r>
            <a:r>
              <a:rPr lang="en-US" sz="2000" b="1" dirty="0" err="1" smtClean="0">
                <a:latin typeface="Comic Sans MS" pitchFamily="66" charset="0"/>
              </a:rPr>
              <a:t>Tetapi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jikalau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engkau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ingin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masuk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dalam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hidup</a:t>
            </a:r>
            <a:r>
              <a:rPr lang="en-US" sz="2000" b="1" dirty="0" smtClean="0">
                <a:latin typeface="Comic Sans MS" pitchFamily="66" charset="0"/>
              </a:rPr>
              <a:t>, </a:t>
            </a:r>
            <a:r>
              <a:rPr lang="en-US" sz="2000" b="1" dirty="0" err="1" smtClean="0">
                <a:latin typeface="Comic Sans MS" pitchFamily="66" charset="0"/>
              </a:rPr>
              <a:t>turutilah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segala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perintah</a:t>
            </a:r>
            <a:r>
              <a:rPr lang="en-US" sz="2000" b="1" dirty="0" smtClean="0">
                <a:latin typeface="Comic Sans MS" pitchFamily="66" charset="0"/>
              </a:rPr>
              <a:t> Allah” (</a:t>
            </a:r>
            <a:r>
              <a:rPr lang="en-US" sz="2000" b="1" dirty="0" err="1" smtClean="0">
                <a:latin typeface="Comic Sans MS" pitchFamily="66" charset="0"/>
              </a:rPr>
              <a:t>Matius</a:t>
            </a:r>
            <a:r>
              <a:rPr lang="en-US" sz="2000" b="1" dirty="0" smtClean="0">
                <a:latin typeface="Comic Sans MS" pitchFamily="66" charset="0"/>
              </a:rPr>
              <a:t> 19:17).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smtClean="0">
                <a:latin typeface="Comic Sans MS" pitchFamily="66" charset="0"/>
              </a:rPr>
              <a:t>“</a:t>
            </a:r>
            <a:r>
              <a:rPr lang="en-US" sz="2000" b="1" dirty="0" err="1" smtClean="0">
                <a:latin typeface="Comic Sans MS" pitchFamily="66" charset="0"/>
              </a:rPr>
              <a:t>Ia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menjadi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pokok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keselamatan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abadi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bagi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semua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orang</a:t>
            </a:r>
            <a:r>
              <a:rPr lang="en-US" sz="2000" b="1" dirty="0" smtClean="0">
                <a:latin typeface="Comic Sans MS" pitchFamily="66" charset="0"/>
              </a:rPr>
              <a:t> yang </a:t>
            </a:r>
            <a:r>
              <a:rPr lang="en-US" sz="2000" b="1" dirty="0" err="1" smtClean="0">
                <a:latin typeface="Comic Sans MS" pitchFamily="66" charset="0"/>
              </a:rPr>
              <a:t>taat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kepada-Nya</a:t>
            </a:r>
            <a:r>
              <a:rPr lang="en-US" sz="2000" b="1" dirty="0" smtClean="0">
                <a:latin typeface="Comic Sans MS" pitchFamily="66" charset="0"/>
              </a:rPr>
              <a:t>” (</a:t>
            </a:r>
            <a:r>
              <a:rPr lang="en-US" sz="2000" b="1" dirty="0" err="1" smtClean="0">
                <a:latin typeface="Comic Sans MS" pitchFamily="66" charset="0"/>
              </a:rPr>
              <a:t>Ibrani</a:t>
            </a:r>
            <a:r>
              <a:rPr lang="en-US" sz="2000" b="1" dirty="0" smtClean="0">
                <a:latin typeface="Comic Sans MS" pitchFamily="66" charset="0"/>
              </a:rPr>
              <a:t> 5:9).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15876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jelas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menyatakan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bahwa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keselamatan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Kerajaan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diberikan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mematuhi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perintah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WordArt 16"/>
          <p:cNvSpPr>
            <a:spLocks noChangeArrowheads="1" noChangeShapeType="1" noTextEdit="1"/>
          </p:cNvSpPr>
          <p:nvPr/>
        </p:nvSpPr>
        <p:spPr bwMode="auto">
          <a:xfrm>
            <a:off x="3810000" y="152400"/>
            <a:ext cx="5006975" cy="895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Tidak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Menurut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=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Tidak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Selamat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57200"/>
            <a:ext cx="5943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“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Masuklah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melalui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pintu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sesak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karena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lebarlah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pintu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luaslah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jalan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menuju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kepada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kebinasaan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banyak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masuk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melaluinya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  <a:r>
              <a:rPr lang="sv-SE" sz="2400" b="1" dirty="0" smtClean="0">
                <a:solidFill>
                  <a:schemeClr val="bg1"/>
                </a:solidFill>
                <a:latin typeface="Comic Sans MS" pitchFamily="66" charset="0"/>
              </a:rPr>
              <a:t> karena sesaklah pintu dan sempitlah jalan yang menuju kepada kehidupan, dan sedikit orang yang mendapatinya.”</a:t>
            </a:r>
          </a:p>
          <a:p>
            <a:endParaRPr lang="sv-SE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v-SE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v-SE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v-SE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v-SE" sz="1600" b="1" dirty="0" smtClean="0">
                <a:solidFill>
                  <a:schemeClr val="bg1"/>
                </a:solidFill>
                <a:latin typeface="Comic Sans MS" pitchFamily="66" charset="0"/>
              </a:rPr>
              <a:t>Matius 7:13, 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7315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Hanya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jalan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sempit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menuntun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kesucian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meneladani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akhirnya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menuntun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kepada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kerajaan-Nya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buku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pedoman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sangat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penuh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petunjuk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amaran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informasi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tentang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bagaimana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mencapai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kerajaan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selamat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Mengabaikan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bagian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mana</a:t>
            </a:r>
            <a:r>
              <a:rPr lang="en-US" sz="2400" b="1" dirty="0" smtClean="0">
                <a:solidFill>
                  <a:schemeClr val="bg1"/>
                </a:solidFill>
              </a:rPr>
              <a:t> pun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menyeret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menjauh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kerajaan-Nya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Seorang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manusia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hidup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sesuai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keinginannya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sendiri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tetap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menjadi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seperti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sama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seperti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seorang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pemborong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mengabaikan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rancangan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denah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i="1" dirty="0" smtClean="0">
                <a:solidFill>
                  <a:schemeClr val="bg1"/>
                </a:solidFill>
              </a:rPr>
              <a:t>blue-print</a:t>
            </a:r>
            <a:r>
              <a:rPr lang="en-US" sz="2400" b="1" dirty="0" smtClean="0">
                <a:solidFill>
                  <a:schemeClr val="bg1"/>
                </a:solidFill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</a:rPr>
              <a:t>rumah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tanpa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menemui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masalah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Inilah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sebabnya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meminta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semua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mematuhi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blue-print</a:t>
            </a:r>
            <a:r>
              <a:rPr lang="en-US" sz="2400" b="1" dirty="0" smtClean="0">
                <a:solidFill>
                  <a:schemeClr val="bg1"/>
                </a:solidFill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</a:rPr>
              <a:t>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Alkitab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Tak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jalan</a:t>
            </a:r>
            <a:r>
              <a:rPr lang="en-US" sz="2400" b="1" dirty="0" smtClean="0">
                <a:solidFill>
                  <a:schemeClr val="bg1"/>
                </a:solidFill>
              </a:rPr>
              <a:t> lain </a:t>
            </a:r>
            <a:r>
              <a:rPr lang="en-US" sz="2400" b="1" dirty="0" err="1" smtClean="0">
                <a:solidFill>
                  <a:schemeClr val="bg1"/>
                </a:solidFill>
              </a:rPr>
              <a:t>untuk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menjadi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seperti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dianggap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layak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masuk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dalam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kerajaan-Nya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LA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8768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89118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Kenapa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Tuhan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membiarkan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pelanggar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Hukum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terus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beralangsung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Kenapa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dosa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orang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berdosa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tidak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dimusnahkan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sekarang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saja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838200"/>
            <a:ext cx="64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Sesungguhnya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datang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dengan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beribu-ribu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</a:t>
            </a:r>
            <a:r>
              <a:rPr lang="en-US" sz="2400" b="1" dirty="0" smtClean="0">
                <a:latin typeface="Comic Sans MS" pitchFamily="66" charset="0"/>
              </a:rPr>
              <a:t> kudus-</a:t>
            </a:r>
            <a:r>
              <a:rPr lang="en-US" sz="2400" b="1" dirty="0" err="1" smtClean="0">
                <a:latin typeface="Comic Sans MS" pitchFamily="66" charset="0"/>
              </a:rPr>
              <a:t>Nya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hendak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menghakimi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semua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menjatuhkan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hukuman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atas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orang-orang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fasik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karena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semua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perbuatan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fasik</a:t>
            </a:r>
            <a:r>
              <a:rPr lang="en-US" sz="2400" b="1" dirty="0" smtClean="0">
                <a:latin typeface="Comic Sans MS" pitchFamily="66" charset="0"/>
              </a:rPr>
              <a:t>, yang </a:t>
            </a:r>
            <a:r>
              <a:rPr lang="en-US" sz="2400" b="1" dirty="0" err="1" smtClean="0">
                <a:latin typeface="Comic Sans MS" pitchFamily="66" charset="0"/>
              </a:rPr>
              <a:t>mereka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lakukan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karena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semua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kata-kata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nista</a:t>
            </a:r>
            <a:r>
              <a:rPr lang="en-US" sz="2400" b="1" dirty="0" smtClean="0">
                <a:latin typeface="Comic Sans MS" pitchFamily="66" charset="0"/>
              </a:rPr>
              <a:t>, yang </a:t>
            </a:r>
            <a:r>
              <a:rPr lang="en-US" sz="2400" b="1" dirty="0" err="1" smtClean="0">
                <a:latin typeface="Comic Sans MS" pitchFamily="66" charset="0"/>
              </a:rPr>
              <a:t>diucapkan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orang-orang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berdosa</a:t>
            </a:r>
            <a:r>
              <a:rPr lang="en-US" sz="2400" b="1" dirty="0" smtClean="0">
                <a:latin typeface="Comic Sans MS" pitchFamily="66" charset="0"/>
              </a:rPr>
              <a:t> yang </a:t>
            </a:r>
            <a:r>
              <a:rPr lang="en-US" sz="2400" b="1" dirty="0" err="1" smtClean="0">
                <a:latin typeface="Comic Sans MS" pitchFamily="66" charset="0"/>
              </a:rPr>
              <a:t>fasik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itu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terhadap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” </a:t>
            </a:r>
            <a:r>
              <a:rPr lang="en-US" sz="1600" b="1" dirty="0" smtClean="0">
                <a:latin typeface="Comic Sans MS" pitchFamily="66" charset="0"/>
              </a:rPr>
              <a:t>(</a:t>
            </a:r>
            <a:r>
              <a:rPr lang="en-US" sz="1600" b="1" dirty="0" err="1" smtClean="0">
                <a:latin typeface="Comic Sans MS" pitchFamily="66" charset="0"/>
              </a:rPr>
              <a:t>Yudas</a:t>
            </a:r>
            <a:r>
              <a:rPr lang="en-US" sz="1600" b="1" dirty="0" smtClean="0">
                <a:latin typeface="Comic Sans MS" pitchFamily="66" charset="0"/>
              </a:rPr>
              <a:t> 14, 15).</a:t>
            </a:r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“</a:t>
            </a:r>
            <a:r>
              <a:rPr lang="en-US" sz="2400" b="1" dirty="0" err="1" smtClean="0">
                <a:latin typeface="Comic Sans MS" pitchFamily="66" charset="0"/>
              </a:rPr>
              <a:t>Demi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hidup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demikianlah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firman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Tuhan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semua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bertekuk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lutut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di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hadapan</a:t>
            </a:r>
            <a:r>
              <a:rPr lang="en-US" sz="2400" b="1" dirty="0" smtClean="0">
                <a:latin typeface="Comic Sans MS" pitchFamily="66" charset="0"/>
              </a:rPr>
              <a:t>-Ku </a:t>
            </a:r>
            <a:r>
              <a:rPr lang="en-US" sz="2400" b="1" dirty="0" err="1" smtClean="0">
                <a:latin typeface="Comic Sans MS" pitchFamily="66" charset="0"/>
              </a:rPr>
              <a:t>dan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semua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orang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memuliakan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Allah” </a:t>
            </a:r>
            <a:r>
              <a:rPr lang="en-US" sz="1600" b="1" dirty="0" smtClean="0">
                <a:latin typeface="Comic Sans MS" pitchFamily="66" charset="0"/>
              </a:rPr>
              <a:t>(Roma 14:11).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76845"/>
            <a:ext cx="7010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Bookman Old Style" pitchFamily="18" charset="0"/>
              </a:rPr>
              <a:t>Tuhan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membiarkan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ketidakpatuhan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pada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hukum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dosa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terus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ada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sampai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semua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orang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seluruh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dunia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yakin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akan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keadilan</a:t>
            </a:r>
            <a:r>
              <a:rPr lang="en-US" sz="2200" b="1" dirty="0" smtClean="0">
                <a:latin typeface="Bookman Old Style" pitchFamily="18" charset="0"/>
              </a:rPr>
              <a:t>, </a:t>
            </a:r>
            <a:r>
              <a:rPr lang="en-US" sz="2200" b="1" dirty="0" err="1" smtClean="0">
                <a:latin typeface="Bookman Old Style" pitchFamily="18" charset="0"/>
              </a:rPr>
              <a:t>kasih</a:t>
            </a:r>
            <a:r>
              <a:rPr lang="en-US" sz="2200" b="1" dirty="0" smtClean="0">
                <a:latin typeface="Bookman Old Style" pitchFamily="18" charset="0"/>
              </a:rPr>
              <a:t>, </a:t>
            </a:r>
            <a:r>
              <a:rPr lang="en-US" sz="2200" b="1" dirty="0" err="1" smtClean="0">
                <a:latin typeface="Bookman Old Style" pitchFamily="18" charset="0"/>
              </a:rPr>
              <a:t>dan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rahmat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Tuhan</a:t>
            </a:r>
            <a:r>
              <a:rPr lang="en-US" sz="2200" b="1" dirty="0" smtClean="0">
                <a:latin typeface="Bookman Old Style" pitchFamily="18" charset="0"/>
              </a:rPr>
              <a:t>. </a:t>
            </a:r>
            <a:r>
              <a:rPr lang="en-US" sz="2200" b="1" dirty="0" err="1" smtClean="0">
                <a:latin typeface="Bookman Old Style" pitchFamily="18" charset="0"/>
              </a:rPr>
              <a:t>Semua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orang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akhirnya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akan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menyadari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bahwa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Tuhan</a:t>
            </a:r>
            <a:r>
              <a:rPr lang="en-US" sz="2200" b="1" dirty="0" smtClean="0">
                <a:latin typeface="Bookman Old Style" pitchFamily="18" charset="0"/>
              </a:rPr>
              <a:t>, </a:t>
            </a:r>
            <a:r>
              <a:rPr lang="en-US" sz="2200" b="1" dirty="0" err="1" smtClean="0">
                <a:latin typeface="Bookman Old Style" pitchFamily="18" charset="0"/>
              </a:rPr>
              <a:t>dengan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menuntut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penurutan</a:t>
            </a:r>
            <a:r>
              <a:rPr lang="en-US" sz="2200" b="1" dirty="0" smtClean="0">
                <a:latin typeface="Bookman Old Style" pitchFamily="18" charset="0"/>
              </a:rPr>
              <a:t>, </a:t>
            </a:r>
            <a:r>
              <a:rPr lang="en-US" sz="2200" b="1" dirty="0" err="1" smtClean="0">
                <a:latin typeface="Bookman Old Style" pitchFamily="18" charset="0"/>
              </a:rPr>
              <a:t>sebetulnya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tidak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sedang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mencoba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memaksakan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kehendak-Nya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atas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kita</a:t>
            </a:r>
            <a:r>
              <a:rPr lang="en-US" sz="2200" b="1" dirty="0" smtClean="0">
                <a:latin typeface="Bookman Old Style" pitchFamily="18" charset="0"/>
              </a:rPr>
              <a:t>, </a:t>
            </a:r>
            <a:r>
              <a:rPr lang="en-US" sz="2200" b="1" dirty="0" err="1" smtClean="0">
                <a:latin typeface="Bookman Old Style" pitchFamily="18" charset="0"/>
              </a:rPr>
              <a:t>tapi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mencoba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mencegah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kita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melukai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menghancurkan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diri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kita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sendiri</a:t>
            </a:r>
            <a:r>
              <a:rPr lang="en-US" sz="2200" b="1" dirty="0" smtClean="0">
                <a:latin typeface="Bookman Old Style" pitchFamily="18" charset="0"/>
              </a:rPr>
              <a:t>. </a:t>
            </a:r>
          </a:p>
          <a:p>
            <a:endParaRPr lang="en-US" sz="2200" b="1" dirty="0" smtClean="0">
              <a:latin typeface="Bookman Old Style" pitchFamily="18" charset="0"/>
            </a:endParaRPr>
          </a:p>
          <a:p>
            <a:r>
              <a:rPr lang="en-US" sz="2200" b="1" dirty="0" err="1" smtClean="0">
                <a:latin typeface="Bookman Old Style" pitchFamily="18" charset="0"/>
              </a:rPr>
              <a:t>Masalah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dosa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tidak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akan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selesai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sebelum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orang</a:t>
            </a:r>
            <a:r>
              <a:rPr lang="en-US" sz="2200" b="1" dirty="0" smtClean="0">
                <a:latin typeface="Bookman Old Style" pitchFamily="18" charset="0"/>
              </a:rPr>
              <a:t> yang paling </a:t>
            </a:r>
            <a:r>
              <a:rPr lang="en-US" sz="2200" b="1" dirty="0" err="1" smtClean="0">
                <a:latin typeface="Bookman Old Style" pitchFamily="18" charset="0"/>
              </a:rPr>
              <a:t>skeptis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pendosa</a:t>
            </a:r>
            <a:r>
              <a:rPr lang="en-US" sz="2200" b="1" dirty="0" smtClean="0">
                <a:latin typeface="Bookman Old Style" pitchFamily="18" charset="0"/>
              </a:rPr>
              <a:t> yang paling </a:t>
            </a:r>
            <a:r>
              <a:rPr lang="en-US" sz="2200" b="1" dirty="0" err="1" smtClean="0">
                <a:latin typeface="Bookman Old Style" pitchFamily="18" charset="0"/>
              </a:rPr>
              <a:t>keras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kepala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diyakinkan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akan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kasih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Tuhan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mengaku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bahwa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Dia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adil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benar</a:t>
            </a:r>
            <a:r>
              <a:rPr lang="en-US" sz="2200" b="1" dirty="0" smtClean="0">
                <a:latin typeface="Bookman Old Style" pitchFamily="18" charset="0"/>
              </a:rPr>
              <a:t>. </a:t>
            </a:r>
            <a:r>
              <a:rPr lang="en-US" sz="2200" b="1" dirty="0" err="1" smtClean="0">
                <a:latin typeface="Bookman Old Style" pitchFamily="18" charset="0"/>
              </a:rPr>
              <a:t>Barulah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pada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saat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itu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dosa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ketidakpatuhan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bisa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diakhiri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secara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tuntas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oleh</a:t>
            </a:r>
            <a:r>
              <a:rPr lang="en-US" sz="2200" b="1" dirty="0" smtClean="0">
                <a:latin typeface="Bookman Old Style" pitchFamily="18" charset="0"/>
              </a:rPr>
              <a:t> </a:t>
            </a:r>
            <a:r>
              <a:rPr lang="en-US" sz="2200" b="1" dirty="0" err="1" smtClean="0">
                <a:latin typeface="Bookman Old Style" pitchFamily="18" charset="0"/>
              </a:rPr>
              <a:t>Tuhan</a:t>
            </a:r>
            <a:r>
              <a:rPr lang="en-US" sz="2200" b="1" dirty="0" smtClean="0">
                <a:latin typeface="Bookman Old Style" pitchFamily="18" charset="0"/>
              </a:rPr>
              <a:t>.</a:t>
            </a:r>
            <a:endParaRPr lang="en-US" sz="22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1333</Words>
  <Application>Microsoft Office PowerPoint</Application>
  <PresentationFormat>On-screen Show (4:3)</PresentationFormat>
  <Paragraphs>78</Paragraphs>
  <Slides>20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Doloksaribu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Facts Bible Study Guide</dc:title>
  <dc:subject>Pelajaran 14: Apakah Penurutan Itu Legalisme</dc:subject>
  <dc:creator>Pdt. Yohanes V. Doloksaribu, M.A.</dc:creator>
  <cp:lastModifiedBy>Yohanes Verdianto</cp:lastModifiedBy>
  <cp:revision>8</cp:revision>
  <dcterms:created xsi:type="dcterms:W3CDTF">2009-11-23T05:44:26Z</dcterms:created>
  <dcterms:modified xsi:type="dcterms:W3CDTF">2009-11-25T08:56:13Z</dcterms:modified>
</cp:coreProperties>
</file>