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03" r:id="rId4"/>
    <p:sldId id="278" r:id="rId5"/>
    <p:sldId id="279" r:id="rId6"/>
    <p:sldId id="280" r:id="rId7"/>
    <p:sldId id="281" r:id="rId8"/>
    <p:sldId id="298" r:id="rId9"/>
    <p:sldId id="299" r:id="rId10"/>
    <p:sldId id="300" r:id="rId11"/>
    <p:sldId id="282" r:id="rId12"/>
    <p:sldId id="301" r:id="rId13"/>
    <p:sldId id="285" r:id="rId14"/>
    <p:sldId id="283" r:id="rId15"/>
    <p:sldId id="286" r:id="rId16"/>
    <p:sldId id="284" r:id="rId17"/>
    <p:sldId id="287" r:id="rId18"/>
    <p:sldId id="288" r:id="rId19"/>
    <p:sldId id="257" r:id="rId20"/>
    <p:sldId id="289" r:id="rId21"/>
    <p:sldId id="290" r:id="rId22"/>
    <p:sldId id="291" r:id="rId23"/>
    <p:sldId id="292" r:id="rId24"/>
    <p:sldId id="293" r:id="rId25"/>
    <p:sldId id="258" r:id="rId26"/>
    <p:sldId id="294" r:id="rId27"/>
    <p:sldId id="259" r:id="rId28"/>
    <p:sldId id="295" r:id="rId29"/>
    <p:sldId id="260" r:id="rId30"/>
    <p:sldId id="261" r:id="rId31"/>
    <p:sldId id="262" r:id="rId32"/>
    <p:sldId id="296" r:id="rId33"/>
    <p:sldId id="263" r:id="rId34"/>
    <p:sldId id="297" r:id="rId35"/>
    <p:sldId id="265" r:id="rId36"/>
    <p:sldId id="266" r:id="rId37"/>
    <p:sldId id="264" r:id="rId38"/>
    <p:sldId id="302" r:id="rId39"/>
    <p:sldId id="26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7F38-F828-4F9B-AE25-A6246CF3B6E6}" type="datetimeFigureOut">
              <a:rPr lang="en-US" smtClean="0"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90BD-74E2-4D65-8DE7-F8B57BD64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mazing%20Facts\videonya\NAIK%20SORGA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mazing%20Facts\videonya\ORANG%20JAHAT%20KETAKUTAN.M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mazing%20Facts\videonya\ORANG%20JAHAT%20DIMATIKAN%201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mazing%20Facts\videonya\setan%20dirantai%201000%20thn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MENGHAKIMI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ORANG%20JAHAT%20DIBANGKITKAN.M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SETAN%20DILEPASKAN.M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yerusalem%20baru%20turun.m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YESUS%20DIBUKIT.M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YERUSALEM%20DIBUMI.M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SETAN%20MENGAJAK%20BERPERANG.M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PANORAMA%20KESALAHAN.M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MENYATAKAN%20ADIL%20DAN%20BENAR%20TUHAN.M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API%20MENGHANGUSKAN.M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yerusalem%20baru%20turun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mazing%20Facts\videonya\ORANG%20MATI%20DIBANGKITKAN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mazing%20Facts\videonya\ORANG%20HIDUP%20DIUBAHKAN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638800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42"/>
              </a:avLst>
            </a:prstTxWarp>
          </a:bodyPr>
          <a:lstStyle/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KEDAMAIAN</a:t>
            </a:r>
          </a:p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1000 TAHUN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IK SORG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BENAR NAIK KE SURGA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5322887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777777"/>
                </a:solidFill>
                <a:effectLst>
                  <a:outerShdw dist="53882" dir="2700000" algn="ctr" rotWithShape="0">
                    <a:schemeClr val="tx1"/>
                  </a:outerShdw>
                </a:effectLst>
                <a:latin typeface="Arial Black"/>
              </a:rPr>
              <a:t>Musuh</a:t>
            </a:r>
            <a:r>
              <a:rPr lang="en-US" sz="3600" i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777777"/>
                </a:solidFill>
                <a:effectLst>
                  <a:outerShdw dist="53882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777777"/>
                </a:solidFill>
                <a:effectLst>
                  <a:outerShdw dist="53882" dir="2700000" algn="ctr" rotWithShape="0">
                    <a:schemeClr val="tx1"/>
                  </a:outerShdw>
                </a:effectLst>
                <a:latin typeface="Arial Black"/>
              </a:rPr>
              <a:t>Kristus</a:t>
            </a:r>
            <a:r>
              <a:rPr lang="en-US" sz="3600" i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777777"/>
                </a:solidFill>
                <a:effectLst>
                  <a:outerShdw dist="53882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777777"/>
                </a:solidFill>
                <a:effectLst>
                  <a:outerShdw dist="53882" dir="2700000" algn="ctr" rotWithShape="0">
                    <a:schemeClr val="tx1"/>
                  </a:outerShdw>
                </a:effectLst>
                <a:latin typeface="Arial Black"/>
              </a:rPr>
              <a:t>Dibinasakan</a:t>
            </a:r>
            <a:endParaRPr lang="en-US" sz="3600" i="1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solidFill>
                <a:srgbClr val="777777"/>
              </a:solidFill>
              <a:effectLst>
                <a:outerShdw dist="53882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6725" y="1316038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binasa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cahaya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kemuliaan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kedatangan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Nya</a:t>
            </a:r>
            <a:r>
              <a:rPr lang="en-US" sz="2400" b="1" dirty="0" smtClean="0"/>
              <a:t>.</a:t>
            </a:r>
            <a:endParaRPr lang="es-ES" sz="2400" b="1" dirty="0"/>
          </a:p>
        </p:txBody>
      </p:sp>
      <p:pic>
        <p:nvPicPr>
          <p:cNvPr id="13" name="Picture 7" descr="SegundaVenida (7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420938"/>
            <a:ext cx="2976562" cy="3313112"/>
          </a:xfrm>
          <a:prstGeom prst="rect">
            <a:avLst/>
          </a:prstGeom>
          <a:noFill/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601" y="3207603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Semua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jahat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masih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waktu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kedatangan-Nya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binasa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semuanya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Matius</a:t>
            </a:r>
            <a:r>
              <a:rPr lang="en-US" sz="2400" b="1" dirty="0" smtClean="0"/>
              <a:t> 24:37-39; Lukas 17:28-30.</a:t>
            </a:r>
            <a:endParaRPr lang="es-E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 JAHAT KETAKUT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JAHAT KETAKUTAN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 JAHAT DIMATIKAN 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JAHAT DIMATIKAN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38401" y="188913"/>
            <a:ext cx="6324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40F06"/>
                </a:solidFill>
                <a:effectLst>
                  <a:outerShdw dist="53882" dir="2700000" algn="ctr" rotWithShape="0">
                    <a:srgbClr val="940F06">
                      <a:alpha val="50000"/>
                    </a:srgbClr>
                  </a:outerShdw>
                </a:effectLst>
                <a:latin typeface="Arial Black"/>
              </a:rPr>
              <a:t>SETAN DAN MALAIKAT-2 NYA</a:t>
            </a:r>
            <a:endParaRPr lang="en-US" sz="3600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40F06"/>
              </a:solidFill>
              <a:effectLst>
                <a:outerShdw dist="53882" dir="2700000" algn="ctr" rotWithShape="0">
                  <a:srgbClr val="940F0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0200" y="908050"/>
            <a:ext cx="500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sendirian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dunia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terisolasi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seribu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tahun</a:t>
            </a:r>
            <a:endParaRPr lang="es-ES" sz="24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19588" y="3164681"/>
            <a:ext cx="48244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 dirty="0" smtClean="0"/>
              <a:t>“</a:t>
            </a:r>
            <a:r>
              <a:rPr lang="sv-SE" b="1" dirty="0" smtClean="0"/>
              <a:t>Lalu aku melihat seorang malaikat turun dari sorga memegang anak kunci jurang maut dan suatu rantai besar di tangannya; </a:t>
            </a:r>
            <a:r>
              <a:rPr lang="en-US" b="1" dirty="0" err="1" smtClean="0"/>
              <a:t>ia</a:t>
            </a:r>
            <a:r>
              <a:rPr lang="en-US" b="1" dirty="0" smtClean="0"/>
              <a:t> </a:t>
            </a:r>
            <a:r>
              <a:rPr lang="en-US" b="1" dirty="0" err="1" smtClean="0"/>
              <a:t>menangkap</a:t>
            </a:r>
            <a:r>
              <a:rPr lang="en-US" b="1" dirty="0" smtClean="0"/>
              <a:t> </a:t>
            </a:r>
            <a:r>
              <a:rPr lang="en-US" b="1" dirty="0" err="1" smtClean="0"/>
              <a:t>naga</a:t>
            </a:r>
            <a:r>
              <a:rPr lang="en-US" b="1" dirty="0" smtClean="0"/>
              <a:t>,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ular</a:t>
            </a:r>
            <a:r>
              <a:rPr lang="en-US" b="1" dirty="0" smtClean="0"/>
              <a:t> </a:t>
            </a:r>
            <a:r>
              <a:rPr lang="en-US" b="1" dirty="0" err="1" smtClean="0"/>
              <a:t>tua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, </a:t>
            </a:r>
            <a:r>
              <a:rPr lang="en-US" b="1" dirty="0" err="1" smtClean="0"/>
              <a:t>yaitu</a:t>
            </a:r>
            <a:r>
              <a:rPr lang="en-US" b="1" dirty="0" smtClean="0"/>
              <a:t> </a:t>
            </a:r>
            <a:r>
              <a:rPr lang="en-US" b="1" dirty="0" err="1" smtClean="0"/>
              <a:t>Iblis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Satan. Dan </a:t>
            </a:r>
            <a:r>
              <a:rPr lang="en-US" b="1" dirty="0" err="1" smtClean="0"/>
              <a:t>ia</a:t>
            </a:r>
            <a:r>
              <a:rPr lang="en-US" b="1" dirty="0" smtClean="0"/>
              <a:t> </a:t>
            </a:r>
            <a:r>
              <a:rPr lang="en-US" b="1" dirty="0" err="1" smtClean="0"/>
              <a:t>mengikatnya</a:t>
            </a:r>
            <a:r>
              <a:rPr lang="en-US" b="1" dirty="0" smtClean="0"/>
              <a:t> </a:t>
            </a:r>
            <a:r>
              <a:rPr lang="en-US" b="1" dirty="0" err="1" smtClean="0"/>
              <a:t>seribu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lamanya</a:t>
            </a:r>
            <a:r>
              <a:rPr lang="en-US" b="1" dirty="0" smtClean="0"/>
              <a:t>, </a:t>
            </a:r>
            <a:r>
              <a:rPr lang="en-US" b="1" dirty="0" err="1" smtClean="0"/>
              <a:t>lalu</a:t>
            </a:r>
            <a:r>
              <a:rPr lang="en-US" b="1" dirty="0" smtClean="0"/>
              <a:t> </a:t>
            </a:r>
            <a:r>
              <a:rPr lang="en-US" b="1" dirty="0" err="1" smtClean="0"/>
              <a:t>melemparkannya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jurang</a:t>
            </a:r>
            <a:r>
              <a:rPr lang="en-US" b="1" dirty="0" smtClean="0"/>
              <a:t> </a:t>
            </a:r>
            <a:r>
              <a:rPr lang="en-US" b="1" dirty="0" err="1" smtClean="0"/>
              <a:t>maut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menutup</a:t>
            </a:r>
            <a:r>
              <a:rPr lang="en-US" b="1" dirty="0" smtClean="0"/>
              <a:t> </a:t>
            </a:r>
            <a:r>
              <a:rPr lang="en-US" b="1" dirty="0" err="1" smtClean="0"/>
              <a:t>jurang</a:t>
            </a:r>
            <a:r>
              <a:rPr lang="en-US" b="1" dirty="0" smtClean="0"/>
              <a:t> </a:t>
            </a:r>
            <a:r>
              <a:rPr lang="en-US" b="1" dirty="0" err="1" smtClean="0"/>
              <a:t>maut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memeteraikannya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atasnya</a:t>
            </a:r>
            <a:r>
              <a:rPr lang="en-US" b="1" dirty="0" smtClean="0"/>
              <a:t>, </a:t>
            </a:r>
            <a:r>
              <a:rPr lang="en-US" b="1" dirty="0" err="1" smtClean="0"/>
              <a:t>supaya</a:t>
            </a:r>
            <a:r>
              <a:rPr lang="en-US" b="1" dirty="0" smtClean="0"/>
              <a:t> </a:t>
            </a:r>
            <a:r>
              <a:rPr lang="en-US" b="1" dirty="0" err="1" smtClean="0"/>
              <a:t>ia</a:t>
            </a:r>
            <a:r>
              <a:rPr lang="en-US" b="1" dirty="0" smtClean="0"/>
              <a:t> </a:t>
            </a:r>
            <a:r>
              <a:rPr lang="en-US" b="1" dirty="0" err="1" smtClean="0"/>
              <a:t>jangan</a:t>
            </a:r>
            <a:r>
              <a:rPr lang="en-US" b="1" dirty="0" smtClean="0"/>
              <a:t> </a:t>
            </a:r>
            <a:r>
              <a:rPr lang="en-US" b="1" dirty="0" err="1" smtClean="0"/>
              <a:t>lagi</a:t>
            </a:r>
            <a:r>
              <a:rPr lang="en-US" b="1" dirty="0" smtClean="0"/>
              <a:t> </a:t>
            </a:r>
            <a:r>
              <a:rPr lang="en-US" b="1" dirty="0" err="1" smtClean="0"/>
              <a:t>menyesatkan</a:t>
            </a:r>
            <a:r>
              <a:rPr lang="en-US" b="1" dirty="0" smtClean="0"/>
              <a:t> </a:t>
            </a:r>
            <a:r>
              <a:rPr lang="en-US" b="1" dirty="0" err="1" smtClean="0"/>
              <a:t>bangsa-bangsa</a:t>
            </a:r>
            <a:r>
              <a:rPr lang="en-US" b="1" dirty="0" smtClean="0"/>
              <a:t>, </a:t>
            </a:r>
            <a:r>
              <a:rPr lang="en-US" b="1" dirty="0" err="1" smtClean="0"/>
              <a:t>sebelum</a:t>
            </a:r>
            <a:r>
              <a:rPr lang="en-US" b="1" dirty="0" smtClean="0"/>
              <a:t> </a:t>
            </a:r>
            <a:r>
              <a:rPr lang="en-US" b="1" dirty="0" err="1" smtClean="0"/>
              <a:t>berakhir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seribu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; </a:t>
            </a:r>
            <a:r>
              <a:rPr lang="en-US" b="1" dirty="0" err="1" smtClean="0"/>
              <a:t>kemudian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</a:t>
            </a:r>
            <a:r>
              <a:rPr lang="en-US" b="1" dirty="0" err="1" smtClean="0"/>
              <a:t>ia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dilepaskan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sedikit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/>
              <a:t> </a:t>
            </a:r>
            <a:r>
              <a:rPr lang="en-US" b="1" dirty="0" err="1" smtClean="0"/>
              <a:t>lamanya</a:t>
            </a:r>
            <a:r>
              <a:rPr lang="en-US" b="1" dirty="0" smtClean="0"/>
              <a:t>.</a:t>
            </a:r>
            <a:r>
              <a:rPr lang="es-ES" b="1" dirty="0" smtClean="0"/>
              <a:t>” </a:t>
            </a:r>
          </a:p>
          <a:p>
            <a:r>
              <a:rPr lang="es-ES" sz="1200" b="1" dirty="0" smtClean="0"/>
              <a:t>(</a:t>
            </a:r>
            <a:r>
              <a:rPr lang="es-ES" sz="1200" b="1" dirty="0" err="1" smtClean="0"/>
              <a:t>Wahyu</a:t>
            </a:r>
            <a:r>
              <a:rPr lang="es-ES" sz="1200" b="1" dirty="0" smtClean="0"/>
              <a:t> </a:t>
            </a:r>
            <a:r>
              <a:rPr lang="es-ES" sz="1200" b="1" dirty="0"/>
              <a:t>20: 1-3)</a:t>
            </a:r>
            <a:endParaRPr lang="es-ES" sz="1100" b="1" dirty="0"/>
          </a:p>
        </p:txBody>
      </p:sp>
      <p:pic>
        <p:nvPicPr>
          <p:cNvPr id="7" name="Picture 8" descr="0609197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196975"/>
            <a:ext cx="4157662" cy="5545138"/>
          </a:xfrm>
          <a:prstGeom prst="rect">
            <a:avLst/>
          </a:prstGeom>
          <a:noFill/>
        </p:spPr>
      </p:pic>
      <p:pic>
        <p:nvPicPr>
          <p:cNvPr id="8" name="Picture 9" descr="SatanarEncarcelado"/>
          <p:cNvPicPr>
            <a:picLocks noChangeAspect="1" noChangeArrowheads="1"/>
          </p:cNvPicPr>
          <p:nvPr/>
        </p:nvPicPr>
        <p:blipFill>
          <a:blip r:embed="rId4" cstate="print"/>
          <a:srcRect b="5869"/>
          <a:stretch>
            <a:fillRect/>
          </a:stretch>
        </p:blipFill>
        <p:spPr bwMode="auto">
          <a:xfrm>
            <a:off x="5651500" y="2060575"/>
            <a:ext cx="18732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tan dirantai 1000 th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SETAN DIRANTAI SERIBU TAHUN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066800"/>
            <a:ext cx="57534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Peristiwa-peristiwa</a:t>
            </a:r>
            <a:endParaRPr lang="en-U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Selama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MILENIUM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4953000" cy="81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Orang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Saleh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Berkerajaan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Bersama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Kristus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57600" y="3811012"/>
            <a:ext cx="5486400" cy="3046988"/>
          </a:xfrm>
          <a:prstGeom prst="rect">
            <a:avLst/>
          </a:prstGeom>
          <a:solidFill>
            <a:srgbClr val="0000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</a:rPr>
              <a:t>Barangsiapa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dibangkitkan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Kristus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kebangkitan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pertama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memerintah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bersama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selama</a:t>
            </a:r>
            <a:r>
              <a:rPr lang="en-US" sz="2400" b="1" dirty="0" smtClean="0">
                <a:solidFill>
                  <a:schemeClr val="bg1"/>
                </a:solidFill>
              </a:rPr>
              <a:t> 1000 </a:t>
            </a:r>
            <a:r>
              <a:rPr lang="en-US" sz="2400" b="1" dirty="0" err="1" smtClean="0">
                <a:solidFill>
                  <a:schemeClr val="bg1"/>
                </a:solidFill>
              </a:rPr>
              <a:t>tahun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Wahyu</a:t>
            </a:r>
            <a:r>
              <a:rPr lang="en-US" sz="2400" b="1" dirty="0" smtClean="0">
                <a:solidFill>
                  <a:schemeClr val="bg1"/>
                </a:solidFill>
              </a:rPr>
              <a:t> 20:4). </a:t>
            </a:r>
          </a:p>
          <a:p>
            <a:pPr marL="363538" indent="-363538"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  <a:p>
            <a:pPr marL="363538" indent="-363538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</a:rPr>
              <a:t>Pemerintahan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terdiri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atas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keterlibatan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fase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penting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pemerintahan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Kristus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01566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“S</a:t>
            </a:r>
            <a:r>
              <a:rPr lang="en-US" sz="2000" b="1" dirty="0" err="1" smtClean="0"/>
              <a:t>ampai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Lanjut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Usianya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keadilan</a:t>
            </a:r>
            <a:r>
              <a:rPr lang="en-US" sz="2000" b="1" dirty="0" smtClean="0">
                <a:solidFill>
                  <a:srgbClr val="6600CC"/>
                </a:solidFill>
              </a:rPr>
              <a:t> (judgment) </a:t>
            </a:r>
            <a:r>
              <a:rPr lang="en-US" sz="2000" b="1" dirty="0" err="1" smtClean="0">
                <a:solidFill>
                  <a:srgbClr val="6600CC"/>
                </a:solidFill>
              </a:rPr>
              <a:t>diberikan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kepada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orang-orang</a:t>
            </a:r>
            <a:r>
              <a:rPr lang="en-US" sz="2000" b="1" dirty="0" smtClean="0">
                <a:solidFill>
                  <a:srgbClr val="6600CC"/>
                </a:solidFill>
              </a:rPr>
              <a:t> kudus </a:t>
            </a:r>
            <a:r>
              <a:rPr lang="en-US" sz="2000" b="1" dirty="0" err="1" smtClean="0">
                <a:solidFill>
                  <a:srgbClr val="6600CC"/>
                </a:solidFill>
              </a:rPr>
              <a:t>milik</a:t>
            </a:r>
            <a:r>
              <a:rPr lang="en-US" sz="2000" b="1" dirty="0" smtClean="0">
                <a:solidFill>
                  <a:srgbClr val="6600CC"/>
                </a:solidFill>
              </a:rPr>
              <a:t> Yang </a:t>
            </a:r>
            <a:r>
              <a:rPr lang="en-US" sz="2000" b="1" dirty="0" err="1" smtClean="0">
                <a:solidFill>
                  <a:srgbClr val="6600CC"/>
                </a:solidFill>
              </a:rPr>
              <a:t>Mahatinggi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orang-orang</a:t>
            </a:r>
            <a:r>
              <a:rPr lang="en-US" sz="2000" b="1" dirty="0" smtClean="0"/>
              <a:t> kudus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memegang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pemerintahan</a:t>
            </a:r>
            <a:r>
              <a:rPr lang="en-US" sz="2000" b="1" dirty="0" smtClean="0"/>
              <a:t>.</a:t>
            </a:r>
            <a:r>
              <a:rPr lang="es-ES" sz="2000" b="1" dirty="0" smtClean="0"/>
              <a:t>” </a:t>
            </a:r>
            <a:r>
              <a:rPr lang="es-ES" sz="1200" dirty="0"/>
              <a:t>(</a:t>
            </a:r>
            <a:r>
              <a:rPr lang="es-ES" sz="1200" dirty="0" smtClean="0"/>
              <a:t>Daniel7</a:t>
            </a:r>
            <a:r>
              <a:rPr lang="es-ES" sz="1200" dirty="0"/>
              <a:t>: 22)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2046288"/>
            <a:ext cx="8740775" cy="163121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“</a:t>
            </a:r>
            <a:r>
              <a:rPr lang="en-US" sz="2000" b="1" dirty="0" err="1" smtClean="0"/>
              <a:t>Kata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mereka</a:t>
            </a:r>
            <a:r>
              <a:rPr lang="en-US" sz="2000" b="1" dirty="0" smtClean="0"/>
              <a:t>: "</a:t>
            </a:r>
            <a:r>
              <a:rPr lang="en-US" sz="2000" b="1" dirty="0" err="1" smtClean="0"/>
              <a:t>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berkata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kepadamu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sesungguhnya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penciptaan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kembali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apabila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bersemayam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takhta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kemuliaan-Nya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solidFill>
                  <a:srgbClr val="6600CC"/>
                </a:solidFill>
              </a:rPr>
              <a:t>kamu</a:t>
            </a:r>
            <a:r>
              <a:rPr lang="en-US" sz="2000" b="1" dirty="0" smtClean="0">
                <a:solidFill>
                  <a:srgbClr val="6600CC"/>
                </a:solidFill>
              </a:rPr>
              <a:t>, yang </a:t>
            </a:r>
            <a:r>
              <a:rPr lang="en-US" sz="2000" b="1" dirty="0" err="1" smtClean="0">
                <a:solidFill>
                  <a:srgbClr val="6600CC"/>
                </a:solidFill>
              </a:rPr>
              <a:t>telah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mengikut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Aku</a:t>
            </a:r>
            <a:r>
              <a:rPr lang="en-US" sz="2000" b="1" dirty="0" smtClean="0">
                <a:solidFill>
                  <a:srgbClr val="6600CC"/>
                </a:solidFill>
              </a:rPr>
              <a:t>, </a:t>
            </a:r>
            <a:r>
              <a:rPr lang="en-US" sz="2000" b="1" dirty="0" err="1" smtClean="0">
                <a:solidFill>
                  <a:srgbClr val="6600CC"/>
                </a:solidFill>
              </a:rPr>
              <a:t>akan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duduk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juga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di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atas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dua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belas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takhta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untuk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menghakimi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kedua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belas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suku</a:t>
            </a:r>
            <a:r>
              <a:rPr lang="en-US" sz="2000" b="1" dirty="0" smtClean="0">
                <a:solidFill>
                  <a:srgbClr val="6600CC"/>
                </a:solidFill>
              </a:rPr>
              <a:t> Israel</a:t>
            </a:r>
            <a:r>
              <a:rPr lang="en-US" sz="2000" b="1" dirty="0" smtClean="0"/>
              <a:t>.</a:t>
            </a:r>
            <a:r>
              <a:rPr lang="es-ES" sz="2000" b="1" dirty="0" smtClean="0"/>
              <a:t>” </a:t>
            </a:r>
            <a:r>
              <a:rPr lang="es-ES" sz="1200" dirty="0" smtClean="0"/>
              <a:t>(</a:t>
            </a:r>
            <a:r>
              <a:rPr lang="es-ES" sz="1200" dirty="0" err="1" smtClean="0"/>
              <a:t>Matius</a:t>
            </a:r>
            <a:r>
              <a:rPr lang="es-ES" sz="1200" dirty="0" smtClean="0"/>
              <a:t> </a:t>
            </a:r>
            <a:r>
              <a:rPr lang="es-ES" sz="1200" dirty="0"/>
              <a:t>19: 28)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3657600"/>
            <a:ext cx="8991600" cy="101566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“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tahukah</a:t>
            </a:r>
            <a:r>
              <a:rPr lang="en-US" sz="2000" dirty="0" smtClean="0"/>
              <a:t> </a:t>
            </a:r>
            <a:r>
              <a:rPr lang="en-US" sz="2000" dirty="0" err="1" smtClean="0"/>
              <a:t>kamu</a:t>
            </a:r>
            <a:r>
              <a:rPr lang="en-US" sz="2000" dirty="0" smtClean="0"/>
              <a:t>, </a:t>
            </a:r>
            <a:r>
              <a:rPr lang="en-US" sz="2000" b="1" dirty="0" err="1" smtClean="0">
                <a:solidFill>
                  <a:srgbClr val="6600CC"/>
                </a:solidFill>
              </a:rPr>
              <a:t>bahwa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orang-orang</a:t>
            </a:r>
            <a:r>
              <a:rPr lang="en-US" sz="2000" b="1" dirty="0" smtClean="0">
                <a:solidFill>
                  <a:srgbClr val="6600CC"/>
                </a:solidFill>
              </a:rPr>
              <a:t> kudus </a:t>
            </a:r>
            <a:r>
              <a:rPr lang="en-US" sz="2000" b="1" dirty="0" err="1" smtClean="0">
                <a:solidFill>
                  <a:srgbClr val="6600CC"/>
                </a:solidFill>
              </a:rPr>
              <a:t>akan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menghakimi</a:t>
            </a:r>
            <a:r>
              <a:rPr lang="en-US" sz="2000" b="1" dirty="0" smtClean="0">
                <a:solidFill>
                  <a:srgbClr val="6600CC"/>
                </a:solidFill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</a:rPr>
              <a:t>dunia</a:t>
            </a:r>
            <a:r>
              <a:rPr lang="en-US" sz="2000" dirty="0" smtClean="0"/>
              <a:t>? Dan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penghakiman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</a:t>
            </a:r>
            <a:r>
              <a:rPr lang="en-US" sz="2000" dirty="0" err="1" smtClean="0"/>
              <a:t>kamu</a:t>
            </a:r>
            <a:r>
              <a:rPr lang="en-US" sz="2000" dirty="0" smtClean="0"/>
              <a:t>, </a:t>
            </a:r>
            <a:r>
              <a:rPr lang="en-US" sz="2000" dirty="0" err="1" smtClean="0"/>
              <a:t>tidakkah</a:t>
            </a:r>
            <a:r>
              <a:rPr lang="en-US" sz="2000" dirty="0" smtClean="0"/>
              <a:t> </a:t>
            </a:r>
            <a:r>
              <a:rPr lang="en-US" sz="2000" dirty="0" err="1" smtClean="0"/>
              <a:t>kamu</a:t>
            </a:r>
            <a:r>
              <a:rPr lang="en-US" sz="2000" dirty="0" smtClean="0"/>
              <a:t> </a:t>
            </a:r>
            <a:r>
              <a:rPr lang="en-US" sz="2000" dirty="0" err="1" smtClean="0"/>
              <a:t>sanggup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mengurus</a:t>
            </a:r>
            <a:r>
              <a:rPr lang="en-US" sz="2000" dirty="0" smtClean="0"/>
              <a:t> </a:t>
            </a:r>
            <a:r>
              <a:rPr lang="en-US" sz="2000" dirty="0" err="1" smtClean="0"/>
              <a:t>perkara-perkara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?</a:t>
            </a:r>
            <a:r>
              <a:rPr lang="es-ES" sz="2000" b="1" dirty="0" smtClean="0"/>
              <a:t>” </a:t>
            </a:r>
            <a:r>
              <a:rPr lang="es-ES" sz="1200" dirty="0"/>
              <a:t>(</a:t>
            </a:r>
            <a:r>
              <a:rPr lang="es-ES" sz="1200" dirty="0" smtClean="0"/>
              <a:t>1 </a:t>
            </a:r>
            <a:r>
              <a:rPr lang="es-ES" sz="1200" dirty="0" err="1" smtClean="0"/>
              <a:t>Kor</a:t>
            </a:r>
            <a:r>
              <a:rPr lang="es-ES" sz="1200" dirty="0" smtClean="0"/>
              <a:t>. </a:t>
            </a:r>
            <a:r>
              <a:rPr lang="es-ES" sz="1200" dirty="0"/>
              <a:t>6: 2)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850" y="4748213"/>
            <a:ext cx="8208963" cy="20313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/>
              <a:t>“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takhta-takhta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orang-orang</a:t>
            </a:r>
            <a:r>
              <a:rPr lang="en-US" b="1" dirty="0" smtClean="0">
                <a:solidFill>
                  <a:srgbClr val="6600CC"/>
                </a:solidFill>
              </a:rPr>
              <a:t> yang </a:t>
            </a:r>
            <a:r>
              <a:rPr lang="en-US" b="1" dirty="0" err="1" smtClean="0">
                <a:solidFill>
                  <a:srgbClr val="6600CC"/>
                </a:solidFill>
              </a:rPr>
              <a:t>duduk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di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atasnya</a:t>
            </a:r>
            <a:r>
              <a:rPr lang="en-US" b="1" dirty="0" smtClean="0">
                <a:solidFill>
                  <a:srgbClr val="6600CC"/>
                </a:solidFill>
              </a:rPr>
              <a:t>; </a:t>
            </a:r>
            <a:r>
              <a:rPr lang="en-US" b="1" dirty="0" err="1" smtClean="0">
                <a:solidFill>
                  <a:srgbClr val="6600CC"/>
                </a:solidFill>
              </a:rPr>
              <a:t>kepada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mereka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diserahkan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kuasa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untuk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menghakimi</a:t>
            </a:r>
            <a:r>
              <a:rPr lang="en-US" dirty="0" smtClean="0"/>
              <a:t>. 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jiwa-jiwa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dipenggal</a:t>
            </a:r>
            <a:r>
              <a:rPr lang="en-US" dirty="0" smtClean="0"/>
              <a:t> </a:t>
            </a:r>
            <a:r>
              <a:rPr lang="en-US" dirty="0" err="1" smtClean="0"/>
              <a:t>kepalanya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kesaksian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firman</a:t>
            </a:r>
            <a:r>
              <a:rPr lang="en-US" dirty="0" smtClean="0"/>
              <a:t> Allah;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menyembah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patungnya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tandanya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memerintah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raja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untuk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masa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seribu</a:t>
            </a:r>
            <a:r>
              <a:rPr lang="en-US" b="1" dirty="0" smtClean="0">
                <a:solidFill>
                  <a:srgbClr val="6600CC"/>
                </a:solidFill>
              </a:rPr>
              <a:t> </a:t>
            </a:r>
            <a:r>
              <a:rPr lang="en-US" b="1" dirty="0" err="1" smtClean="0">
                <a:solidFill>
                  <a:srgbClr val="6600CC"/>
                </a:solidFill>
              </a:rPr>
              <a:t>tahun</a:t>
            </a:r>
            <a:r>
              <a:rPr lang="en-US" dirty="0" smtClean="0"/>
              <a:t>.</a:t>
            </a:r>
            <a:r>
              <a:rPr lang="es-ES" b="1" dirty="0" smtClean="0"/>
              <a:t>” </a:t>
            </a:r>
            <a:r>
              <a:rPr lang="es-ES" sz="1200" dirty="0" smtClean="0"/>
              <a:t>(</a:t>
            </a:r>
            <a:r>
              <a:rPr lang="es-ES" sz="1200" dirty="0" err="1" smtClean="0"/>
              <a:t>Wahyu</a:t>
            </a:r>
            <a:r>
              <a:rPr lang="es-ES" sz="1200" dirty="0" smtClean="0"/>
              <a:t> </a:t>
            </a:r>
            <a:r>
              <a:rPr lang="es-ES" sz="1200" dirty="0"/>
              <a:t>20: 4)</a:t>
            </a: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460625" y="260350"/>
            <a:ext cx="65039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Siapakah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 yang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akan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menghakimi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selama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milenium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chemeClr val="bg1">
                      <a:alpha val="80000"/>
                    </a:schemeClr>
                  </a:outerShdw>
                </a:effectLst>
                <a:latin typeface="Arial Black"/>
              </a:rPr>
              <a:t>?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chemeClr val="bg1">
                    <a:alpha val="8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GHAKIMI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BENAR MENGHAKIMI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041392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err="1" smtClean="0"/>
              <a:t>Anda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bisa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yakin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masa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damai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itu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terjadi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suatu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nanti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masa</a:t>
            </a:r>
            <a:r>
              <a:rPr lang="en-US" sz="2200" b="1" dirty="0" smtClean="0"/>
              <a:t> 1000 </a:t>
            </a:r>
            <a:r>
              <a:rPr lang="en-US" sz="2200" b="1" dirty="0" err="1" smtClean="0"/>
              <a:t>tahun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menakjubkan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dimulai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waktu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kedatangan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Juruslamat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kedua</a:t>
            </a:r>
            <a:r>
              <a:rPr lang="en-US" sz="2200" b="1" dirty="0" smtClean="0"/>
              <a:t> kali. </a:t>
            </a:r>
            <a:r>
              <a:rPr lang="en-US" sz="2200" b="1" dirty="0" err="1" smtClean="0"/>
              <a:t>Iblis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tidak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mengetahui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ini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masa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dipenjaranya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selama</a:t>
            </a:r>
            <a:r>
              <a:rPr lang="en-US" sz="2200" b="1" dirty="0" smtClean="0"/>
              <a:t> 1000 </a:t>
            </a:r>
            <a:r>
              <a:rPr lang="en-US" sz="2200" b="1" dirty="0" err="1" smtClean="0"/>
              <a:t>tahun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sebab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itu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mengekspos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sifat-sifatnya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asli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Malah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Setan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membuat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sebuah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ajaran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palsu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tentang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masa</a:t>
            </a:r>
            <a:r>
              <a:rPr lang="en-US" sz="2200" b="1" dirty="0" smtClean="0"/>
              <a:t> 1000 </a:t>
            </a:r>
            <a:r>
              <a:rPr lang="en-US" sz="2200" b="1" dirty="0" err="1" smtClean="0"/>
              <a:t>tahun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menjerat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!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 err="1" smtClean="0"/>
              <a:t>Saat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Anda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mempelajari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tentang</a:t>
            </a:r>
            <a:r>
              <a:rPr lang="en-US" sz="2200" b="1" dirty="0" smtClean="0"/>
              <a:t> </a:t>
            </a:r>
          </a:p>
          <a:p>
            <a:pPr marL="0" indent="0">
              <a:buNone/>
            </a:pPr>
            <a:r>
              <a:rPr lang="en-US" sz="2200" b="1" dirty="0" err="1" smtClean="0"/>
              <a:t>Fakta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mengagumkan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Alkitab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tentang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masa</a:t>
            </a:r>
            <a:r>
              <a:rPr lang="en-US" sz="2200" b="1" dirty="0" smtClean="0"/>
              <a:t> 1000 </a:t>
            </a:r>
            <a:r>
              <a:rPr lang="en-US" sz="2200" b="1" dirty="0" err="1" smtClean="0"/>
              <a:t>tahun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segera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datang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6264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Mengapa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penghakiman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terakhir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dibutuhkan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68538" y="2897188"/>
            <a:ext cx="504031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Orang2 </a:t>
            </a:r>
            <a:r>
              <a:rPr lang="en-US" sz="2400" b="1" dirty="0" err="1" smtClean="0">
                <a:solidFill>
                  <a:schemeClr val="bg1"/>
                </a:solidFill>
              </a:rPr>
              <a:t>berdosa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mempunyai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kesempatan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membela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hadapan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keadilan</a:t>
            </a:r>
            <a:r>
              <a:rPr lang="en-US" sz="2400" b="1" dirty="0" smtClean="0">
                <a:solidFill>
                  <a:schemeClr val="bg1"/>
                </a:solidFill>
              </a:rPr>
              <a:t> Allah, </a:t>
            </a:r>
            <a:r>
              <a:rPr lang="en-US" sz="2400" b="1" dirty="0" err="1" smtClean="0">
                <a:solidFill>
                  <a:schemeClr val="bg1"/>
                </a:solidFill>
              </a:rPr>
              <a:t>jika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dibinasakan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kedatangan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kedua</a:t>
            </a:r>
            <a:r>
              <a:rPr lang="en-US" sz="2400" b="1" dirty="0" smtClean="0">
                <a:solidFill>
                  <a:schemeClr val="bg1"/>
                </a:solidFill>
              </a:rPr>
              <a:t> kali.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Setan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orang2 </a:t>
            </a:r>
            <a:r>
              <a:rPr lang="en-US" sz="2400" b="1" dirty="0" err="1" smtClean="0">
                <a:solidFill>
                  <a:schemeClr val="bg1"/>
                </a:solidFill>
              </a:rPr>
              <a:t>berdosa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harus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mengerti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menerima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penghukuman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950" y="1484313"/>
            <a:ext cx="611981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 dirty="0" smtClean="0"/>
              <a:t>“Di </a:t>
            </a:r>
            <a:r>
              <a:rPr lang="es-ES" b="1" dirty="0" err="1" smtClean="0"/>
              <a:t>sinilah</a:t>
            </a:r>
            <a:r>
              <a:rPr lang="es-ES" b="1" dirty="0" smtClean="0"/>
              <a:t> </a:t>
            </a:r>
            <a:r>
              <a:rPr lang="es-ES" b="1" dirty="0" err="1" smtClean="0"/>
              <a:t>rumah</a:t>
            </a:r>
            <a:r>
              <a:rPr lang="es-ES" b="1" dirty="0" smtClean="0"/>
              <a:t> </a:t>
            </a:r>
            <a:r>
              <a:rPr lang="es-ES" b="1" dirty="0" err="1" smtClean="0"/>
              <a:t>bagi</a:t>
            </a:r>
            <a:r>
              <a:rPr lang="es-ES" b="1" dirty="0" smtClean="0"/>
              <a:t> </a:t>
            </a:r>
            <a:r>
              <a:rPr lang="es-ES" b="1" dirty="0" err="1" smtClean="0"/>
              <a:t>Setan</a:t>
            </a:r>
            <a:r>
              <a:rPr lang="es-ES" b="1" dirty="0" smtClean="0"/>
              <a:t> dan para </a:t>
            </a:r>
            <a:r>
              <a:rPr lang="es-ES" b="1" dirty="0" err="1" smtClean="0"/>
              <a:t>malaikatnya</a:t>
            </a:r>
            <a:r>
              <a:rPr lang="es-ES" b="1" dirty="0" smtClean="0"/>
              <a:t> </a:t>
            </a:r>
            <a:r>
              <a:rPr lang="es-ES" b="1" dirty="0" err="1" smtClean="0"/>
              <a:t>selama</a:t>
            </a:r>
            <a:r>
              <a:rPr lang="es-ES" b="1" dirty="0" smtClean="0"/>
              <a:t> </a:t>
            </a:r>
            <a:r>
              <a:rPr lang="es-ES" b="1" dirty="0" err="1" smtClean="0"/>
              <a:t>seribu</a:t>
            </a:r>
            <a:r>
              <a:rPr lang="es-ES" b="1" dirty="0" smtClean="0"/>
              <a:t> </a:t>
            </a:r>
            <a:r>
              <a:rPr lang="es-ES" b="1" dirty="0" err="1" smtClean="0"/>
              <a:t>tahun</a:t>
            </a:r>
            <a:r>
              <a:rPr lang="es-ES" b="1" dirty="0" smtClean="0"/>
              <a:t>. Di </a:t>
            </a:r>
            <a:r>
              <a:rPr lang="es-ES" b="1" dirty="0" err="1" smtClean="0"/>
              <a:t>sini</a:t>
            </a:r>
            <a:r>
              <a:rPr lang="es-ES" b="1" dirty="0" smtClean="0"/>
              <a:t> </a:t>
            </a:r>
            <a:r>
              <a:rPr lang="es-ES" b="1" dirty="0" err="1" smtClean="0"/>
              <a:t>ia</a:t>
            </a:r>
            <a:r>
              <a:rPr lang="es-ES" b="1" dirty="0" smtClean="0"/>
              <a:t> </a:t>
            </a:r>
            <a:r>
              <a:rPr lang="es-ES" b="1" dirty="0" err="1" smtClean="0"/>
              <a:t>akan</a:t>
            </a:r>
            <a:r>
              <a:rPr lang="es-ES" b="1" dirty="0" smtClean="0"/>
              <a:t> </a:t>
            </a:r>
            <a:r>
              <a:rPr lang="es-ES" b="1" dirty="0" err="1" smtClean="0"/>
              <a:t>dikurung</a:t>
            </a:r>
            <a:r>
              <a:rPr lang="es-ES" b="1" dirty="0" smtClean="0"/>
              <a:t>, </a:t>
            </a:r>
            <a:r>
              <a:rPr lang="es-ES" b="1" dirty="0" err="1" smtClean="0"/>
              <a:t>untuk</a:t>
            </a:r>
            <a:r>
              <a:rPr lang="es-ES" b="1" dirty="0" smtClean="0"/>
              <a:t> </a:t>
            </a:r>
            <a:r>
              <a:rPr lang="es-ES" b="1" dirty="0" err="1" smtClean="0"/>
              <a:t>memperhatikan</a:t>
            </a:r>
            <a:r>
              <a:rPr lang="es-ES" b="1" dirty="0" smtClean="0"/>
              <a:t> </a:t>
            </a:r>
            <a:r>
              <a:rPr lang="es-ES" b="1" dirty="0" err="1" smtClean="0"/>
              <a:t>permukaan</a:t>
            </a:r>
            <a:r>
              <a:rPr lang="es-ES" b="1" dirty="0" smtClean="0"/>
              <a:t> </a:t>
            </a:r>
            <a:r>
              <a:rPr lang="es-ES" b="1" dirty="0" err="1" smtClean="0"/>
              <a:t>bumi</a:t>
            </a:r>
            <a:r>
              <a:rPr lang="es-ES" b="1" dirty="0" smtClean="0"/>
              <a:t> yang </a:t>
            </a:r>
            <a:r>
              <a:rPr lang="es-ES" b="1" dirty="0" err="1" smtClean="0"/>
              <a:t>telah</a:t>
            </a:r>
            <a:r>
              <a:rPr lang="es-ES" b="1" dirty="0" smtClean="0"/>
              <a:t> </a:t>
            </a:r>
            <a:r>
              <a:rPr lang="es-ES" b="1" dirty="0" err="1" smtClean="0"/>
              <a:t>rusak</a:t>
            </a:r>
            <a:r>
              <a:rPr lang="es-ES" b="1" dirty="0" smtClean="0"/>
              <a:t> dan </a:t>
            </a:r>
            <a:r>
              <a:rPr lang="es-ES" b="1" dirty="0" err="1" smtClean="0"/>
              <a:t>melihat</a:t>
            </a:r>
            <a:r>
              <a:rPr lang="es-ES" b="1" dirty="0" smtClean="0"/>
              <a:t> </a:t>
            </a:r>
            <a:r>
              <a:rPr lang="es-ES" b="1" dirty="0" err="1" smtClean="0"/>
              <a:t>efek</a:t>
            </a:r>
            <a:r>
              <a:rPr lang="es-ES" b="1" dirty="0" smtClean="0"/>
              <a:t> </a:t>
            </a:r>
            <a:r>
              <a:rPr lang="es-ES" b="1" dirty="0" err="1" smtClean="0"/>
              <a:t>dari</a:t>
            </a:r>
            <a:r>
              <a:rPr lang="es-ES" b="1" dirty="0" smtClean="0"/>
              <a:t> </a:t>
            </a:r>
            <a:r>
              <a:rPr lang="es-ES" b="1" dirty="0" err="1" smtClean="0"/>
              <a:t>pemberontakannya</a:t>
            </a:r>
            <a:r>
              <a:rPr lang="es-ES" b="1" dirty="0" smtClean="0"/>
              <a:t> </a:t>
            </a:r>
            <a:r>
              <a:rPr lang="es-ES" b="1" dirty="0" err="1" smtClean="0"/>
              <a:t>melawan</a:t>
            </a:r>
            <a:r>
              <a:rPr lang="es-ES" b="1" dirty="0" smtClean="0"/>
              <a:t> </a:t>
            </a:r>
            <a:r>
              <a:rPr lang="es-ES" b="1" dirty="0" err="1" smtClean="0"/>
              <a:t>hukum</a:t>
            </a:r>
            <a:r>
              <a:rPr lang="es-ES" b="1" dirty="0" smtClean="0"/>
              <a:t> </a:t>
            </a:r>
            <a:r>
              <a:rPr lang="es-ES" b="1" dirty="0" err="1" smtClean="0"/>
              <a:t>Allah</a:t>
            </a:r>
            <a:r>
              <a:rPr lang="es-ES" b="1" dirty="0" smtClean="0"/>
              <a:t>. </a:t>
            </a:r>
            <a:r>
              <a:rPr lang="es-ES" b="1" dirty="0" err="1" smtClean="0"/>
              <a:t>Selama</a:t>
            </a:r>
            <a:r>
              <a:rPr lang="es-ES" b="1" dirty="0" smtClean="0"/>
              <a:t> </a:t>
            </a:r>
            <a:r>
              <a:rPr lang="es-ES" b="1" dirty="0" err="1" smtClean="0"/>
              <a:t>seribu</a:t>
            </a:r>
            <a:r>
              <a:rPr lang="es-ES" b="1" dirty="0" smtClean="0"/>
              <a:t> </a:t>
            </a:r>
            <a:r>
              <a:rPr lang="es-ES" b="1" dirty="0" err="1" smtClean="0"/>
              <a:t>tahun</a:t>
            </a:r>
            <a:r>
              <a:rPr lang="es-ES" b="1" dirty="0" smtClean="0"/>
              <a:t> </a:t>
            </a:r>
            <a:r>
              <a:rPr lang="es-ES" b="1" dirty="0" err="1" smtClean="0"/>
              <a:t>ia</a:t>
            </a:r>
            <a:r>
              <a:rPr lang="es-ES" b="1" dirty="0" smtClean="0"/>
              <a:t> </a:t>
            </a:r>
            <a:r>
              <a:rPr lang="es-ES" b="1" dirty="0" err="1" smtClean="0"/>
              <a:t>dapat</a:t>
            </a:r>
            <a:r>
              <a:rPr lang="es-ES" b="1" dirty="0" smtClean="0"/>
              <a:t> </a:t>
            </a:r>
            <a:r>
              <a:rPr lang="es-ES" b="1" dirty="0" err="1" smtClean="0"/>
              <a:t>menikmati</a:t>
            </a:r>
            <a:r>
              <a:rPr lang="es-ES" b="1" dirty="0" smtClean="0"/>
              <a:t> </a:t>
            </a:r>
            <a:r>
              <a:rPr lang="es-ES" b="1" dirty="0" err="1" smtClean="0"/>
              <a:t>buah</a:t>
            </a:r>
            <a:r>
              <a:rPr lang="es-ES" b="1" dirty="0" smtClean="0"/>
              <a:t> </a:t>
            </a:r>
            <a:r>
              <a:rPr lang="es-ES" b="1" dirty="0" err="1" smtClean="0"/>
              <a:t>dari</a:t>
            </a:r>
            <a:r>
              <a:rPr lang="es-ES" b="1" dirty="0" smtClean="0"/>
              <a:t> </a:t>
            </a:r>
            <a:r>
              <a:rPr lang="es-ES" b="1" dirty="0" err="1" smtClean="0"/>
              <a:t>kutuk</a:t>
            </a:r>
            <a:r>
              <a:rPr lang="es-ES" b="1" dirty="0" smtClean="0"/>
              <a:t> yang </a:t>
            </a:r>
            <a:r>
              <a:rPr lang="es-ES" b="1" dirty="0" err="1" smtClean="0"/>
              <a:t>telah</a:t>
            </a:r>
            <a:r>
              <a:rPr lang="es-ES" b="1" dirty="0" smtClean="0"/>
              <a:t> </a:t>
            </a:r>
            <a:r>
              <a:rPr lang="es-ES" b="1" dirty="0" err="1" smtClean="0"/>
              <a:t>disebabkannya</a:t>
            </a:r>
            <a:r>
              <a:rPr lang="es-ES" b="1" dirty="0" smtClean="0"/>
              <a:t>. </a:t>
            </a:r>
            <a:r>
              <a:rPr lang="es-ES" b="1" dirty="0" err="1" smtClean="0"/>
              <a:t>Terbatas</a:t>
            </a:r>
            <a:r>
              <a:rPr lang="es-ES" b="1" dirty="0" smtClean="0"/>
              <a:t> </a:t>
            </a:r>
            <a:r>
              <a:rPr lang="es-ES" b="1" dirty="0" err="1" smtClean="0"/>
              <a:t>hanya</a:t>
            </a:r>
            <a:r>
              <a:rPr lang="es-ES" b="1" dirty="0" smtClean="0"/>
              <a:t> di </a:t>
            </a:r>
            <a:r>
              <a:rPr lang="es-ES" b="1" dirty="0" err="1" smtClean="0"/>
              <a:t>dunia</a:t>
            </a:r>
            <a:r>
              <a:rPr lang="es-ES" b="1" dirty="0" smtClean="0"/>
              <a:t> </a:t>
            </a:r>
            <a:r>
              <a:rPr lang="es-ES" b="1" dirty="0" err="1" smtClean="0"/>
              <a:t>ini</a:t>
            </a:r>
            <a:r>
              <a:rPr lang="es-ES" b="1" dirty="0" smtClean="0"/>
              <a:t> saja, </a:t>
            </a:r>
            <a:r>
              <a:rPr lang="es-ES" b="1" dirty="0" err="1" smtClean="0"/>
              <a:t>dia</a:t>
            </a:r>
            <a:r>
              <a:rPr lang="es-ES" b="1" dirty="0" smtClean="0"/>
              <a:t> </a:t>
            </a:r>
            <a:r>
              <a:rPr lang="es-ES" b="1" dirty="0" err="1" smtClean="0"/>
              <a:t>tidak</a:t>
            </a:r>
            <a:r>
              <a:rPr lang="es-ES" b="1" dirty="0" smtClean="0"/>
              <a:t> </a:t>
            </a:r>
            <a:r>
              <a:rPr lang="es-ES" b="1" dirty="0" err="1" smtClean="0"/>
              <a:t>mempunyai</a:t>
            </a:r>
            <a:r>
              <a:rPr lang="es-ES" b="1" dirty="0" smtClean="0"/>
              <a:t> </a:t>
            </a:r>
            <a:r>
              <a:rPr lang="es-ES" b="1" dirty="0" err="1" smtClean="0"/>
              <a:t>kesempatan</a:t>
            </a:r>
            <a:r>
              <a:rPr lang="es-ES" b="1" dirty="0" smtClean="0"/>
              <a:t> </a:t>
            </a:r>
            <a:r>
              <a:rPr lang="es-ES" b="1" dirty="0" err="1" smtClean="0"/>
              <a:t>untuk</a:t>
            </a:r>
            <a:r>
              <a:rPr lang="es-ES" b="1" dirty="0" smtClean="0"/>
              <a:t> </a:t>
            </a:r>
            <a:r>
              <a:rPr lang="es-ES" b="1" dirty="0" err="1" smtClean="0"/>
              <a:t>berjalan</a:t>
            </a:r>
            <a:r>
              <a:rPr lang="es-ES" b="1" dirty="0" smtClean="0"/>
              <a:t>-jalan </a:t>
            </a:r>
            <a:r>
              <a:rPr lang="es-ES" b="1" dirty="0" err="1" smtClean="0"/>
              <a:t>ke</a:t>
            </a:r>
            <a:r>
              <a:rPr lang="es-ES" b="1" dirty="0" smtClean="0"/>
              <a:t> </a:t>
            </a:r>
            <a:r>
              <a:rPr lang="es-ES" b="1" dirty="0" err="1" smtClean="0"/>
              <a:t>planet</a:t>
            </a:r>
            <a:r>
              <a:rPr lang="es-ES" b="1" dirty="0" smtClean="0"/>
              <a:t> </a:t>
            </a:r>
            <a:r>
              <a:rPr lang="es-ES" b="1" dirty="0" err="1" smtClean="0"/>
              <a:t>lain</a:t>
            </a:r>
            <a:r>
              <a:rPr lang="es-ES" b="1" dirty="0" smtClean="0"/>
              <a:t>, </a:t>
            </a:r>
            <a:r>
              <a:rPr lang="es-ES" b="1" dirty="0" err="1" smtClean="0"/>
              <a:t>untuk</a:t>
            </a:r>
            <a:r>
              <a:rPr lang="es-ES" b="1" dirty="0" smtClean="0"/>
              <a:t> </a:t>
            </a:r>
            <a:r>
              <a:rPr lang="es-ES" b="1" dirty="0" err="1" smtClean="0"/>
              <a:t>mencobai</a:t>
            </a:r>
            <a:r>
              <a:rPr lang="es-ES" b="1" dirty="0" smtClean="0"/>
              <a:t> dan </a:t>
            </a:r>
            <a:r>
              <a:rPr lang="es-ES" b="1" dirty="0" err="1" smtClean="0"/>
              <a:t>menganggu</a:t>
            </a:r>
            <a:r>
              <a:rPr lang="es-ES" b="1" dirty="0" smtClean="0"/>
              <a:t> </a:t>
            </a:r>
            <a:r>
              <a:rPr lang="es-ES" b="1" dirty="0" err="1" smtClean="0"/>
              <a:t>mereka</a:t>
            </a:r>
            <a:r>
              <a:rPr lang="es-ES" b="1" dirty="0" smtClean="0"/>
              <a:t> yang </a:t>
            </a:r>
            <a:r>
              <a:rPr lang="es-ES" b="1" dirty="0" err="1" smtClean="0"/>
              <a:t>tidak</a:t>
            </a:r>
            <a:r>
              <a:rPr lang="es-ES" b="1" dirty="0" smtClean="0"/>
              <a:t> </a:t>
            </a:r>
            <a:r>
              <a:rPr lang="es-ES" b="1" dirty="0" err="1" smtClean="0"/>
              <a:t>pernah</a:t>
            </a:r>
            <a:r>
              <a:rPr lang="es-ES" b="1" dirty="0" smtClean="0"/>
              <a:t> </a:t>
            </a:r>
            <a:r>
              <a:rPr lang="es-ES" b="1" dirty="0" err="1" smtClean="0"/>
              <a:t>jatuh</a:t>
            </a:r>
            <a:r>
              <a:rPr lang="es-ES" b="1" dirty="0" smtClean="0"/>
              <a:t>. S</a:t>
            </a:r>
            <a:r>
              <a:rPr lang="en-US" b="1" dirty="0" err="1" smtClean="0"/>
              <a:t>elama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Setan</a:t>
            </a:r>
            <a:r>
              <a:rPr lang="en-US" b="1" dirty="0" smtClean="0"/>
              <a:t> </a:t>
            </a:r>
            <a:r>
              <a:rPr lang="en-US" b="1" dirty="0" err="1" smtClean="0"/>
              <a:t>sangat</a:t>
            </a:r>
            <a:r>
              <a:rPr lang="en-US" b="1" dirty="0" smtClean="0"/>
              <a:t> </a:t>
            </a:r>
            <a:r>
              <a:rPr lang="en-US" b="1" dirty="0" err="1" smtClean="0"/>
              <a:t>menderita</a:t>
            </a:r>
            <a:r>
              <a:rPr lang="en-US" b="1" dirty="0" smtClean="0"/>
              <a:t>. </a:t>
            </a:r>
            <a:r>
              <a:rPr lang="en-US" b="1" dirty="0" err="1" smtClean="0"/>
              <a:t>Sejak</a:t>
            </a:r>
            <a:r>
              <a:rPr lang="en-US" b="1" dirty="0" smtClean="0"/>
              <a:t> </a:t>
            </a:r>
            <a:r>
              <a:rPr lang="en-US" b="1" dirty="0" err="1" smtClean="0"/>
              <a:t>kejatuhannya</a:t>
            </a:r>
            <a:r>
              <a:rPr lang="en-US" b="1" dirty="0" smtClean="0"/>
              <a:t>, </a:t>
            </a:r>
            <a:r>
              <a:rPr lang="en-US" b="1" dirty="0" err="1" smtClean="0"/>
              <a:t>sifatnya</a:t>
            </a:r>
            <a:r>
              <a:rPr lang="en-US" b="1" dirty="0" smtClean="0"/>
              <a:t> yang </a:t>
            </a:r>
            <a:r>
              <a:rPr lang="en-US" b="1" dirty="0" err="1" smtClean="0"/>
              <a:t>jahat</a:t>
            </a:r>
            <a:r>
              <a:rPr lang="en-US" b="1" dirty="0" smtClean="0"/>
              <a:t>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dilakukannya</a:t>
            </a:r>
            <a:r>
              <a:rPr lang="en-US" b="1" dirty="0" smtClean="0"/>
              <a:t> </a:t>
            </a:r>
            <a:r>
              <a:rPr lang="en-US" b="1" dirty="0" err="1" smtClean="0"/>
              <a:t>terus</a:t>
            </a:r>
            <a:r>
              <a:rPr lang="en-US" b="1" dirty="0" smtClean="0"/>
              <a:t> </a:t>
            </a:r>
            <a:r>
              <a:rPr lang="en-US" b="1" dirty="0" err="1" smtClean="0"/>
              <a:t>menerus</a:t>
            </a:r>
            <a:r>
              <a:rPr lang="en-US" b="1" dirty="0" smtClean="0"/>
              <a:t>. </a:t>
            </a:r>
            <a:r>
              <a:rPr lang="en-US" b="1" dirty="0" err="1" smtClean="0"/>
              <a:t>Tetapi</a:t>
            </a:r>
            <a:r>
              <a:rPr lang="en-US" b="1" dirty="0" smtClean="0"/>
              <a:t> </a:t>
            </a:r>
            <a:r>
              <a:rPr lang="en-US" b="1" dirty="0" err="1" smtClean="0"/>
              <a:t>sekarang</a:t>
            </a:r>
            <a:r>
              <a:rPr lang="en-US" b="1" dirty="0" smtClean="0"/>
              <a:t> </a:t>
            </a:r>
            <a:r>
              <a:rPr lang="en-US" b="1" dirty="0" err="1" smtClean="0"/>
              <a:t>dia</a:t>
            </a:r>
            <a:r>
              <a:rPr lang="en-US" b="1" dirty="0" smtClean="0"/>
              <a:t> </a:t>
            </a:r>
            <a:r>
              <a:rPr lang="en-US" b="1" dirty="0" err="1" smtClean="0"/>
              <a:t>kehilangan</a:t>
            </a:r>
            <a:r>
              <a:rPr lang="en-US" b="1" dirty="0" smtClean="0"/>
              <a:t> </a:t>
            </a:r>
            <a:r>
              <a:rPr lang="en-US" b="1" dirty="0" err="1" smtClean="0"/>
              <a:t>kuasanya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ditinggalkan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merenungkan</a:t>
            </a:r>
            <a:r>
              <a:rPr lang="en-US" b="1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dilakukannya</a:t>
            </a:r>
            <a:r>
              <a:rPr lang="en-US" b="1" dirty="0" smtClean="0"/>
              <a:t> </a:t>
            </a:r>
            <a:r>
              <a:rPr lang="en-US" b="1" dirty="0" err="1" smtClean="0"/>
              <a:t>sejak</a:t>
            </a:r>
            <a:r>
              <a:rPr lang="en-US" b="1" dirty="0" smtClean="0"/>
              <a:t> </a:t>
            </a:r>
            <a:r>
              <a:rPr lang="en-US" b="1" dirty="0" err="1" smtClean="0"/>
              <a:t>kejatuhannya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melihat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depan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ketakutan</a:t>
            </a:r>
            <a:r>
              <a:rPr lang="en-US" b="1" dirty="0" smtClean="0"/>
              <a:t> yang </a:t>
            </a:r>
            <a:r>
              <a:rPr lang="en-US" b="1" dirty="0" err="1" smtClean="0"/>
              <a:t>menggetarkan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mengerikan</a:t>
            </a:r>
            <a:r>
              <a:rPr lang="en-US" b="1" dirty="0" smtClean="0"/>
              <a:t>, </a:t>
            </a:r>
            <a:r>
              <a:rPr lang="en-US" b="1" dirty="0" err="1" smtClean="0"/>
              <a:t>ketika</a:t>
            </a:r>
            <a:r>
              <a:rPr lang="en-US" b="1" dirty="0" smtClean="0"/>
              <a:t> </a:t>
            </a:r>
            <a:r>
              <a:rPr lang="en-US" b="1" dirty="0" err="1" smtClean="0"/>
              <a:t>dia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menderita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 smtClean="0"/>
              <a:t>kejahatan</a:t>
            </a:r>
            <a:r>
              <a:rPr lang="en-US" b="1" dirty="0" smtClean="0"/>
              <a:t>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diperbuatnya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hukuman</a:t>
            </a:r>
            <a:r>
              <a:rPr lang="en-US" b="1" dirty="0" smtClean="0"/>
              <a:t> </a:t>
            </a:r>
            <a:r>
              <a:rPr lang="en-US" b="1" dirty="0" err="1" smtClean="0"/>
              <a:t>bagi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</a:t>
            </a:r>
            <a:r>
              <a:rPr lang="en-US" b="1" dirty="0" err="1" smtClean="0"/>
              <a:t>berdosa</a:t>
            </a:r>
            <a:r>
              <a:rPr lang="en-US" b="1" dirty="0" smtClean="0"/>
              <a:t> yang </a:t>
            </a:r>
            <a:r>
              <a:rPr lang="en-US" b="1" dirty="0" err="1" smtClean="0"/>
              <a:t>karenanya</a:t>
            </a:r>
            <a:r>
              <a:rPr lang="en-US" b="1" dirty="0" smtClean="0"/>
              <a:t>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mereka</a:t>
            </a:r>
            <a:r>
              <a:rPr lang="en-US" b="1" dirty="0" smtClean="0"/>
              <a:t>.”</a:t>
            </a:r>
            <a:endParaRPr lang="es-ES" b="1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95600" y="6613525"/>
            <a:ext cx="4968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/>
              <a:t>E.G.W. (</a:t>
            </a:r>
            <a:r>
              <a:rPr lang="es-ES" sz="1200" b="1" dirty="0" err="1"/>
              <a:t>The</a:t>
            </a:r>
            <a:r>
              <a:rPr lang="es-ES" sz="1200" b="1" dirty="0"/>
              <a:t> </a:t>
            </a:r>
            <a:r>
              <a:rPr lang="es-ES" sz="1200" b="1" dirty="0" err="1"/>
              <a:t>story</a:t>
            </a:r>
            <a:r>
              <a:rPr lang="es-ES" sz="1200" b="1" dirty="0"/>
              <a:t> of </a:t>
            </a:r>
            <a:r>
              <a:rPr lang="es-ES" sz="1200" b="1" dirty="0" err="1"/>
              <a:t>redemption</a:t>
            </a:r>
            <a:r>
              <a:rPr lang="es-ES" sz="1200" b="1" dirty="0"/>
              <a:t>, </a:t>
            </a:r>
            <a:r>
              <a:rPr lang="es-ES" sz="1200" b="1" dirty="0" err="1" smtClean="0"/>
              <a:t>Bab</a:t>
            </a:r>
            <a:r>
              <a:rPr lang="es-ES" sz="1200" b="1" dirty="0" smtClean="0"/>
              <a:t> 63</a:t>
            </a:r>
            <a:r>
              <a:rPr lang="es-ES" sz="1200" b="1" dirty="0"/>
              <a:t>, </a:t>
            </a:r>
            <a:r>
              <a:rPr lang="es-ES" sz="1200" b="1" dirty="0" err="1" smtClean="0"/>
              <a:t>hal</a:t>
            </a:r>
            <a:r>
              <a:rPr lang="es-ES" sz="1200" b="1" dirty="0" smtClean="0"/>
              <a:t>. 414-416</a:t>
            </a:r>
            <a:r>
              <a:rPr lang="es-ES" sz="1200" b="1" dirty="0"/>
              <a:t>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0"/>
            <a:ext cx="670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 smtClean="0"/>
              <a:t>Setan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para</a:t>
            </a:r>
            <a:r>
              <a:rPr lang="en-GB" b="1" dirty="0" smtClean="0"/>
              <a:t> </a:t>
            </a:r>
            <a:r>
              <a:rPr lang="en-GB" b="1" dirty="0" err="1" smtClean="0"/>
              <a:t>malaikatnya</a:t>
            </a:r>
            <a:r>
              <a:rPr lang="en-GB" b="1" dirty="0" smtClean="0"/>
              <a:t> </a:t>
            </a:r>
            <a:r>
              <a:rPr lang="en-GB" b="1" dirty="0" err="1" smtClean="0"/>
              <a:t>memiliki</a:t>
            </a:r>
            <a:r>
              <a:rPr lang="en-GB" b="1" dirty="0" smtClean="0"/>
              <a:t> </a:t>
            </a:r>
            <a:r>
              <a:rPr lang="en-GB" b="1" dirty="0" err="1" smtClean="0"/>
              <a:t>waktu</a:t>
            </a:r>
            <a:r>
              <a:rPr lang="en-GB" b="1" dirty="0" smtClean="0"/>
              <a:t> </a:t>
            </a:r>
            <a:r>
              <a:rPr lang="en-GB" b="1" dirty="0" err="1" smtClean="0"/>
              <a:t>untuk</a:t>
            </a:r>
            <a:r>
              <a:rPr lang="en-GB" b="1" dirty="0" smtClean="0"/>
              <a:t> </a:t>
            </a:r>
            <a:r>
              <a:rPr lang="en-GB" b="1" dirty="0" err="1" smtClean="0"/>
              <a:t>merenungkan</a:t>
            </a:r>
            <a:r>
              <a:rPr lang="en-GB" b="1" dirty="0" smtClean="0"/>
              <a:t> </a:t>
            </a:r>
            <a:r>
              <a:rPr lang="en-GB" b="1" dirty="0" err="1" smtClean="0"/>
              <a:t>akibat</a:t>
            </a:r>
            <a:r>
              <a:rPr lang="en-GB" b="1" dirty="0" smtClean="0"/>
              <a:t> </a:t>
            </a:r>
            <a:r>
              <a:rPr lang="en-GB" b="1" dirty="0" err="1" smtClean="0"/>
              <a:t>dari</a:t>
            </a:r>
            <a:r>
              <a:rPr lang="en-GB" b="1" dirty="0" smtClean="0"/>
              <a:t> </a:t>
            </a:r>
            <a:r>
              <a:rPr lang="en-GB" b="1" dirty="0" err="1" smtClean="0"/>
              <a:t>perbuatan</a:t>
            </a:r>
            <a:r>
              <a:rPr lang="en-GB" b="1" dirty="0" smtClean="0"/>
              <a:t> </a:t>
            </a:r>
            <a:r>
              <a:rPr lang="en-GB" b="1" dirty="0" err="1" smtClean="0"/>
              <a:t>mereka</a:t>
            </a:r>
            <a:r>
              <a:rPr lang="en-GB" b="1" dirty="0" smtClean="0"/>
              <a:t> </a:t>
            </a:r>
            <a:r>
              <a:rPr lang="en-GB" b="1" dirty="0" err="1" smtClean="0"/>
              <a:t>dalam</a:t>
            </a:r>
            <a:r>
              <a:rPr lang="en-GB" b="1" dirty="0" smtClean="0"/>
              <a:t> </a:t>
            </a:r>
            <a:r>
              <a:rPr lang="en-GB" b="1" dirty="0" err="1" smtClean="0"/>
              <a:t>pertentangan</a:t>
            </a:r>
            <a:r>
              <a:rPr lang="en-GB" b="1" dirty="0" smtClean="0"/>
              <a:t> </a:t>
            </a:r>
            <a:r>
              <a:rPr lang="en-GB" b="1" dirty="0" err="1" smtClean="0"/>
              <a:t>besar</a:t>
            </a:r>
            <a:r>
              <a:rPr lang="en-GB" b="1" dirty="0" smtClean="0"/>
              <a:t>, </a:t>
            </a:r>
            <a:r>
              <a:rPr lang="en-GB" b="1" dirty="0" err="1" smtClean="0"/>
              <a:t>untuk</a:t>
            </a:r>
            <a:r>
              <a:rPr lang="en-GB" b="1" dirty="0" smtClean="0"/>
              <a:t> </a:t>
            </a:r>
            <a:r>
              <a:rPr lang="en-GB" b="1" dirty="0" err="1" smtClean="0"/>
              <a:t>meyakinkan</a:t>
            </a:r>
            <a:r>
              <a:rPr lang="en-GB" b="1" dirty="0" smtClean="0"/>
              <a:t> </a:t>
            </a:r>
            <a:r>
              <a:rPr lang="en-GB" b="1" dirty="0" err="1" smtClean="0"/>
              <a:t>mereka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menerima</a:t>
            </a:r>
            <a:r>
              <a:rPr lang="en-GB" b="1" dirty="0" smtClean="0"/>
              <a:t> </a:t>
            </a:r>
            <a:r>
              <a:rPr lang="en-GB" b="1" dirty="0" err="1" smtClean="0"/>
              <a:t>keadilan</a:t>
            </a:r>
            <a:r>
              <a:rPr lang="en-GB" b="1" dirty="0" smtClean="0"/>
              <a:t> </a:t>
            </a:r>
            <a:r>
              <a:rPr lang="en-GB" b="1" dirty="0" err="1" smtClean="0"/>
              <a:t>penghakiman</a:t>
            </a:r>
            <a:r>
              <a:rPr lang="en-GB" b="1" dirty="0" smtClean="0"/>
              <a:t> Allah. </a:t>
            </a:r>
            <a:endParaRPr lang="es-ES" b="1" dirty="0"/>
          </a:p>
        </p:txBody>
      </p:sp>
      <p:pic>
        <p:nvPicPr>
          <p:cNvPr id="5" name="Picture 6" descr="0609203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916113"/>
            <a:ext cx="2724150" cy="363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2800" y="1502688"/>
            <a:ext cx="561657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“</a:t>
            </a:r>
            <a:r>
              <a:rPr lang="en-US" dirty="0" err="1" smtClean="0">
                <a:latin typeface="Comic Sans MS" pitchFamily="66" charset="0"/>
              </a:rPr>
              <a:t>Lalu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melihat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takhta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putih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besar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Dia</a:t>
            </a:r>
            <a:r>
              <a:rPr lang="en-US" dirty="0" smtClean="0">
                <a:latin typeface="Comic Sans MS" pitchFamily="66" charset="0"/>
              </a:rPr>
              <a:t>, yang </a:t>
            </a:r>
            <a:r>
              <a:rPr lang="en-US" dirty="0" err="1" smtClean="0">
                <a:latin typeface="Comic Sans MS" pitchFamily="66" charset="0"/>
              </a:rPr>
              <a:t>duduk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atasnya</a:t>
            </a:r>
            <a:r>
              <a:rPr lang="en-US" dirty="0" smtClean="0">
                <a:latin typeface="Comic Sans MS" pitchFamily="66" charset="0"/>
              </a:rPr>
              <a:t>. Dari </a:t>
            </a:r>
            <a:r>
              <a:rPr lang="en-US" dirty="0" err="1" smtClean="0">
                <a:latin typeface="Comic Sans MS" pitchFamily="66" charset="0"/>
              </a:rPr>
              <a:t>hadapan-Nya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lenyaplah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langit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ditemukan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tempatnya</a:t>
            </a:r>
            <a:r>
              <a:rPr lang="en-US" dirty="0" smtClean="0">
                <a:latin typeface="Comic Sans MS" pitchFamily="66" charset="0"/>
              </a:rPr>
              <a:t>. Dan </a:t>
            </a:r>
            <a:r>
              <a:rPr lang="en-US" dirty="0" err="1" smtClean="0">
                <a:latin typeface="Comic Sans MS" pitchFamily="66" charset="0"/>
              </a:rPr>
              <a:t>aku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melihat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orang-orang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besar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kecil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berdiri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depan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takhta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itu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Lalu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dibuka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semua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kitab</a:t>
            </a:r>
            <a:r>
              <a:rPr lang="en-US" dirty="0" smtClean="0">
                <a:latin typeface="Comic Sans MS" pitchFamily="66" charset="0"/>
              </a:rPr>
              <a:t>. Dan </a:t>
            </a:r>
            <a:r>
              <a:rPr lang="en-US" dirty="0" err="1" smtClean="0">
                <a:latin typeface="Comic Sans MS" pitchFamily="66" charset="0"/>
              </a:rPr>
              <a:t>dibuka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kitab</a:t>
            </a:r>
            <a:r>
              <a:rPr lang="en-US" dirty="0" smtClean="0">
                <a:latin typeface="Comic Sans MS" pitchFamily="66" charset="0"/>
              </a:rPr>
              <a:t> lain, </a:t>
            </a:r>
            <a:r>
              <a:rPr lang="en-US" dirty="0" err="1" smtClean="0">
                <a:latin typeface="Comic Sans MS" pitchFamily="66" charset="0"/>
              </a:rPr>
              <a:t>yaitu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kitab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kehidupan</a:t>
            </a:r>
            <a:r>
              <a:rPr lang="en-US" dirty="0" smtClean="0">
                <a:latin typeface="Comic Sans MS" pitchFamily="66" charset="0"/>
              </a:rPr>
              <a:t>. Dan </a:t>
            </a:r>
            <a:r>
              <a:rPr lang="en-US" dirty="0" err="1" smtClean="0">
                <a:latin typeface="Comic Sans MS" pitchFamily="66" charset="0"/>
              </a:rPr>
              <a:t>orang-orang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dihakimi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menurut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perbuatan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berdasarkan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apa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tertulis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kitab-kitab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itu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Maka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menyerahkan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orang-orang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dalamnya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kerajaan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menyerahkan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orang-orang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mati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dalamnya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dihakimi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masing-masing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menurut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perbuatannya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Lalu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kerajaan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dilemparkanlah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lautan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api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Itulah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kematian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kedua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dirty="0" err="1" smtClean="0">
                <a:latin typeface="Comic Sans MS" pitchFamily="66" charset="0"/>
              </a:rPr>
              <a:t>lautan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api</a:t>
            </a:r>
            <a:r>
              <a:rPr lang="en-US" dirty="0" smtClean="0">
                <a:latin typeface="Comic Sans MS" pitchFamily="66" charset="0"/>
              </a:rPr>
              <a:t>. Dan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orang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ditemukan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namanya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tertulis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kitab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kehidupan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itu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dilemparkan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lautan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api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itu</a:t>
            </a:r>
            <a:r>
              <a:rPr lang="en-US" dirty="0" smtClean="0">
                <a:latin typeface="Comic Sans MS" pitchFamily="66" charset="0"/>
              </a:rPr>
              <a:t>.</a:t>
            </a:r>
            <a:r>
              <a:rPr lang="es-ES" dirty="0" smtClean="0">
                <a:latin typeface="Comic Sans MS" pitchFamily="66" charset="0"/>
              </a:rPr>
              <a:t>“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553200"/>
            <a:ext cx="20875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 err="1" smtClean="0"/>
              <a:t>Wahyu</a:t>
            </a:r>
            <a:r>
              <a:rPr lang="es-ES" sz="1200" dirty="0" smtClean="0"/>
              <a:t> </a:t>
            </a:r>
            <a:r>
              <a:rPr lang="es-ES" sz="1200" dirty="0"/>
              <a:t>20: 11-15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90800" y="0"/>
            <a:ext cx="62658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 smtClean="0"/>
              <a:t>Setiap</a:t>
            </a:r>
            <a:r>
              <a:rPr lang="en-GB" b="1" dirty="0" smtClean="0"/>
              <a:t> </a:t>
            </a:r>
            <a:r>
              <a:rPr lang="en-GB" b="1" dirty="0" err="1" smtClean="0"/>
              <a:t>orang</a:t>
            </a:r>
            <a:r>
              <a:rPr lang="en-GB" b="1" dirty="0" smtClean="0"/>
              <a:t> </a:t>
            </a:r>
            <a:r>
              <a:rPr lang="en-GB" b="1" dirty="0" err="1" smtClean="0"/>
              <a:t>berdosa</a:t>
            </a:r>
            <a:r>
              <a:rPr lang="en-GB" b="1" dirty="0" smtClean="0"/>
              <a:t> </a:t>
            </a:r>
            <a:r>
              <a:rPr lang="en-GB" b="1" dirty="0" err="1" smtClean="0"/>
              <a:t>akan</a:t>
            </a:r>
            <a:r>
              <a:rPr lang="en-GB" b="1" dirty="0" smtClean="0"/>
              <a:t> </a:t>
            </a:r>
            <a:r>
              <a:rPr lang="en-GB" b="1" dirty="0" err="1" smtClean="0"/>
              <a:t>dihakimi</a:t>
            </a:r>
            <a:r>
              <a:rPr lang="en-GB" b="1" dirty="0" smtClean="0"/>
              <a:t> </a:t>
            </a:r>
            <a:r>
              <a:rPr lang="en-GB" b="1" dirty="0" err="1" smtClean="0"/>
              <a:t>menurut</a:t>
            </a:r>
            <a:r>
              <a:rPr lang="en-GB" b="1" dirty="0" smtClean="0"/>
              <a:t> </a:t>
            </a:r>
            <a:r>
              <a:rPr lang="en-GB" b="1" dirty="0" err="1" smtClean="0"/>
              <a:t>perbuatannya</a:t>
            </a:r>
            <a:r>
              <a:rPr lang="en-GB" b="1" dirty="0" smtClean="0"/>
              <a:t>, </a:t>
            </a:r>
            <a:r>
              <a:rPr lang="en-GB" b="1" dirty="0" err="1" smtClean="0"/>
              <a:t>menurut</a:t>
            </a:r>
            <a:r>
              <a:rPr lang="en-GB" b="1" dirty="0" smtClean="0"/>
              <a:t> </a:t>
            </a:r>
            <a:r>
              <a:rPr lang="en-GB" b="1" dirty="0" err="1" smtClean="0"/>
              <a:t>pikiran</a:t>
            </a:r>
            <a:r>
              <a:rPr lang="en-GB" b="1" dirty="0" smtClean="0"/>
              <a:t> </a:t>
            </a:r>
            <a:r>
              <a:rPr lang="en-GB" b="1" dirty="0" err="1" smtClean="0"/>
              <a:t>dalam</a:t>
            </a:r>
            <a:r>
              <a:rPr lang="en-GB" b="1" dirty="0" smtClean="0"/>
              <a:t> </a:t>
            </a:r>
            <a:r>
              <a:rPr lang="en-GB" b="1" dirty="0" err="1" smtClean="0"/>
              <a:t>hatinya</a:t>
            </a:r>
            <a:r>
              <a:rPr lang="en-GB" b="1" dirty="0" smtClean="0"/>
              <a:t>. </a:t>
            </a:r>
            <a:r>
              <a:rPr lang="en-GB" b="1" dirty="0" err="1" smtClean="0"/>
              <a:t>Tidak</a:t>
            </a:r>
            <a:r>
              <a:rPr lang="en-GB" b="1" dirty="0" smtClean="0"/>
              <a:t> </a:t>
            </a:r>
            <a:r>
              <a:rPr lang="en-GB" b="1" dirty="0" err="1" smtClean="0"/>
              <a:t>ada</a:t>
            </a:r>
            <a:r>
              <a:rPr lang="en-GB" b="1" dirty="0" smtClean="0"/>
              <a:t> </a:t>
            </a:r>
            <a:r>
              <a:rPr lang="en-GB" b="1" dirty="0" err="1" smtClean="0"/>
              <a:t>seorangpun</a:t>
            </a:r>
            <a:r>
              <a:rPr lang="en-GB" b="1" dirty="0" smtClean="0"/>
              <a:t> yang </a:t>
            </a:r>
            <a:r>
              <a:rPr lang="en-GB" b="1" dirty="0" err="1" smtClean="0"/>
              <a:t>menyatakan</a:t>
            </a:r>
            <a:r>
              <a:rPr lang="en-GB" b="1" dirty="0" smtClean="0"/>
              <a:t> </a:t>
            </a:r>
            <a:r>
              <a:rPr lang="en-GB" b="1" dirty="0" err="1" smtClean="0"/>
              <a:t>dirinya</a:t>
            </a:r>
            <a:r>
              <a:rPr lang="en-GB" b="1" dirty="0" smtClean="0"/>
              <a:t> </a:t>
            </a:r>
            <a:r>
              <a:rPr lang="en-GB" b="1" dirty="0" err="1" smtClean="0"/>
              <a:t>tidak</a:t>
            </a:r>
            <a:r>
              <a:rPr lang="en-GB" b="1" dirty="0" smtClean="0"/>
              <a:t> </a:t>
            </a:r>
            <a:r>
              <a:rPr lang="en-GB" b="1" dirty="0" err="1" smtClean="0"/>
              <a:t>berdosa</a:t>
            </a:r>
            <a:r>
              <a:rPr lang="en-GB" b="1" dirty="0" smtClean="0"/>
              <a:t> </a:t>
            </a:r>
            <a:r>
              <a:rPr lang="en-GB" b="1" dirty="0" err="1" smtClean="0"/>
              <a:t>dalam</a:t>
            </a:r>
            <a:r>
              <a:rPr lang="en-GB" b="1" dirty="0" smtClean="0"/>
              <a:t> </a:t>
            </a:r>
            <a:r>
              <a:rPr lang="en-GB" b="1" dirty="0" err="1" smtClean="0"/>
              <a:t>dakwaan</a:t>
            </a:r>
            <a:r>
              <a:rPr lang="en-GB" b="1" dirty="0" smtClean="0"/>
              <a:t> </a:t>
            </a:r>
            <a:r>
              <a:rPr lang="en-GB" b="1" dirty="0" err="1" smtClean="0"/>
              <a:t>ini</a:t>
            </a:r>
            <a:r>
              <a:rPr lang="en-GB" b="1" dirty="0" smtClean="0"/>
              <a:t>. </a:t>
            </a:r>
            <a:r>
              <a:rPr lang="en-GB" b="1" dirty="0" err="1" smtClean="0"/>
              <a:t>Setiap</a:t>
            </a:r>
            <a:r>
              <a:rPr lang="en-GB" b="1" dirty="0" smtClean="0"/>
              <a:t> </a:t>
            </a:r>
            <a:r>
              <a:rPr lang="en-GB" b="1" dirty="0" err="1" smtClean="0"/>
              <a:t>orang</a:t>
            </a:r>
            <a:r>
              <a:rPr lang="en-GB" b="1" dirty="0" smtClean="0"/>
              <a:t> </a:t>
            </a:r>
            <a:r>
              <a:rPr lang="en-GB" b="1" dirty="0" err="1" smtClean="0"/>
              <a:t>akan</a:t>
            </a:r>
            <a:r>
              <a:rPr lang="en-GB" b="1" dirty="0" smtClean="0"/>
              <a:t> </a:t>
            </a:r>
            <a:r>
              <a:rPr lang="en-GB" b="1" dirty="0" err="1" smtClean="0"/>
              <a:t>menerima</a:t>
            </a:r>
            <a:r>
              <a:rPr lang="en-GB" b="1" dirty="0" smtClean="0"/>
              <a:t> </a:t>
            </a:r>
            <a:r>
              <a:rPr lang="en-GB" b="1" dirty="0" err="1" smtClean="0"/>
              <a:t>kebenaran</a:t>
            </a:r>
            <a:r>
              <a:rPr lang="en-GB" b="1" dirty="0" smtClean="0"/>
              <a:t> </a:t>
            </a:r>
            <a:r>
              <a:rPr lang="en-GB" b="1" dirty="0" err="1" smtClean="0"/>
              <a:t>penghakiman</a:t>
            </a:r>
            <a:r>
              <a:rPr lang="en-GB" b="1" dirty="0" smtClean="0"/>
              <a:t> </a:t>
            </a:r>
            <a:r>
              <a:rPr lang="en-GB" b="1" dirty="0" err="1" smtClean="0"/>
              <a:t>tersebut</a:t>
            </a:r>
            <a:r>
              <a:rPr lang="en-GB" b="1" dirty="0" smtClean="0"/>
              <a:t>.</a:t>
            </a:r>
            <a:endParaRPr lang="es-ES" b="1" dirty="0"/>
          </a:p>
        </p:txBody>
      </p:sp>
      <p:pic>
        <p:nvPicPr>
          <p:cNvPr id="8" name="Picture 6" descr="Satanas (4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0213"/>
            <a:ext cx="2879725" cy="2159000"/>
          </a:xfrm>
          <a:prstGeom prst="rect">
            <a:avLst/>
          </a:prstGeom>
          <a:noFill/>
        </p:spPr>
      </p:pic>
      <p:pic>
        <p:nvPicPr>
          <p:cNvPr id="9" name="Picture 7" descr="Satanas (4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33825"/>
            <a:ext cx="2879725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066800"/>
            <a:ext cx="65838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Peristiwa-peristiwa</a:t>
            </a:r>
            <a:endParaRPr lang="en-U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Pada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Akhir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MILENIUM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Orang-orang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jahat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dibangkitkan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867400"/>
            <a:ext cx="3429000" cy="6858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Wahyu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20:5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 JAHAT DIBANGKITK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JAHAT DIBANGKITKAN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Iblis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dilepaskan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6019800"/>
            <a:ext cx="3441192" cy="838200"/>
          </a:xfrm>
        </p:spPr>
        <p:txBody>
          <a:bodyPr>
            <a:prstTxWarp prst="textPlain">
              <a:avLst/>
            </a:prstTxWarp>
          </a:bodyPr>
          <a:lstStyle/>
          <a:p>
            <a:pPr>
              <a:buNone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Wahyu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20:7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TAN DILEPASK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IBLIS DILEPASKAN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Kumpulan gambar rohani\goodsalt 2009 image\lwjas0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76200"/>
            <a:ext cx="5879592" cy="11430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Yerusalem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Baru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turun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Sorga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408" y="1295400"/>
            <a:ext cx="3212592" cy="685800"/>
          </a:xfrm>
        </p:spPr>
        <p:txBody>
          <a:bodyPr>
            <a:prstTxWarp prst="textPlain">
              <a:avLst/>
            </a:prstTxWarp>
          </a:bodyPr>
          <a:lstStyle/>
          <a:p>
            <a:pPr>
              <a:buNone/>
            </a:pP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Wahyu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21:2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rusalem baru turu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YERUSALEM BARU TURUN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SUS DIBUKI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Yesus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MEMBELAH BUKIT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RUSALEM DIBUMI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YERUSALEM DI BUMI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elajaran-24_Page_17_Image_00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7400"/>
            <a:ext cx="4126992" cy="990600"/>
          </a:xfrm>
        </p:spPr>
        <p:txBody>
          <a:bodyPr>
            <a:prstTxWarp prst="textPlain">
              <a:avLst/>
            </a:prstTxWarp>
          </a:bodyPr>
          <a:lstStyle/>
          <a:p>
            <a:pPr>
              <a:buNone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Wahyu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20:8,9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2971800" y="76200"/>
            <a:ext cx="6019800" cy="119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d.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Iblis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mengumpulkan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orang-orang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jahat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i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sekeliling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kota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itu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untuk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berperang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TAN MENGAJAK BERPERAN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SETAN MENGAJAK BERPERANG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e.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Orang-orang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jahat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dibinasakan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3733800" cy="24384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Wahyu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20:9;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Maleakhi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4:1,3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NORAMA KESALAH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PANORAMA KESALAHAN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YATAKAN ADIL DAN BENAR TUH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6868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JAHAT MENYATAKAN TUHAN ADIL DAN BENAR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I MENGHANGUSK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API YANG MENGHANGUSKAN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elajaran-24_Page_12_Image_000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71688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Dunia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diciptakan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5867400"/>
            <a:ext cx="4495800" cy="990600"/>
          </a:xfrm>
        </p:spPr>
        <p:txBody>
          <a:bodyPr>
            <a:prstTxWarp prst="textPlain">
              <a:avLst/>
            </a:prstTxWarp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Petrus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3:10-14; </a:t>
            </a:r>
          </a:p>
          <a:p>
            <a:pPr algn="ctr">
              <a:buNone/>
            </a:pP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Wahyu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21:1-5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rusalem baru turu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YERUSALEM BARU TURUN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066800"/>
            <a:ext cx="57534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Peristiwa-peristiwa</a:t>
            </a:r>
            <a:endParaRPr lang="en-U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Pada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permulaan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MILENIUM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3048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FFF66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Sesungguhnya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Aku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datang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segera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Aku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membawa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upah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-Ku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untuk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membalaskan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kepada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setiap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orang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menurut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FF66"/>
                </a:solidFill>
                <a:latin typeface="Comic Sans MS" pitchFamily="66" charset="0"/>
              </a:rPr>
              <a:t>perbuatannya</a:t>
            </a:r>
            <a:r>
              <a:rPr lang="en-US" sz="2000" b="1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r>
              <a:rPr lang="es-ES" sz="2000" b="1" dirty="0" smtClean="0">
                <a:solidFill>
                  <a:srgbClr val="FFFF66"/>
                </a:solidFill>
                <a:latin typeface="Comic Sans MS" pitchFamily="66" charset="0"/>
              </a:rPr>
              <a:t>”</a:t>
            </a:r>
            <a:r>
              <a:rPr lang="es-ES" b="1" dirty="0">
                <a:solidFill>
                  <a:srgbClr val="FFFF66"/>
                </a:solidFill>
                <a:latin typeface="Comic Sans MS" pitchFamily="66" charset="0"/>
              </a:rPr>
              <a:t/>
            </a:r>
            <a:br>
              <a:rPr lang="es-ES" b="1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s-ES" sz="12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s-ES" sz="1200" b="1" dirty="0" err="1" smtClean="0">
                <a:solidFill>
                  <a:schemeClr val="bg1"/>
                </a:solidFill>
                <a:latin typeface="Comic Sans MS" pitchFamily="66" charset="0"/>
              </a:rPr>
              <a:t>Wahyu</a:t>
            </a:r>
            <a:r>
              <a:rPr lang="es-ES" sz="1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1200" b="1" dirty="0">
                <a:solidFill>
                  <a:schemeClr val="bg1"/>
                </a:solidFill>
                <a:latin typeface="Comic Sans MS" pitchFamily="66" charset="0"/>
              </a:rPr>
              <a:t>22: 12)</a:t>
            </a:r>
            <a:endParaRPr lang="es-ES" sz="1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4464050" cy="741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Kedatangan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Yesus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Kedua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Kali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Wahyu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19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20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merupakan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kesatuan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;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tidak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ada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memisahkan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antara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kedua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pasal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ini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. Di 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situ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diterangkan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kedatangan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Kristus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kembali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Why. 19:11-21)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dan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dengan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segera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dilanjutkan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dengan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masa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milenium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rangkaiannya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menunjukkan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bahwa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milenium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mulai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apabila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Kristus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onotype Corsiva" pitchFamily="66" charset="0"/>
              </a:rPr>
              <a:t>kembali</a:t>
            </a:r>
            <a:r>
              <a:rPr lang="en-US" sz="32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51577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70952B"/>
                </a:solidFill>
                <a:effectLst>
                  <a:outerShdw dist="53882" dir="2700000" algn="ctr" rotWithShape="0">
                    <a:srgbClr val="6600CC">
                      <a:alpha val="50000"/>
                    </a:srgbClr>
                  </a:outerShdw>
                </a:effectLst>
                <a:latin typeface="Arial Black"/>
              </a:rPr>
              <a:t>Kebangkitan</a:t>
            </a:r>
            <a:r>
              <a:rPr lang="en-US" sz="3600" i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70952B"/>
                </a:solidFill>
                <a:effectLst>
                  <a:outerShdw dist="53882" dir="2700000" algn="ctr" rotWithShape="0">
                    <a:srgbClr val="6600CC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70952B"/>
                </a:solidFill>
                <a:effectLst>
                  <a:outerShdw dist="53882" dir="2700000" algn="ctr" rotWithShape="0">
                    <a:srgbClr val="6600CC">
                      <a:alpha val="50000"/>
                    </a:srgbClr>
                  </a:outerShdw>
                </a:effectLst>
                <a:latin typeface="Arial Black"/>
              </a:rPr>
              <a:t>Pertama</a:t>
            </a:r>
            <a:endParaRPr lang="en-US" sz="3600" i="1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70952B"/>
              </a:solidFill>
              <a:effectLst>
                <a:outerShdw dist="53882" dir="2700000" algn="ctr" rotWithShape="0">
                  <a:srgbClr val="6600CC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3" name="Picture 8" descr="SegundaVenida (2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268413"/>
            <a:ext cx="2755900" cy="3673475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5103674"/>
            <a:ext cx="91439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tampak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tanda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Manusia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langit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semua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bangsa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meratap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melihat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Manusia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awan-awan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langit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segala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kekuasaan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kemuliaan-Nya</a:t>
            </a:r>
            <a:r>
              <a:rPr lang="en-US" dirty="0" smtClean="0">
                <a:latin typeface="Comic Sans MS" pitchFamily="66" charset="0"/>
              </a:rPr>
              <a:t>. Dan </a:t>
            </a:r>
            <a:r>
              <a:rPr lang="en-US" dirty="0" err="1" smtClean="0">
                <a:latin typeface="Comic Sans MS" pitchFamily="66" charset="0"/>
              </a:rPr>
              <a:t>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menyuruh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keluar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malaikat-malaikat-Nya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meniup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sangkakala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dahsyat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bunyinya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mengumpulkan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orang-orang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pilihan-Nya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penjuru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bumi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ujung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langit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satu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ujung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langit</a:t>
            </a:r>
            <a:r>
              <a:rPr lang="en-US" dirty="0" smtClean="0">
                <a:latin typeface="Comic Sans MS" pitchFamily="66" charset="0"/>
              </a:rPr>
              <a:t> yang lain.”</a:t>
            </a:r>
            <a:r>
              <a:rPr lang="en-US" dirty="0" smtClean="0"/>
              <a:t> </a:t>
            </a:r>
            <a:r>
              <a:rPr lang="es-ES" b="1" dirty="0" smtClean="0"/>
              <a:t> </a:t>
            </a:r>
            <a:r>
              <a:rPr lang="es-ES" sz="1200" b="1" dirty="0" smtClean="0"/>
              <a:t>(</a:t>
            </a:r>
            <a:r>
              <a:rPr lang="es-ES" sz="1200" b="1" dirty="0" err="1" smtClean="0"/>
              <a:t>Matius</a:t>
            </a:r>
            <a:r>
              <a:rPr lang="es-ES" sz="1200" b="1" dirty="0" smtClean="0"/>
              <a:t> </a:t>
            </a:r>
            <a:r>
              <a:rPr lang="es-ES" sz="1200" b="1" dirty="0"/>
              <a:t>24: 30-31) 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56880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Kita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diubahkan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tubuh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dimuliakan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kekal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Kita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dihapuskan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kehadiran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setan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bentuknya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Kita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naik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surga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bersama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Yesus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Kita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fisik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bersama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Juruslamat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Kita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seribu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surgawi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disediakan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Yesus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066800"/>
            <a:ext cx="352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1925637"/>
            <a:ext cx="352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687637"/>
            <a:ext cx="352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429000"/>
            <a:ext cx="352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191000"/>
            <a:ext cx="352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 MATI DIBANGKITK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BENAR YANG MATI DIBANGKITKAN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 HIDUP DIUBAHK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772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ORANG BENARYANG HIDUP DIUBAHKAN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1222</Words>
  <Application>Microsoft Office PowerPoint</Application>
  <PresentationFormat>On-screen Show (4:3)</PresentationFormat>
  <Paragraphs>79</Paragraphs>
  <Slides>39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a. Orang-orang jahat dibangkitkan</vt:lpstr>
      <vt:lpstr>Slide 25</vt:lpstr>
      <vt:lpstr>b. Iblis dilepaskan. </vt:lpstr>
      <vt:lpstr>Slide 27</vt:lpstr>
      <vt:lpstr>c. Yerusalem Baru turun dari Sorga</vt:lpstr>
      <vt:lpstr>Slide 29</vt:lpstr>
      <vt:lpstr>Slide 30</vt:lpstr>
      <vt:lpstr>Slide 31</vt:lpstr>
      <vt:lpstr>Slide 32</vt:lpstr>
      <vt:lpstr>Slide 33</vt:lpstr>
      <vt:lpstr>e. Orang-orang jahat dibinasakan.</vt:lpstr>
      <vt:lpstr>Slide 35</vt:lpstr>
      <vt:lpstr>Slide 36</vt:lpstr>
      <vt:lpstr>Slide 37</vt:lpstr>
      <vt:lpstr>f. Dunia baru akan diciptakan.</vt:lpstr>
      <vt:lpstr>Slide 39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12: Kedamaian 1000 Tahun</dc:subject>
  <dc:creator>Pdt. Yohanes V. Doloksaribu, M.A.</dc:creator>
  <cp:lastModifiedBy>Yohanes Verdianto</cp:lastModifiedBy>
  <cp:revision>11</cp:revision>
  <dcterms:created xsi:type="dcterms:W3CDTF">2009-11-23T03:45:37Z</dcterms:created>
  <dcterms:modified xsi:type="dcterms:W3CDTF">2009-11-23T05:06:58Z</dcterms:modified>
</cp:coreProperties>
</file>